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heme/theme14.xml" ContentType="application/vnd.openxmlformats-officedocument.them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1.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2.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3.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4.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notesSlides/notesSlide5.xml" ContentType="application/vnd.openxmlformats-officedocument.presentationml.notesSlid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6.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711" r:id="rId5"/>
    <p:sldMasterId id="2147483723" r:id="rId6"/>
    <p:sldMasterId id="2147483747" r:id="rId7"/>
    <p:sldMasterId id="2147483771" r:id="rId8"/>
    <p:sldMasterId id="2147483783" r:id="rId9"/>
    <p:sldMasterId id="2147483795" r:id="rId10"/>
    <p:sldMasterId id="2147483807" r:id="rId11"/>
    <p:sldMasterId id="2147483819" r:id="rId12"/>
    <p:sldMasterId id="2147483831" r:id="rId13"/>
  </p:sldMasterIdLst>
  <p:notesMasterIdLst>
    <p:notesMasterId r:id="rId35"/>
  </p:notesMasterIdLst>
  <p:sldIdLst>
    <p:sldId id="339" r:id="rId14"/>
    <p:sldId id="341" r:id="rId15"/>
    <p:sldId id="338" r:id="rId16"/>
    <p:sldId id="334" r:id="rId17"/>
    <p:sldId id="323" r:id="rId18"/>
    <p:sldId id="324" r:id="rId19"/>
    <p:sldId id="333" r:id="rId20"/>
    <p:sldId id="326" r:id="rId21"/>
    <p:sldId id="335" r:id="rId22"/>
    <p:sldId id="336" r:id="rId23"/>
    <p:sldId id="318" r:id="rId24"/>
    <p:sldId id="319" r:id="rId25"/>
    <p:sldId id="328" r:id="rId26"/>
    <p:sldId id="329" r:id="rId27"/>
    <p:sldId id="331" r:id="rId28"/>
    <p:sldId id="330" r:id="rId29"/>
    <p:sldId id="332" r:id="rId30"/>
    <p:sldId id="297" r:id="rId31"/>
    <p:sldId id="271" r:id="rId32"/>
    <p:sldId id="321" r:id="rId33"/>
    <p:sldId id="268" r:id="rId34"/>
  </p:sldIdLst>
  <p:sldSz cx="9144000" cy="6858000" type="screen4x3"/>
  <p:notesSz cx="6858000" cy="9144000"/>
  <p:custDataLst>
    <p:tags r:id="rId36"/>
  </p:custDataLst>
  <p:defaultTextStyle>
    <a:defPPr>
      <a:defRPr lang="en-US"/>
    </a:defPPr>
    <a:lvl1pPr marL="0" algn="l" defTabSz="910897" rtl="0" eaLnBrk="1" latinLnBrk="0" hangingPunct="1">
      <a:defRPr sz="1800" kern="1200">
        <a:solidFill>
          <a:schemeClr val="tx1"/>
        </a:solidFill>
        <a:latin typeface="+mn-lt"/>
        <a:ea typeface="+mn-ea"/>
        <a:cs typeface="+mn-cs"/>
      </a:defRPr>
    </a:lvl1pPr>
    <a:lvl2pPr marL="455449" algn="l" defTabSz="910897" rtl="0" eaLnBrk="1" latinLnBrk="0" hangingPunct="1">
      <a:defRPr sz="1800" kern="1200">
        <a:solidFill>
          <a:schemeClr val="tx1"/>
        </a:solidFill>
        <a:latin typeface="+mn-lt"/>
        <a:ea typeface="+mn-ea"/>
        <a:cs typeface="+mn-cs"/>
      </a:defRPr>
    </a:lvl2pPr>
    <a:lvl3pPr marL="910897" algn="l" defTabSz="910897" rtl="0" eaLnBrk="1" latinLnBrk="0" hangingPunct="1">
      <a:defRPr sz="1800" kern="1200">
        <a:solidFill>
          <a:schemeClr val="tx1"/>
        </a:solidFill>
        <a:latin typeface="+mn-lt"/>
        <a:ea typeface="+mn-ea"/>
        <a:cs typeface="+mn-cs"/>
      </a:defRPr>
    </a:lvl3pPr>
    <a:lvl4pPr marL="1366330" algn="l" defTabSz="910897" rtl="0" eaLnBrk="1" latinLnBrk="0" hangingPunct="1">
      <a:defRPr sz="1800" kern="1200">
        <a:solidFill>
          <a:schemeClr val="tx1"/>
        </a:solidFill>
        <a:latin typeface="+mn-lt"/>
        <a:ea typeface="+mn-ea"/>
        <a:cs typeface="+mn-cs"/>
      </a:defRPr>
    </a:lvl4pPr>
    <a:lvl5pPr marL="1821793" algn="l" defTabSz="910897" rtl="0" eaLnBrk="1" latinLnBrk="0" hangingPunct="1">
      <a:defRPr sz="1800" kern="1200">
        <a:solidFill>
          <a:schemeClr val="tx1"/>
        </a:solidFill>
        <a:latin typeface="+mn-lt"/>
        <a:ea typeface="+mn-ea"/>
        <a:cs typeface="+mn-cs"/>
      </a:defRPr>
    </a:lvl5pPr>
    <a:lvl6pPr marL="2277219" algn="l" defTabSz="910897" rtl="0" eaLnBrk="1" latinLnBrk="0" hangingPunct="1">
      <a:defRPr sz="1800" kern="1200">
        <a:solidFill>
          <a:schemeClr val="tx1"/>
        </a:solidFill>
        <a:latin typeface="+mn-lt"/>
        <a:ea typeface="+mn-ea"/>
        <a:cs typeface="+mn-cs"/>
      </a:defRPr>
    </a:lvl6pPr>
    <a:lvl7pPr marL="2732671" algn="l" defTabSz="910897" rtl="0" eaLnBrk="1" latinLnBrk="0" hangingPunct="1">
      <a:defRPr sz="1800" kern="1200">
        <a:solidFill>
          <a:schemeClr val="tx1"/>
        </a:solidFill>
        <a:latin typeface="+mn-lt"/>
        <a:ea typeface="+mn-ea"/>
        <a:cs typeface="+mn-cs"/>
      </a:defRPr>
    </a:lvl7pPr>
    <a:lvl8pPr marL="3188099" algn="l" defTabSz="910897" rtl="0" eaLnBrk="1" latinLnBrk="0" hangingPunct="1">
      <a:defRPr sz="1800" kern="1200">
        <a:solidFill>
          <a:schemeClr val="tx1"/>
        </a:solidFill>
        <a:latin typeface="+mn-lt"/>
        <a:ea typeface="+mn-ea"/>
        <a:cs typeface="+mn-cs"/>
      </a:defRPr>
    </a:lvl8pPr>
    <a:lvl9pPr marL="3643581" algn="l" defTabSz="91089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5D1A-478B-474A-AD47-16B18EB3788D}" type="datetimeFigureOut">
              <a:rPr lang="en-US" smtClean="0"/>
              <a:pPr/>
              <a:t>3/8/2023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B059D-5DBB-4A00-9B15-CA911BA8B673}" type="slidenum">
              <a:rPr lang="en-US" smtClean="0"/>
              <a:pPr/>
              <a:t>‹#›</a:t>
            </a:fld>
            <a:endParaRPr lang="en-US"/>
          </a:p>
        </p:txBody>
      </p:sp>
    </p:spTree>
    <p:extLst>
      <p:ext uri="{BB962C8B-B14F-4D97-AF65-F5344CB8AC3E}">
        <p14:creationId xmlns:p14="http://schemas.microsoft.com/office/powerpoint/2010/main" val="2008073766"/>
      </p:ext>
    </p:extLst>
  </p:cSld>
  <p:clrMap bg1="lt1" tx1="dk1" bg2="lt2" tx2="dk2" accent1="accent1" accent2="accent2" accent3="accent3" accent4="accent4" accent5="accent5" accent6="accent6" hlink="hlink" folHlink="folHlink"/>
  <p:notesStyle>
    <a:lvl1pPr marL="0" algn="l" defTabSz="910897" rtl="0" eaLnBrk="1" latinLnBrk="0" hangingPunct="1">
      <a:defRPr sz="1200" kern="1200">
        <a:solidFill>
          <a:schemeClr val="tx1"/>
        </a:solidFill>
        <a:latin typeface="+mn-lt"/>
        <a:ea typeface="+mn-ea"/>
        <a:cs typeface="+mn-cs"/>
      </a:defRPr>
    </a:lvl1pPr>
    <a:lvl2pPr marL="455449" algn="l" defTabSz="910897" rtl="0" eaLnBrk="1" latinLnBrk="0" hangingPunct="1">
      <a:defRPr sz="1200" kern="1200">
        <a:solidFill>
          <a:schemeClr val="tx1"/>
        </a:solidFill>
        <a:latin typeface="+mn-lt"/>
        <a:ea typeface="+mn-ea"/>
        <a:cs typeface="+mn-cs"/>
      </a:defRPr>
    </a:lvl2pPr>
    <a:lvl3pPr marL="910897" algn="l" defTabSz="910897" rtl="0" eaLnBrk="1" latinLnBrk="0" hangingPunct="1">
      <a:defRPr sz="1200" kern="1200">
        <a:solidFill>
          <a:schemeClr val="tx1"/>
        </a:solidFill>
        <a:latin typeface="+mn-lt"/>
        <a:ea typeface="+mn-ea"/>
        <a:cs typeface="+mn-cs"/>
      </a:defRPr>
    </a:lvl3pPr>
    <a:lvl4pPr marL="1366330" algn="l" defTabSz="910897" rtl="0" eaLnBrk="1" latinLnBrk="0" hangingPunct="1">
      <a:defRPr sz="1200" kern="1200">
        <a:solidFill>
          <a:schemeClr val="tx1"/>
        </a:solidFill>
        <a:latin typeface="+mn-lt"/>
        <a:ea typeface="+mn-ea"/>
        <a:cs typeface="+mn-cs"/>
      </a:defRPr>
    </a:lvl4pPr>
    <a:lvl5pPr marL="1821793" algn="l" defTabSz="910897" rtl="0" eaLnBrk="1" latinLnBrk="0" hangingPunct="1">
      <a:defRPr sz="1200" kern="1200">
        <a:solidFill>
          <a:schemeClr val="tx1"/>
        </a:solidFill>
        <a:latin typeface="+mn-lt"/>
        <a:ea typeface="+mn-ea"/>
        <a:cs typeface="+mn-cs"/>
      </a:defRPr>
    </a:lvl5pPr>
    <a:lvl6pPr marL="2277219" algn="l" defTabSz="910897" rtl="0" eaLnBrk="1" latinLnBrk="0" hangingPunct="1">
      <a:defRPr sz="1200" kern="1200">
        <a:solidFill>
          <a:schemeClr val="tx1"/>
        </a:solidFill>
        <a:latin typeface="+mn-lt"/>
        <a:ea typeface="+mn-ea"/>
        <a:cs typeface="+mn-cs"/>
      </a:defRPr>
    </a:lvl6pPr>
    <a:lvl7pPr marL="2732671" algn="l" defTabSz="910897" rtl="0" eaLnBrk="1" latinLnBrk="0" hangingPunct="1">
      <a:defRPr sz="1200" kern="1200">
        <a:solidFill>
          <a:schemeClr val="tx1"/>
        </a:solidFill>
        <a:latin typeface="+mn-lt"/>
        <a:ea typeface="+mn-ea"/>
        <a:cs typeface="+mn-cs"/>
      </a:defRPr>
    </a:lvl7pPr>
    <a:lvl8pPr marL="3188099" algn="l" defTabSz="910897" rtl="0" eaLnBrk="1" latinLnBrk="0" hangingPunct="1">
      <a:defRPr sz="1200" kern="1200">
        <a:solidFill>
          <a:schemeClr val="tx1"/>
        </a:solidFill>
        <a:latin typeface="+mn-lt"/>
        <a:ea typeface="+mn-ea"/>
        <a:cs typeface="+mn-cs"/>
      </a:defRPr>
    </a:lvl8pPr>
    <a:lvl9pPr marL="3643581" algn="l" defTabSz="9108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B059D-5DBB-4A00-9B15-CA911BA8B673}" type="slidenum">
              <a:rPr lang="en-US" smtClean="0"/>
              <a:pPr/>
              <a:t>10</a:t>
            </a:fld>
            <a:endParaRPr lang="en-US"/>
          </a:p>
        </p:txBody>
      </p:sp>
    </p:spTree>
    <p:extLst>
      <p:ext uri="{BB962C8B-B14F-4D97-AF65-F5344CB8AC3E}">
        <p14:creationId xmlns:p14="http://schemas.microsoft.com/office/powerpoint/2010/main" val="20109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fld id="{FCA023A8-1FFE-43BA-A225-3195580560CD}" type="slidenum">
              <a:rPr lang="en-US" altLang="en-US" baseline="0">
                <a:solidFill>
                  <a:prstClr val="black"/>
                </a:solidFill>
              </a:rPr>
              <a:pPr/>
              <a:t>14</a:t>
            </a:fld>
            <a:endParaRPr lang="en-US" altLang="en-US" baseline="0">
              <a:solidFill>
                <a:prstClr val="black"/>
              </a:solidFill>
            </a:endParaRPr>
          </a:p>
        </p:txBody>
      </p:sp>
      <p:sp>
        <p:nvSpPr>
          <p:cNvPr id="47107" name="Rectangle 7"/>
          <p:cNvSpPr txBox="1">
            <a:spLocks noGrp="1" noChangeArrowheads="1"/>
          </p:cNvSpPr>
          <p:nvPr/>
        </p:nvSpPr>
        <p:spPr bwMode="auto">
          <a:xfrm>
            <a:off x="3883991" y="8685109"/>
            <a:ext cx="2972392" cy="4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r" defTabSz="914400" fontAlgn="base">
              <a:spcBef>
                <a:spcPct val="0"/>
              </a:spcBef>
              <a:spcAft>
                <a:spcPct val="0"/>
              </a:spcAft>
            </a:pPr>
            <a:fld id="{1DE3A911-BE9F-46F6-9E3B-89CC482595CC}" type="slidenum">
              <a:rPr lang="en-US" altLang="en-US" sz="1200" baseline="0" smtClean="0">
                <a:solidFill>
                  <a:prstClr val="black"/>
                </a:solidFill>
                <a:cs typeface="Arial" charset="0"/>
              </a:rPr>
              <a:pPr algn="r" defTabSz="914400" fontAlgn="base">
                <a:spcBef>
                  <a:spcPct val="0"/>
                </a:spcBef>
                <a:spcAft>
                  <a:spcPct val="0"/>
                </a:spcAft>
              </a:pPr>
              <a:t>14</a:t>
            </a:fld>
            <a:endParaRPr lang="en-US" altLang="en-US" sz="1200" baseline="0" smtClean="0">
              <a:solidFill>
                <a:prstClr val="black"/>
              </a:solidFill>
              <a:cs typeface="Arial"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fld id="{7C34475A-0FE7-4487-8DAC-CB9DDFE8F794}" type="slidenum">
              <a:rPr lang="en-US" altLang="en-US" baseline="0">
                <a:solidFill>
                  <a:prstClr val="black"/>
                </a:solidFill>
              </a:rPr>
              <a:pPr/>
              <a:t>15</a:t>
            </a:fld>
            <a:endParaRPr lang="en-US" altLang="en-US" baseline="0">
              <a:solidFill>
                <a:prstClr val="black"/>
              </a:solidFill>
            </a:endParaRPr>
          </a:p>
        </p:txBody>
      </p:sp>
      <p:sp>
        <p:nvSpPr>
          <p:cNvPr id="48131" name="Rectangle 7"/>
          <p:cNvSpPr txBox="1">
            <a:spLocks noGrp="1" noChangeArrowheads="1"/>
          </p:cNvSpPr>
          <p:nvPr/>
        </p:nvSpPr>
        <p:spPr bwMode="auto">
          <a:xfrm>
            <a:off x="3883991" y="8685109"/>
            <a:ext cx="2972392" cy="4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r" defTabSz="914400" fontAlgn="base">
              <a:spcBef>
                <a:spcPct val="0"/>
              </a:spcBef>
              <a:spcAft>
                <a:spcPct val="0"/>
              </a:spcAft>
            </a:pPr>
            <a:fld id="{C286D9B0-E495-401E-9F6D-9E36D85274A8}" type="slidenum">
              <a:rPr lang="en-US" altLang="en-US" sz="1200" baseline="0" smtClean="0">
                <a:solidFill>
                  <a:prstClr val="black"/>
                </a:solidFill>
                <a:cs typeface="Arial" charset="0"/>
              </a:rPr>
              <a:pPr algn="r" defTabSz="914400" fontAlgn="base">
                <a:spcBef>
                  <a:spcPct val="0"/>
                </a:spcBef>
                <a:spcAft>
                  <a:spcPct val="0"/>
                </a:spcAft>
              </a:pPr>
              <a:t>15</a:t>
            </a:fld>
            <a:endParaRPr lang="en-US" altLang="en-US" sz="1200" baseline="0" smtClean="0">
              <a:solidFill>
                <a:prstClr val="black"/>
              </a:solidFill>
              <a:cs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fld id="{CBC08886-DC30-466D-81C8-DEC12966F511}" type="slidenum">
              <a:rPr lang="en-US" altLang="en-US" baseline="0">
                <a:solidFill>
                  <a:prstClr val="black"/>
                </a:solidFill>
              </a:rPr>
              <a:pPr/>
              <a:t>16</a:t>
            </a:fld>
            <a:endParaRPr lang="en-US" altLang="en-US" baseline="0">
              <a:solidFill>
                <a:prstClr val="black"/>
              </a:solidFill>
            </a:endParaRPr>
          </a:p>
        </p:txBody>
      </p:sp>
      <p:sp>
        <p:nvSpPr>
          <p:cNvPr id="49155" name="Rectangle 7"/>
          <p:cNvSpPr txBox="1">
            <a:spLocks noGrp="1" noChangeArrowheads="1"/>
          </p:cNvSpPr>
          <p:nvPr/>
        </p:nvSpPr>
        <p:spPr bwMode="auto">
          <a:xfrm>
            <a:off x="3883991" y="8685109"/>
            <a:ext cx="2972392" cy="4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r" defTabSz="914400" fontAlgn="base">
              <a:spcBef>
                <a:spcPct val="0"/>
              </a:spcBef>
              <a:spcAft>
                <a:spcPct val="0"/>
              </a:spcAft>
            </a:pPr>
            <a:fld id="{18345145-ED11-499E-87B4-18779075EF6D}" type="slidenum">
              <a:rPr lang="en-US" altLang="en-US" sz="1200" baseline="0" smtClean="0">
                <a:solidFill>
                  <a:prstClr val="black"/>
                </a:solidFill>
                <a:cs typeface="Arial" charset="0"/>
              </a:rPr>
              <a:pPr algn="r" defTabSz="914400" fontAlgn="base">
                <a:spcBef>
                  <a:spcPct val="0"/>
                </a:spcBef>
                <a:spcAft>
                  <a:spcPct val="0"/>
                </a:spcAft>
              </a:pPr>
              <a:t>16</a:t>
            </a:fld>
            <a:endParaRPr lang="en-US" altLang="en-US" sz="1200" baseline="0" smtClean="0">
              <a:solidFill>
                <a:prstClr val="black"/>
              </a:solidFill>
              <a:cs typeface="Arial"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fld id="{24EA2F92-BAC4-41F4-ACAE-B3B153AFDC4D}" type="slidenum">
              <a:rPr lang="en-US" altLang="en-US" baseline="0">
                <a:solidFill>
                  <a:prstClr val="black"/>
                </a:solidFill>
              </a:rPr>
              <a:pPr/>
              <a:t>17</a:t>
            </a:fld>
            <a:endParaRPr lang="en-US" altLang="en-US" baseline="0">
              <a:solidFill>
                <a:prstClr val="black"/>
              </a:solidFill>
            </a:endParaRPr>
          </a:p>
        </p:txBody>
      </p:sp>
      <p:sp>
        <p:nvSpPr>
          <p:cNvPr id="50179" name="Rectangle 7"/>
          <p:cNvSpPr txBox="1">
            <a:spLocks noGrp="1" noChangeArrowheads="1"/>
          </p:cNvSpPr>
          <p:nvPr/>
        </p:nvSpPr>
        <p:spPr bwMode="auto">
          <a:xfrm>
            <a:off x="3883991" y="8685109"/>
            <a:ext cx="2972392" cy="4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r" defTabSz="914400" fontAlgn="base">
              <a:spcBef>
                <a:spcPct val="0"/>
              </a:spcBef>
              <a:spcAft>
                <a:spcPct val="0"/>
              </a:spcAft>
            </a:pPr>
            <a:fld id="{169F1912-02F1-4FEC-B354-DCADDC673FF3}" type="slidenum">
              <a:rPr lang="en-US" altLang="en-US" sz="1200" baseline="0" smtClean="0">
                <a:solidFill>
                  <a:prstClr val="black"/>
                </a:solidFill>
                <a:cs typeface="Arial" charset="0"/>
              </a:rPr>
              <a:pPr algn="r" defTabSz="914400" fontAlgn="base">
                <a:spcBef>
                  <a:spcPct val="0"/>
                </a:spcBef>
                <a:spcAft>
                  <a:spcPct val="0"/>
                </a:spcAft>
              </a:pPr>
              <a:t>17</a:t>
            </a:fld>
            <a:endParaRPr lang="en-US" altLang="en-US" sz="1200" baseline="0" smtClean="0">
              <a:solidFill>
                <a:prstClr val="black"/>
              </a:solidFill>
              <a:cs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p:spPr>
        <p:txBody>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lvl1pPr eaLnBrk="0" hangingPunct="0">
              <a:defRPr sz="3200" u="sng">
                <a:solidFill>
                  <a:srgbClr val="000000"/>
                </a:solidFill>
                <a:latin typeface="VNI-Times" pitchFamily="2" charset="0"/>
              </a:defRPr>
            </a:lvl1pPr>
            <a:lvl2pPr marL="742950" indent="-285750" eaLnBrk="0" hangingPunct="0">
              <a:defRPr sz="3200" u="sng">
                <a:solidFill>
                  <a:srgbClr val="000000"/>
                </a:solidFill>
                <a:latin typeface="VNI-Times" pitchFamily="2" charset="0"/>
              </a:defRPr>
            </a:lvl2pPr>
            <a:lvl3pPr marL="1143000" indent="-228600" eaLnBrk="0" hangingPunct="0">
              <a:defRPr sz="3200" u="sng">
                <a:solidFill>
                  <a:srgbClr val="000000"/>
                </a:solidFill>
                <a:latin typeface="VNI-Times" pitchFamily="2" charset="0"/>
              </a:defRPr>
            </a:lvl3pPr>
            <a:lvl4pPr marL="1600200" indent="-228600" eaLnBrk="0" hangingPunct="0">
              <a:defRPr sz="3200" u="sng">
                <a:solidFill>
                  <a:srgbClr val="000000"/>
                </a:solidFill>
                <a:latin typeface="VNI-Times" pitchFamily="2" charset="0"/>
              </a:defRPr>
            </a:lvl4pPr>
            <a:lvl5pPr marL="2057400" indent="-228600" eaLnBrk="0" hangingPunct="0">
              <a:defRPr sz="3200" u="sng">
                <a:solidFill>
                  <a:srgbClr val="000000"/>
                </a:solidFill>
                <a:latin typeface="VNI-Times" pitchFamily="2" charset="0"/>
              </a:defRPr>
            </a:lvl5pPr>
            <a:lvl6pPr marL="2514600" indent="-228600" algn="ctr" eaLnBrk="0" fontAlgn="base" hangingPunct="0">
              <a:spcBef>
                <a:spcPct val="0"/>
              </a:spcBef>
              <a:spcAft>
                <a:spcPct val="0"/>
              </a:spcAft>
              <a:defRPr sz="3200" u="sng">
                <a:solidFill>
                  <a:srgbClr val="000000"/>
                </a:solidFill>
                <a:latin typeface="VNI-Times" pitchFamily="2" charset="0"/>
              </a:defRPr>
            </a:lvl6pPr>
            <a:lvl7pPr marL="2971800" indent="-228600" algn="ctr" eaLnBrk="0" fontAlgn="base" hangingPunct="0">
              <a:spcBef>
                <a:spcPct val="0"/>
              </a:spcBef>
              <a:spcAft>
                <a:spcPct val="0"/>
              </a:spcAft>
              <a:defRPr sz="3200" u="sng">
                <a:solidFill>
                  <a:srgbClr val="000000"/>
                </a:solidFill>
                <a:latin typeface="VNI-Times" pitchFamily="2" charset="0"/>
              </a:defRPr>
            </a:lvl7pPr>
            <a:lvl8pPr marL="3429000" indent="-228600" algn="ctr" eaLnBrk="0" fontAlgn="base" hangingPunct="0">
              <a:spcBef>
                <a:spcPct val="0"/>
              </a:spcBef>
              <a:spcAft>
                <a:spcPct val="0"/>
              </a:spcAft>
              <a:defRPr sz="3200" u="sng">
                <a:solidFill>
                  <a:srgbClr val="000000"/>
                </a:solidFill>
                <a:latin typeface="VNI-Times" pitchFamily="2" charset="0"/>
              </a:defRPr>
            </a:lvl8pPr>
            <a:lvl9pPr marL="3886200" indent="-228600" algn="ctr" eaLnBrk="0" fontAlgn="base" hangingPunct="0">
              <a:spcBef>
                <a:spcPct val="0"/>
              </a:spcBef>
              <a:spcAft>
                <a:spcPct val="0"/>
              </a:spcAft>
              <a:defRPr sz="3200" u="sng">
                <a:solidFill>
                  <a:srgbClr val="000000"/>
                </a:solidFill>
                <a:latin typeface="VNI-Times" pitchFamily="2" charset="0"/>
              </a:defRPr>
            </a:lvl9pPr>
          </a:lstStyle>
          <a:p>
            <a:pPr eaLnBrk="1" hangingPunct="1"/>
            <a:fld id="{19C49D95-E756-4396-A439-3FA7D2704ED1}" type="slidenum">
              <a:rPr lang="en-US" sz="1200" u="none">
                <a:latin typeface="Arial" pitchFamily="34" charset="0"/>
              </a:rPr>
              <a:pPr eaLnBrk="1" hangingPunct="1"/>
              <a:t>19</a:t>
            </a:fld>
            <a:endParaRPr lang="en-US" sz="1200" u="none">
              <a:latin typeface="Arial" pitchFamily="34" charset="0"/>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Master" Target="../slideMasters/slideMaster10.xml"/><Relationship Id="rId5" Type="http://schemas.openxmlformats.org/officeDocument/2006/relationships/tags" Target="../tags/tag136.xml"/><Relationship Id="rId4" Type="http://schemas.openxmlformats.org/officeDocument/2006/relationships/tags" Target="../tags/tag13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Master" Target="../slideMasters/slideMaster11.xml"/><Relationship Id="rId5" Type="http://schemas.openxmlformats.org/officeDocument/2006/relationships/tags" Target="../tags/tag151.xml"/><Relationship Id="rId4" Type="http://schemas.openxmlformats.org/officeDocument/2006/relationships/tags" Target="../tags/tag15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12.xml"/><Relationship Id="rId5" Type="http://schemas.openxmlformats.org/officeDocument/2006/relationships/tags" Target="../tags/tag166.xml"/><Relationship Id="rId4" Type="http://schemas.openxmlformats.org/officeDocument/2006/relationships/tags" Target="../tags/tag16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tags" Target="../tags/tag19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5" Type="http://schemas.openxmlformats.org/officeDocument/2006/relationships/slideMaster" Target="../slideMasters/slideMaster13.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3.xml"/><Relationship Id="rId5" Type="http://schemas.openxmlformats.org/officeDocument/2006/relationships/tags" Target="../tags/tag32.xml"/><Relationship Id="rId4" Type="http://schemas.openxmlformats.org/officeDocument/2006/relationships/tags" Target="../tags/tag3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4.xml"/><Relationship Id="rId5" Type="http://schemas.openxmlformats.org/officeDocument/2006/relationships/tags" Target="../tags/tag42.xml"/><Relationship Id="rId4"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6.xml"/><Relationship Id="rId5" Type="http://schemas.openxmlformats.org/officeDocument/2006/relationships/tags" Target="../tags/tag72.xml"/><Relationship Id="rId4" Type="http://schemas.openxmlformats.org/officeDocument/2006/relationships/tags" Target="../tags/tag7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7.xml"/><Relationship Id="rId5" Type="http://schemas.openxmlformats.org/officeDocument/2006/relationships/tags" Target="../tags/tag84.xml"/><Relationship Id="rId4" Type="http://schemas.openxmlformats.org/officeDocument/2006/relationships/tags" Target="../tags/tag8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7.xml"/><Relationship Id="rId4" Type="http://schemas.openxmlformats.org/officeDocument/2006/relationships/tags" Target="../tags/tag88.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Master" Target="../slideMasters/slideMaster8.xml"/><Relationship Id="rId5" Type="http://schemas.openxmlformats.org/officeDocument/2006/relationships/tags" Target="../tags/tag106.xml"/><Relationship Id="rId4" Type="http://schemas.openxmlformats.org/officeDocument/2006/relationships/tags" Target="../tags/tag10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9.xml"/><Relationship Id="rId5" Type="http://schemas.openxmlformats.org/officeDocument/2006/relationships/tags" Target="../tags/tag121.xml"/><Relationship Id="rId4" Type="http://schemas.openxmlformats.org/officeDocument/2006/relationships/tags" Target="../tags/tag1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449" indent="0" algn="ctr">
              <a:buNone/>
              <a:defRPr>
                <a:solidFill>
                  <a:schemeClr val="tx1">
                    <a:tint val="75000"/>
                  </a:schemeClr>
                </a:solidFill>
              </a:defRPr>
            </a:lvl2pPr>
            <a:lvl3pPr marL="910897" indent="0" algn="ctr">
              <a:buNone/>
              <a:defRPr>
                <a:solidFill>
                  <a:schemeClr val="tx1">
                    <a:tint val="75000"/>
                  </a:schemeClr>
                </a:solidFill>
              </a:defRPr>
            </a:lvl3pPr>
            <a:lvl4pPr marL="1366330" indent="0" algn="ctr">
              <a:buNone/>
              <a:defRPr>
                <a:solidFill>
                  <a:schemeClr val="tx1">
                    <a:tint val="75000"/>
                  </a:schemeClr>
                </a:solidFill>
              </a:defRPr>
            </a:lvl4pPr>
            <a:lvl5pPr marL="1821793" indent="0" algn="ctr">
              <a:buNone/>
              <a:defRPr>
                <a:solidFill>
                  <a:schemeClr val="tx1">
                    <a:tint val="75000"/>
                  </a:schemeClr>
                </a:solidFill>
              </a:defRPr>
            </a:lvl5pPr>
            <a:lvl6pPr marL="2277219" indent="0" algn="ctr">
              <a:buNone/>
              <a:defRPr>
                <a:solidFill>
                  <a:schemeClr val="tx1">
                    <a:tint val="75000"/>
                  </a:schemeClr>
                </a:solidFill>
              </a:defRPr>
            </a:lvl6pPr>
            <a:lvl7pPr marL="2732671" indent="0" algn="ctr">
              <a:buNone/>
              <a:defRPr>
                <a:solidFill>
                  <a:schemeClr val="tx1">
                    <a:tint val="75000"/>
                  </a:schemeClr>
                </a:solidFill>
              </a:defRPr>
            </a:lvl7pPr>
            <a:lvl8pPr marL="3188099" indent="0" algn="ctr">
              <a:buNone/>
              <a:defRPr>
                <a:solidFill>
                  <a:schemeClr val="tx1">
                    <a:tint val="75000"/>
                  </a:schemeClr>
                </a:solidFill>
              </a:defRPr>
            </a:lvl8pPr>
            <a:lvl9pPr marL="3643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A5875A-BD56-4806-A157-55C594918F3D}"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99892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5875A-BD56-4806-A157-55C594918F3D}"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4282195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202F5E10-CFFB-4981-832E-9E024A69AC39}"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952449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FCE8FBF2-7ED5-4774-9FB8-BABD643352C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743526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7E3889DB-9DEB-4206-9E6D-0517904D7D6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7217026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ADF9CD1E-A084-4FAF-B2FB-DBB2B0093C8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5624860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BCB9A0BE-61E8-4B77-BCA0-31C8F917A61A}"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8049032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37559348-63C4-41EE-B46B-1A6862F2DCB8}"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7212404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51B9CFD-DF34-4460-941A-9FC4DE5DB1CE}"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4510410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2C877387-5519-4F89-9B31-B381E2E61B6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9635084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custDataLst>
              <p:tags r:id="rId1"/>
            </p:custDataLst>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3" name="Rectangle 2"/>
          <p:cNvSpPr/>
          <p:nvPr>
            <p:custDataLst>
              <p:tags r:id="rId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4" name="Date Placeholder 1"/>
          <p:cNvSpPr>
            <a:spLocks noGrp="1"/>
          </p:cNvSpPr>
          <p:nvPr>
            <p:ph type="dt" sz="half" idx="10"/>
            <p:custDataLst>
              <p:tags r:id="rId3"/>
            </p:custDataLst>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custDataLst>
              <p:tags r:id="rId4"/>
            </p:custDataLst>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custDataLst>
              <p:tags r:id="rId5"/>
            </p:custDataLst>
          </p:nvPr>
        </p:nvSpPr>
        <p:spPr/>
        <p:txBody>
          <a:bodyPr/>
          <a:lstStyle>
            <a:lvl1pPr>
              <a:defRPr/>
            </a:lvl1pPr>
            <a:extLst/>
          </a:lstStyle>
          <a:p>
            <a:pPr>
              <a:defRPr/>
            </a:pPr>
            <a:fld id="{7F72D830-E6DB-4561-A3F4-91524EFAE19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01452999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8D77CF0-48A5-4684-8D97-99A082303973}"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66578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5875A-BD56-4806-A157-55C594918F3D}"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13612268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defTabSz="914400" fontAlgn="base">
              <a:lnSpc>
                <a:spcPts val="3000"/>
              </a:lnSpc>
              <a:spcBef>
                <a:spcPts val="600"/>
              </a:spcBef>
              <a:spcAft>
                <a:spcPct val="0"/>
              </a:spcAft>
              <a:buClr>
                <a:srgbClr val="3891A7"/>
              </a:buClr>
              <a:buSzPct val="80000"/>
              <a:buFont typeface="Wingdings 2"/>
              <a:buNone/>
              <a:defRPr/>
            </a:pPr>
            <a:endParaRPr lang="en-US" sz="3200" baseline="3000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8F0D987E-EF38-4C1E-A806-39F5FFF6602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193219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202F5E10-CFFB-4981-832E-9E024A69AC39}"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4662484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FCE8FBF2-7ED5-4774-9FB8-BABD643352C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3584543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7E3889DB-9DEB-4206-9E6D-0517904D7D6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6528327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ADF9CD1E-A084-4FAF-B2FB-DBB2B0093C8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0986347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BCB9A0BE-61E8-4B77-BCA0-31C8F917A61A}"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763245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37559348-63C4-41EE-B46B-1A6862F2DCB8}"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6041943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51B9CFD-DF34-4460-941A-9FC4DE5DB1CE}"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1552192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2C877387-5519-4F89-9B31-B381E2E61B6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6627065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custDataLst>
              <p:tags r:id="rId1"/>
            </p:custDataLst>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3" name="Rectangle 2"/>
          <p:cNvSpPr/>
          <p:nvPr>
            <p:custDataLst>
              <p:tags r:id="rId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4" name="Date Placeholder 1"/>
          <p:cNvSpPr>
            <a:spLocks noGrp="1"/>
          </p:cNvSpPr>
          <p:nvPr>
            <p:ph type="dt" sz="half" idx="10"/>
            <p:custDataLst>
              <p:tags r:id="rId3"/>
            </p:custDataLst>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custDataLst>
              <p:tags r:id="rId4"/>
            </p:custDataLst>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custDataLst>
              <p:tags r:id="rId5"/>
            </p:custDataLst>
          </p:nvPr>
        </p:nvSpPr>
        <p:spPr/>
        <p:txBody>
          <a:bodyPr/>
          <a:lstStyle>
            <a:lvl1pPr>
              <a:defRPr/>
            </a:lvl1pPr>
            <a:extLst/>
          </a:lstStyle>
          <a:p>
            <a:pPr>
              <a:defRPr/>
            </a:pPr>
            <a:fld id="{7F72D830-E6DB-4561-A3F4-91524EFAE19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567176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32461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3EBEB-6710-4245-AEC2-28632993B9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764090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8D77CF0-48A5-4684-8D97-99A082303973}"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31321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defTabSz="914400" fontAlgn="base">
              <a:lnSpc>
                <a:spcPts val="3000"/>
              </a:lnSpc>
              <a:spcBef>
                <a:spcPts val="600"/>
              </a:spcBef>
              <a:spcAft>
                <a:spcPct val="0"/>
              </a:spcAft>
              <a:buClr>
                <a:srgbClr val="3891A7"/>
              </a:buClr>
              <a:buSzPct val="80000"/>
              <a:buFont typeface="Wingdings 2"/>
              <a:buNone/>
              <a:defRPr/>
            </a:pPr>
            <a:endParaRPr lang="en-US" sz="3200" baseline="3000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8F0D987E-EF38-4C1E-A806-39F5FFF6602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7701544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202F5E10-CFFB-4981-832E-9E024A69AC39}"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4035089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FCE8FBF2-7ED5-4774-9FB8-BABD643352C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4982807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7E3889DB-9DEB-4206-9E6D-0517904D7D6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9818236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ADF9CD1E-A084-4FAF-B2FB-DBB2B0093C8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652003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BCB9A0BE-61E8-4B77-BCA0-31C8F917A61A}"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597842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37559348-63C4-41EE-B46B-1A6862F2DCB8}"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1531111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51B9CFD-DF34-4460-941A-9FC4DE5DB1CE}"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3827638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2C877387-5519-4F89-9B31-B381E2E61B6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14351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7B8D0B-9474-4922-871C-5A8DADD2D3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373390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custDataLst>
              <p:tags r:id="rId1"/>
            </p:custDataLst>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3" name="Rectangle 2"/>
          <p:cNvSpPr/>
          <p:nvPr>
            <p:custDataLst>
              <p:tags r:id="rId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4" name="Date Placeholder 1"/>
          <p:cNvSpPr>
            <a:spLocks noGrp="1"/>
          </p:cNvSpPr>
          <p:nvPr>
            <p:ph type="dt" sz="half" idx="10"/>
            <p:custDataLst>
              <p:tags r:id="rId3"/>
            </p:custDataLst>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custDataLst>
              <p:tags r:id="rId4"/>
            </p:custDataLst>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custDataLst>
              <p:tags r:id="rId5"/>
            </p:custDataLst>
          </p:nvPr>
        </p:nvSpPr>
        <p:spPr/>
        <p:txBody>
          <a:bodyPr/>
          <a:lstStyle>
            <a:lvl1pPr>
              <a:defRPr/>
            </a:lvl1pPr>
            <a:extLst/>
          </a:lstStyle>
          <a:p>
            <a:pPr>
              <a:defRPr/>
            </a:pPr>
            <a:fld id="{7F72D830-E6DB-4561-A3F4-91524EFAE19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2303972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8D77CF0-48A5-4684-8D97-99A082303973}"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118204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defTabSz="914400" fontAlgn="base">
              <a:lnSpc>
                <a:spcPts val="3000"/>
              </a:lnSpc>
              <a:spcBef>
                <a:spcPts val="600"/>
              </a:spcBef>
              <a:spcAft>
                <a:spcPct val="0"/>
              </a:spcAft>
              <a:buClr>
                <a:srgbClr val="3891A7"/>
              </a:buClr>
              <a:buSzPct val="80000"/>
              <a:buFont typeface="Wingdings 2"/>
              <a:buNone/>
              <a:defRPr/>
            </a:pPr>
            <a:endParaRPr lang="en-US" sz="3200" baseline="3000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8F0D987E-EF38-4C1E-A806-39F5FFF6602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3914801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202F5E10-CFFB-4981-832E-9E024A69AC39}"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2268608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FCE8FBF2-7ED5-4774-9FB8-BABD643352C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1959639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custDataLst>
              <p:tags r:id="rId1"/>
            </p:custDataLst>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custDataLst>
                <p:tags r:id="rId7"/>
              </p:custDataLst>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19"/>
            <p:cNvSpPr/>
            <p:nvPr>
              <p:custDataLst>
                <p:tags r:id="rId8"/>
              </p:custDataLst>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20"/>
            <p:cNvSpPr/>
            <p:nvPr>
              <p:custDataLst>
                <p:tags r:id="rId9"/>
              </p:custDataLst>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21"/>
            <p:cNvSpPr/>
            <p:nvPr>
              <p:custDataLst>
                <p:tags r:id="rId10"/>
              </p:custDataLst>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22"/>
            <p:cNvSpPr/>
            <p:nvPr>
              <p:custDataLst>
                <p:tags r:id="rId11"/>
              </p:custDataLst>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Freeform 23"/>
            <p:cNvSpPr/>
            <p:nvPr>
              <p:custDataLst>
                <p:tags r:id="rId12"/>
              </p:custDataLst>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24"/>
            <p:cNvSpPr/>
            <p:nvPr>
              <p:custDataLst>
                <p:tags r:id="rId13"/>
              </p:custDataLst>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27"/>
            <p:cNvSpPr/>
            <p:nvPr>
              <p:custDataLst>
                <p:tags r:id="rId14"/>
              </p:custDataLst>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custDataLst>
              <p:tags r:id="rId2"/>
            </p:custDataLst>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custDataLst>
              <p:tags r:id="rId3"/>
            </p:custDataLst>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4"/>
            </p:custDataLst>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custDataLst>
              <p:tags r:id="rId5"/>
            </p:custDataLst>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custDataLst>
              <p:tags r:id="rId6"/>
            </p:custDataLst>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520015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36391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333782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106229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625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976"/>
            <a:ext cx="7772400" cy="1500187"/>
          </a:xfrm>
        </p:spPr>
        <p:txBody>
          <a:bodyPr anchor="b"/>
          <a:lstStyle>
            <a:lvl1pPr marL="0" indent="0">
              <a:buNone/>
              <a:defRPr sz="2000"/>
            </a:lvl1pPr>
            <a:lvl2pPr marL="450039" indent="0">
              <a:buNone/>
              <a:defRPr sz="1800"/>
            </a:lvl2pPr>
            <a:lvl3pPr marL="900077" indent="0">
              <a:buNone/>
              <a:defRPr sz="1600"/>
            </a:lvl3pPr>
            <a:lvl4pPr marL="1350130" indent="0">
              <a:buNone/>
              <a:defRPr sz="1400"/>
            </a:lvl4pPr>
            <a:lvl5pPr marL="1800137" indent="0">
              <a:buNone/>
              <a:defRPr sz="1400"/>
            </a:lvl5pPr>
            <a:lvl6pPr marL="2250183" indent="0">
              <a:buNone/>
              <a:defRPr sz="1400"/>
            </a:lvl6pPr>
            <a:lvl7pPr marL="2700231" indent="0">
              <a:buNone/>
              <a:defRPr sz="1400"/>
            </a:lvl7pPr>
            <a:lvl8pPr marL="3150273" indent="0">
              <a:buNone/>
              <a:defRPr sz="1400"/>
            </a:lvl8pPr>
            <a:lvl9pPr marL="360028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DC27C2-E077-4178-B307-32F61D635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376623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765659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99100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546629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519839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410322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819850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192261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992105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863439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84104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8" y="1676663"/>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76663"/>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19F0C7-B426-481E-A3CF-082E72C4B8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552670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34201-5B27-470A-98E3-1F274D873FC1}"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6009E4-16B4-4DF3-9D0B-4F596436A843}"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8691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2"/>
          </a:xfrm>
        </p:spPr>
        <p:txBody>
          <a:bodyPr anchor="b"/>
          <a:lstStyle>
            <a:lvl1pPr marL="0" indent="0">
              <a:buNone/>
              <a:defRPr sz="2400" b="1"/>
            </a:lvl1pPr>
            <a:lvl2pPr marL="450039" indent="0">
              <a:buNone/>
              <a:defRPr sz="2000" b="1"/>
            </a:lvl2pPr>
            <a:lvl3pPr marL="900077" indent="0">
              <a:buNone/>
              <a:defRPr sz="1800" b="1"/>
            </a:lvl3pPr>
            <a:lvl4pPr marL="1350130" indent="0">
              <a:buNone/>
              <a:defRPr sz="1600" b="1"/>
            </a:lvl4pPr>
            <a:lvl5pPr marL="1800137" indent="0">
              <a:buNone/>
              <a:defRPr sz="1600" b="1"/>
            </a:lvl5pPr>
            <a:lvl6pPr marL="2250183" indent="0">
              <a:buNone/>
              <a:defRPr sz="1600" b="1"/>
            </a:lvl6pPr>
            <a:lvl7pPr marL="2700231" indent="0">
              <a:buNone/>
              <a:defRPr sz="1600" b="1"/>
            </a:lvl7pPr>
            <a:lvl8pPr marL="3150273" indent="0">
              <a:buNone/>
              <a:defRPr sz="1600" b="1"/>
            </a:lvl8pPr>
            <a:lvl9pPr marL="36002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7"/>
            <a:ext cx="4041775" cy="639762"/>
          </a:xfrm>
        </p:spPr>
        <p:txBody>
          <a:bodyPr anchor="b"/>
          <a:lstStyle>
            <a:lvl1pPr marL="0" indent="0">
              <a:buNone/>
              <a:defRPr sz="2400" b="1"/>
            </a:lvl1pPr>
            <a:lvl2pPr marL="450039" indent="0">
              <a:buNone/>
              <a:defRPr sz="2000" b="1"/>
            </a:lvl2pPr>
            <a:lvl3pPr marL="900077" indent="0">
              <a:buNone/>
              <a:defRPr sz="1800" b="1"/>
            </a:lvl3pPr>
            <a:lvl4pPr marL="1350130" indent="0">
              <a:buNone/>
              <a:defRPr sz="1600" b="1"/>
            </a:lvl4pPr>
            <a:lvl5pPr marL="1800137" indent="0">
              <a:buNone/>
              <a:defRPr sz="1600" b="1"/>
            </a:lvl5pPr>
            <a:lvl6pPr marL="2250183" indent="0">
              <a:buNone/>
              <a:defRPr sz="1600" b="1"/>
            </a:lvl6pPr>
            <a:lvl7pPr marL="2700231" indent="0">
              <a:buNone/>
              <a:defRPr sz="1600" b="1"/>
            </a:lvl7pPr>
            <a:lvl8pPr marL="3150273" indent="0">
              <a:buNone/>
              <a:defRPr sz="1600" b="1"/>
            </a:lvl8pPr>
            <a:lvl9pPr marL="36002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096687-35F5-4B8E-8941-A73614BF08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0221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162EC2-3030-4D97-AF48-7BE946064D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37235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6642DEA5-79B1-46F5-903B-E7B7A03D3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2726679"/>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363"/>
            <a:ext cx="3008313" cy="4691063"/>
          </a:xfrm>
        </p:spPr>
        <p:txBody>
          <a:bodyPr/>
          <a:lstStyle>
            <a:lvl1pPr marL="0" indent="0">
              <a:buNone/>
              <a:defRPr sz="1400"/>
            </a:lvl1pPr>
            <a:lvl2pPr marL="450039" indent="0">
              <a:buNone/>
              <a:defRPr sz="1200"/>
            </a:lvl2pPr>
            <a:lvl3pPr marL="900077" indent="0">
              <a:buNone/>
              <a:defRPr sz="1000"/>
            </a:lvl3pPr>
            <a:lvl4pPr marL="1350130" indent="0">
              <a:buNone/>
              <a:defRPr sz="900"/>
            </a:lvl4pPr>
            <a:lvl5pPr marL="1800137" indent="0">
              <a:buNone/>
              <a:defRPr sz="900"/>
            </a:lvl5pPr>
            <a:lvl6pPr marL="2250183" indent="0">
              <a:buNone/>
              <a:defRPr sz="900"/>
            </a:lvl6pPr>
            <a:lvl7pPr marL="2700231" indent="0">
              <a:buNone/>
              <a:defRPr sz="900"/>
            </a:lvl7pPr>
            <a:lvl8pPr marL="3150273" indent="0">
              <a:buNone/>
              <a:defRPr sz="900"/>
            </a:lvl8pPr>
            <a:lvl9pPr marL="36002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95F667-AF6D-445A-89DC-45A2810DC8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50575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5875A-BD56-4806-A157-55C594918F3D}"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1711641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1" y="612775"/>
            <a:ext cx="5486400" cy="4114800"/>
          </a:xfrm>
        </p:spPr>
        <p:txBody>
          <a:bodyPr/>
          <a:lstStyle>
            <a:lvl1pPr marL="0" indent="0">
              <a:buNone/>
              <a:defRPr sz="3200"/>
            </a:lvl1pPr>
            <a:lvl2pPr marL="450039" indent="0">
              <a:buNone/>
              <a:defRPr sz="2800"/>
            </a:lvl2pPr>
            <a:lvl3pPr marL="900077" indent="0">
              <a:buNone/>
              <a:defRPr sz="2400"/>
            </a:lvl3pPr>
            <a:lvl4pPr marL="1350130" indent="0">
              <a:buNone/>
              <a:defRPr sz="2000"/>
            </a:lvl4pPr>
            <a:lvl5pPr marL="1800137" indent="0">
              <a:buNone/>
              <a:defRPr sz="2000"/>
            </a:lvl5pPr>
            <a:lvl6pPr marL="2250183" indent="0">
              <a:buNone/>
              <a:defRPr sz="2000"/>
            </a:lvl6pPr>
            <a:lvl7pPr marL="2700231" indent="0">
              <a:buNone/>
              <a:defRPr sz="2000"/>
            </a:lvl7pPr>
            <a:lvl8pPr marL="3150273" indent="0">
              <a:buNone/>
              <a:defRPr sz="2000"/>
            </a:lvl8pPr>
            <a:lvl9pPr marL="3600287" indent="0">
              <a:buNone/>
              <a:defRPr sz="2000"/>
            </a:lvl9pPr>
          </a:lstStyle>
          <a:p>
            <a:pPr lvl="0"/>
            <a:endParaRPr lang="en-US" noProof="0" smtClean="0"/>
          </a:p>
        </p:txBody>
      </p:sp>
      <p:sp>
        <p:nvSpPr>
          <p:cNvPr id="4" name="Text Placeholder 3"/>
          <p:cNvSpPr>
            <a:spLocks noGrp="1"/>
          </p:cNvSpPr>
          <p:nvPr>
            <p:ph type="body" sz="half" idx="2"/>
          </p:nvPr>
        </p:nvSpPr>
        <p:spPr>
          <a:xfrm>
            <a:off x="1792291" y="5367338"/>
            <a:ext cx="5486400" cy="804862"/>
          </a:xfrm>
        </p:spPr>
        <p:txBody>
          <a:bodyPr/>
          <a:lstStyle>
            <a:lvl1pPr marL="0" indent="0">
              <a:buNone/>
              <a:defRPr sz="1400"/>
            </a:lvl1pPr>
            <a:lvl2pPr marL="450039" indent="0">
              <a:buNone/>
              <a:defRPr sz="1200"/>
            </a:lvl2pPr>
            <a:lvl3pPr marL="900077" indent="0">
              <a:buNone/>
              <a:defRPr sz="1000"/>
            </a:lvl3pPr>
            <a:lvl4pPr marL="1350130" indent="0">
              <a:buNone/>
              <a:defRPr sz="900"/>
            </a:lvl4pPr>
            <a:lvl5pPr marL="1800137" indent="0">
              <a:buNone/>
              <a:defRPr sz="900"/>
            </a:lvl5pPr>
            <a:lvl6pPr marL="2250183" indent="0">
              <a:buNone/>
              <a:defRPr sz="900"/>
            </a:lvl6pPr>
            <a:lvl7pPr marL="2700231" indent="0">
              <a:buNone/>
              <a:defRPr sz="900"/>
            </a:lvl7pPr>
            <a:lvl8pPr marL="3150273" indent="0">
              <a:buNone/>
              <a:defRPr sz="900"/>
            </a:lvl8pPr>
            <a:lvl9pPr marL="36002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C7C84-00CA-4B24-B1D8-ACFF43A3F8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661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A9BAF-0743-4BCF-B57B-FD11D4D4AF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79993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451"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888"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49F1F-2BA7-4A55-BDCC-38AE605C4C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96150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FDC820-CC54-4D89-AA87-16B5FE7811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89793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4" name="Hình Bầu dục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9990" tIns="44995" rIns="89990" bIns="44995" anchor="ctr"/>
          <a:lstStyle/>
          <a:p>
            <a:pPr algn="ctr" defTabSz="914400" fontAlgn="base">
              <a:spcBef>
                <a:spcPct val="0"/>
              </a:spcBef>
              <a:spcAft>
                <a:spcPct val="0"/>
              </a:spcAft>
              <a:defRPr/>
            </a:pPr>
            <a:endParaRPr lang="en-US" sz="2800">
              <a:solidFill>
                <a:prstClr val="black"/>
              </a:solidFill>
            </a:endParaRPr>
          </a:p>
        </p:txBody>
      </p:sp>
      <p:sp>
        <p:nvSpPr>
          <p:cNvPr id="5" name="Hình Bầu dục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9990" tIns="44995" rIns="89990" bIns="44995" anchor="ctr"/>
          <a:lstStyle/>
          <a:p>
            <a:pPr algn="ctr" defTabSz="914400" fontAlgn="base">
              <a:spcBef>
                <a:spcPct val="0"/>
              </a:spcBef>
              <a:spcAft>
                <a:spcPct val="0"/>
              </a:spcAft>
              <a:defRPr/>
            </a:pPr>
            <a:endParaRPr lang="en-US" sz="2800">
              <a:solidFill>
                <a:prstClr val="black"/>
              </a:solidFill>
            </a:endParaRPr>
          </a:p>
        </p:txBody>
      </p:sp>
      <p:sp>
        <p:nvSpPr>
          <p:cNvPr id="14" name="Tiêu đề 13"/>
          <p:cNvSpPr>
            <a:spLocks noGrp="1"/>
          </p:cNvSpPr>
          <p:nvPr>
            <p:ph type="ctrTitle"/>
          </p:nvPr>
        </p:nvSpPr>
        <p:spPr>
          <a:xfrm>
            <a:off x="1432560" y="359899"/>
            <a:ext cx="7406640" cy="1472184"/>
          </a:xfrm>
        </p:spPr>
        <p:txBody>
          <a:bodyPr anchor="b"/>
          <a:lstStyle>
            <a:lvl1pPr algn="l">
              <a:defRPr/>
            </a:lvl1pPr>
            <a:extLst/>
          </a:lstStyle>
          <a:p>
            <a:r>
              <a:rPr lang="vi-VN" smtClean="0"/>
              <a:t>Bấm &amp; sửa kiểu tiêu đề</a:t>
            </a:r>
            <a:endParaRPr lang="en-US"/>
          </a:p>
        </p:txBody>
      </p:sp>
      <p:sp>
        <p:nvSpPr>
          <p:cNvPr id="22" name="Tiêu đề phụ 21"/>
          <p:cNvSpPr>
            <a:spLocks noGrp="1"/>
          </p:cNvSpPr>
          <p:nvPr>
            <p:ph type="subTitle" idx="1"/>
          </p:nvPr>
        </p:nvSpPr>
        <p:spPr>
          <a:xfrm>
            <a:off x="1432560" y="1850064"/>
            <a:ext cx="7406640" cy="1752600"/>
          </a:xfrm>
        </p:spPr>
        <p:txBody>
          <a:bodyPr tIns="0"/>
          <a:lstStyle>
            <a:lvl1pPr marL="27009" indent="0" algn="l">
              <a:buNone/>
              <a:defRPr sz="2600">
                <a:solidFill>
                  <a:schemeClr val="tx2">
                    <a:shade val="30000"/>
                    <a:satMod val="150000"/>
                  </a:schemeClr>
                </a:solidFill>
              </a:defRPr>
            </a:lvl1pPr>
            <a:lvl2pPr marL="450039" indent="0" algn="ctr">
              <a:buNone/>
            </a:lvl2pPr>
            <a:lvl3pPr marL="900077" indent="0" algn="ctr">
              <a:buNone/>
            </a:lvl3pPr>
            <a:lvl4pPr marL="1350130" indent="0" algn="ctr">
              <a:buNone/>
            </a:lvl4pPr>
            <a:lvl5pPr marL="1800137" indent="0" algn="ctr">
              <a:buNone/>
            </a:lvl5pPr>
            <a:lvl6pPr marL="2250183" indent="0" algn="ctr">
              <a:buNone/>
            </a:lvl6pPr>
            <a:lvl7pPr marL="2700231" indent="0" algn="ctr">
              <a:buNone/>
            </a:lvl7pPr>
            <a:lvl8pPr marL="3150273" indent="0" algn="ctr">
              <a:buNone/>
            </a:lvl8pPr>
            <a:lvl9pPr marL="3600287" indent="0" algn="ctr">
              <a:buNone/>
            </a:lvl9pPr>
            <a:extLst/>
          </a:lstStyle>
          <a:p>
            <a:r>
              <a:rPr lang="vi-VN" smtClean="0"/>
              <a:t>Bấm &amp; sửa kiểu phụ đề</a:t>
            </a:r>
            <a:endParaRPr lang="en-US"/>
          </a:p>
        </p:txBody>
      </p:sp>
      <p:sp>
        <p:nvSpPr>
          <p:cNvPr id="6" name="Chỗ dành sẵn cho Ngày tháng 6"/>
          <p:cNvSpPr>
            <a:spLocks noGrp="1"/>
          </p:cNvSpPr>
          <p:nvPr>
            <p:ph type="dt" sz="half" idx="10"/>
          </p:nvPr>
        </p:nvSpPr>
        <p:spPr/>
        <p:txBody>
          <a:bodyPr/>
          <a:lstStyle>
            <a:lvl1pPr>
              <a:defRPr u="sng">
                <a:latin typeface="VNI-Times" pitchFamily="2" charset="0"/>
              </a:defRPr>
            </a:lvl1pPr>
            <a:extLst/>
          </a:lstStyle>
          <a:p>
            <a:pPr>
              <a:defRPr/>
            </a:pPr>
            <a:endParaRPr lang="en-US"/>
          </a:p>
        </p:txBody>
      </p:sp>
      <p:sp>
        <p:nvSpPr>
          <p:cNvPr id="7" name="Chỗ dành sẵn cho Chân trang 19"/>
          <p:cNvSpPr>
            <a:spLocks noGrp="1"/>
          </p:cNvSpPr>
          <p:nvPr>
            <p:ph type="ftr" sz="quarter" idx="11"/>
          </p:nvPr>
        </p:nvSpPr>
        <p:spPr/>
        <p:txBody>
          <a:bodyPr/>
          <a:lstStyle>
            <a:lvl1pPr algn="ctr">
              <a:defRPr u="sng">
                <a:latin typeface="VNI-Times" pitchFamily="2" charset="0"/>
              </a:defRPr>
            </a:lvl1pPr>
            <a:extLst/>
          </a:lstStyle>
          <a:p>
            <a:pPr>
              <a:defRPr/>
            </a:pPr>
            <a:endParaRPr lang="en-US"/>
          </a:p>
        </p:txBody>
      </p:sp>
      <p:sp>
        <p:nvSpPr>
          <p:cNvPr id="8" name="Chỗ dành sẵn cho Số hiệu Bản chiếu 9"/>
          <p:cNvSpPr>
            <a:spLocks noGrp="1"/>
          </p:cNvSpPr>
          <p:nvPr>
            <p:ph type="sldNum" sz="quarter" idx="12"/>
          </p:nvPr>
        </p:nvSpPr>
        <p:spPr/>
        <p:txBody>
          <a:bodyPr/>
          <a:lstStyle>
            <a:lvl1pPr>
              <a:defRPr u="sng">
                <a:latin typeface="VNI-Times" pitchFamily="2" charset="0"/>
              </a:defRPr>
            </a:lvl1pPr>
            <a:extLst/>
          </a:lstStyle>
          <a:p>
            <a:pPr>
              <a:defRPr/>
            </a:pPr>
            <a:fld id="{7516020D-4124-45B8-93AF-E1C8F6A2739D}" type="slidenum">
              <a:rPr lang="en-US"/>
              <a:pPr>
                <a:defRPr/>
              </a:pPr>
              <a:t>‹#›</a:t>
            </a:fld>
            <a:endParaRPr lang="en-US"/>
          </a:p>
        </p:txBody>
      </p:sp>
    </p:spTree>
    <p:extLst>
      <p:ext uri="{BB962C8B-B14F-4D97-AF65-F5344CB8AC3E}">
        <p14:creationId xmlns:p14="http://schemas.microsoft.com/office/powerpoint/2010/main" val="166969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custDataLst>
              <p:tags r:id="rId1"/>
            </p:custDataLst>
          </p:nvPr>
        </p:nvSpPr>
        <p:spPr/>
        <p:txBody>
          <a:bodyPr/>
          <a:lstStyle/>
          <a:p>
            <a:r>
              <a:rPr lang="vi-VN" smtClean="0"/>
              <a:t>Bấm &amp; sửa kiểu tiêu đề</a:t>
            </a:r>
            <a:endParaRPr lang="en-US"/>
          </a:p>
        </p:txBody>
      </p:sp>
      <p:sp>
        <p:nvSpPr>
          <p:cNvPr id="3" name="Chỗ dành sẵn cho Nội dung 2"/>
          <p:cNvSpPr>
            <a:spLocks noGrp="1"/>
          </p:cNvSpPr>
          <p:nvPr>
            <p:ph idx="1"/>
            <p:custDataLst>
              <p:tags r:id="rId2"/>
            </p:custDataLst>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23"/>
          <p:cNvSpPr>
            <a:spLocks noGrp="1"/>
          </p:cNvSpPr>
          <p:nvPr>
            <p:ph type="dt" sz="half" idx="10"/>
            <p:custDataLst>
              <p:tags r:id="rId3"/>
            </p:custDataLst>
          </p:nvPr>
        </p:nvSpPr>
        <p:spPr/>
        <p:txBody>
          <a:bodyPr/>
          <a:lstStyle>
            <a:lvl1pPr>
              <a:defRPr u="sng">
                <a:latin typeface="VNI-Times" pitchFamily="2" charset="0"/>
              </a:defRPr>
            </a:lvl1pPr>
          </a:lstStyle>
          <a:p>
            <a:pPr>
              <a:defRPr/>
            </a:pPr>
            <a:endParaRPr lang="en-US"/>
          </a:p>
        </p:txBody>
      </p:sp>
      <p:sp>
        <p:nvSpPr>
          <p:cNvPr id="5" name="Chỗ dành sẵn cho Chân trang 9"/>
          <p:cNvSpPr>
            <a:spLocks noGrp="1"/>
          </p:cNvSpPr>
          <p:nvPr>
            <p:ph type="ftr" sz="quarter" idx="11"/>
            <p:custDataLst>
              <p:tags r:id="rId4"/>
            </p:custDataLst>
          </p:nvPr>
        </p:nvSpPr>
        <p:spPr/>
        <p:txBody>
          <a:bodyPr/>
          <a:lstStyle>
            <a:lvl1pPr algn="ctr">
              <a:defRPr u="sng">
                <a:latin typeface="VNI-Times" pitchFamily="2" charset="0"/>
              </a:defRPr>
            </a:lvl1pPr>
          </a:lstStyle>
          <a:p>
            <a:pPr>
              <a:defRPr/>
            </a:pPr>
            <a:endParaRPr lang="en-US"/>
          </a:p>
        </p:txBody>
      </p:sp>
      <p:sp>
        <p:nvSpPr>
          <p:cNvPr id="6" name="Chỗ dành sẵn cho Số hiệu Bản chiếu 21"/>
          <p:cNvSpPr>
            <a:spLocks noGrp="1"/>
          </p:cNvSpPr>
          <p:nvPr>
            <p:ph type="sldNum" sz="quarter" idx="12"/>
            <p:custDataLst>
              <p:tags r:id="rId5"/>
            </p:custDataLst>
          </p:nvPr>
        </p:nvSpPr>
        <p:spPr/>
        <p:txBody>
          <a:bodyPr/>
          <a:lstStyle>
            <a:lvl1pPr>
              <a:defRPr u="sng">
                <a:latin typeface="VNI-Times" pitchFamily="2" charset="0"/>
              </a:defRPr>
            </a:lvl1pPr>
          </a:lstStyle>
          <a:p>
            <a:pPr>
              <a:defRPr/>
            </a:pPr>
            <a:fld id="{36955D63-A763-4CCD-9889-C5B0F6A668E7}" type="slidenum">
              <a:rPr lang="en-US"/>
              <a:pPr>
                <a:defRPr/>
              </a:pPr>
              <a:t>‹#›</a:t>
            </a:fld>
            <a:endParaRPr lang="en-US"/>
          </a:p>
        </p:txBody>
      </p:sp>
    </p:spTree>
    <p:extLst>
      <p:ext uri="{BB962C8B-B14F-4D97-AF65-F5344CB8AC3E}">
        <p14:creationId xmlns:p14="http://schemas.microsoft.com/office/powerpoint/2010/main" val="22957629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4" name="Hình chữ nhật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5" name="Hình chữ nhật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6" name="Hình Bầu dục 15"/>
          <p:cNvSpPr/>
          <p:nvPr/>
        </p:nvSpPr>
        <p:spPr>
          <a:xfrm>
            <a:off x="2172321" y="2814661"/>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9990" tIns="44995" rIns="89990" bIns="44995" anchor="ctr"/>
          <a:lstStyle/>
          <a:p>
            <a:pPr algn="ctr" defTabSz="914400" fontAlgn="base">
              <a:spcBef>
                <a:spcPct val="0"/>
              </a:spcBef>
              <a:spcAft>
                <a:spcPct val="0"/>
              </a:spcAft>
              <a:defRPr/>
            </a:pPr>
            <a:endParaRPr lang="en-US" sz="2800">
              <a:solidFill>
                <a:prstClr val="black"/>
              </a:solidFill>
            </a:endParaRPr>
          </a:p>
        </p:txBody>
      </p:sp>
      <p:sp>
        <p:nvSpPr>
          <p:cNvPr id="7" name="Hình Bầu dục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89990" tIns="44995" rIns="89990" bIns="44995" anchor="ctr"/>
          <a:lstStyle/>
          <a:p>
            <a:pPr algn="ctr" defTabSz="914400" fontAlgn="base">
              <a:spcBef>
                <a:spcPct val="0"/>
              </a:spcBef>
              <a:spcAft>
                <a:spcPct val="0"/>
              </a:spcAft>
              <a:defRPr/>
            </a:pPr>
            <a:endParaRPr lang="en-US" sz="2800">
              <a:solidFill>
                <a:prstClr val="black"/>
              </a:solidFill>
            </a:endParaRPr>
          </a:p>
        </p:txBody>
      </p:sp>
      <p:sp>
        <p:nvSpPr>
          <p:cNvPr id="2" name="Tiêu đề 1"/>
          <p:cNvSpPr>
            <a:spLocks noGrp="1"/>
          </p:cNvSpPr>
          <p:nvPr>
            <p:ph type="title"/>
          </p:nvPr>
        </p:nvSpPr>
        <p:spPr>
          <a:xfrm>
            <a:off x="2578395" y="2600325"/>
            <a:ext cx="6400800" cy="2286000"/>
          </a:xfrm>
        </p:spPr>
        <p:txBody>
          <a:bodyPr anchor="t"/>
          <a:lstStyle>
            <a:lvl1pPr algn="l">
              <a:lnSpc>
                <a:spcPts val="4498"/>
              </a:lnSpc>
              <a:buNone/>
              <a:defRPr sz="4000" b="1" cap="all"/>
            </a:lvl1pPr>
            <a:extLst/>
          </a:lstStyle>
          <a:p>
            <a:r>
              <a:rPr lang="vi-VN" smtClean="0"/>
              <a:t>Bấm &amp; sửa kiểu tiêu đề</a:t>
            </a:r>
            <a:endParaRPr lang="en-US"/>
          </a:p>
        </p:txBody>
      </p:sp>
      <p:sp>
        <p:nvSpPr>
          <p:cNvPr id="3" name="Chỗ dành sẵn cho Văn bản 2"/>
          <p:cNvSpPr>
            <a:spLocks noGrp="1"/>
          </p:cNvSpPr>
          <p:nvPr>
            <p:ph type="body" idx="1"/>
          </p:nvPr>
        </p:nvSpPr>
        <p:spPr>
          <a:xfrm>
            <a:off x="2578395" y="1066800"/>
            <a:ext cx="6400800" cy="1509712"/>
          </a:xfrm>
        </p:spPr>
        <p:txBody>
          <a:bodyPr anchor="b"/>
          <a:lstStyle>
            <a:lvl1pPr marL="18014"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vi-VN" smtClean="0"/>
              <a:t>Bấm &amp; sửa kiểu tiêu đề</a:t>
            </a:r>
          </a:p>
        </p:txBody>
      </p:sp>
      <p:sp>
        <p:nvSpPr>
          <p:cNvPr id="8" name="Chỗ dành sẵn cho Ngày tháng 3"/>
          <p:cNvSpPr>
            <a:spLocks noGrp="1"/>
          </p:cNvSpPr>
          <p:nvPr>
            <p:ph type="dt" sz="half" idx="10"/>
          </p:nvPr>
        </p:nvSpPr>
        <p:spPr/>
        <p:txBody>
          <a:bodyPr/>
          <a:lstStyle>
            <a:lvl1pPr>
              <a:defRPr u="sng">
                <a:latin typeface="VNI-Times" pitchFamily="2" charset="0"/>
              </a:defRPr>
            </a:lvl1pPr>
            <a:extLst/>
          </a:lstStyle>
          <a:p>
            <a:pPr>
              <a:defRPr/>
            </a:pPr>
            <a:endParaRPr lang="en-US"/>
          </a:p>
        </p:txBody>
      </p:sp>
      <p:sp>
        <p:nvSpPr>
          <p:cNvPr id="9" name="Chỗ dành sẵn cho Chân trang 4"/>
          <p:cNvSpPr>
            <a:spLocks noGrp="1"/>
          </p:cNvSpPr>
          <p:nvPr>
            <p:ph type="ftr" sz="quarter" idx="11"/>
          </p:nvPr>
        </p:nvSpPr>
        <p:spPr/>
        <p:txBody>
          <a:bodyPr/>
          <a:lstStyle>
            <a:lvl1pPr algn="ctr">
              <a:defRPr u="sng">
                <a:latin typeface="VNI-Times" pitchFamily="2" charset="0"/>
              </a:defRPr>
            </a:lvl1pPr>
            <a:extLst/>
          </a:lstStyle>
          <a:p>
            <a:pPr>
              <a:defRPr/>
            </a:pPr>
            <a:endParaRPr lang="en-US"/>
          </a:p>
        </p:txBody>
      </p:sp>
      <p:sp>
        <p:nvSpPr>
          <p:cNvPr id="10" name="Chỗ dành sẵn cho Số hiệu Bản chiếu 5"/>
          <p:cNvSpPr>
            <a:spLocks noGrp="1"/>
          </p:cNvSpPr>
          <p:nvPr>
            <p:ph type="sldNum" sz="quarter" idx="12"/>
          </p:nvPr>
        </p:nvSpPr>
        <p:spPr/>
        <p:txBody>
          <a:bodyPr/>
          <a:lstStyle>
            <a:lvl1pPr>
              <a:defRPr u="sng">
                <a:latin typeface="VNI-Times" pitchFamily="2" charset="0"/>
              </a:defRPr>
            </a:lvl1pPr>
            <a:extLst/>
          </a:lstStyle>
          <a:p>
            <a:pPr>
              <a:defRPr/>
            </a:pPr>
            <a:fld id="{C267D357-B036-4951-8723-516F85F1972A}" type="slidenum">
              <a:rPr lang="en-US"/>
              <a:pPr>
                <a:defRPr/>
              </a:pPr>
              <a:t>‹#›</a:t>
            </a:fld>
            <a:endParaRPr lang="en-US"/>
          </a:p>
        </p:txBody>
      </p:sp>
    </p:spTree>
    <p:extLst>
      <p:ext uri="{BB962C8B-B14F-4D97-AF65-F5344CB8AC3E}">
        <p14:creationId xmlns:p14="http://schemas.microsoft.com/office/powerpoint/2010/main" val="223077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1435608" y="274324"/>
            <a:ext cx="7498080" cy="1143000"/>
          </a:xfrm>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23"/>
          <p:cNvSpPr>
            <a:spLocks noGrp="1"/>
          </p:cNvSpPr>
          <p:nvPr>
            <p:ph type="dt" sz="half" idx="10"/>
          </p:nvPr>
        </p:nvSpPr>
        <p:spPr/>
        <p:txBody>
          <a:bodyPr/>
          <a:lstStyle>
            <a:lvl1pPr>
              <a:defRPr u="sng">
                <a:latin typeface="VNI-Times" pitchFamily="2" charset="0"/>
              </a:defRPr>
            </a:lvl1pPr>
          </a:lstStyle>
          <a:p>
            <a:pPr>
              <a:defRPr/>
            </a:pPr>
            <a:endParaRPr lang="en-US"/>
          </a:p>
        </p:txBody>
      </p:sp>
      <p:sp>
        <p:nvSpPr>
          <p:cNvPr id="6" name="Chỗ dành sẵn cho Chân trang 9"/>
          <p:cNvSpPr>
            <a:spLocks noGrp="1"/>
          </p:cNvSpPr>
          <p:nvPr>
            <p:ph type="ftr" sz="quarter" idx="11"/>
          </p:nvPr>
        </p:nvSpPr>
        <p:spPr/>
        <p:txBody>
          <a:bodyPr/>
          <a:lstStyle>
            <a:lvl1pPr algn="ctr">
              <a:defRPr u="sng">
                <a:latin typeface="VNI-Times" pitchFamily="2" charset="0"/>
              </a:defRPr>
            </a:lvl1pPr>
          </a:lstStyle>
          <a:p>
            <a:pPr>
              <a:defRPr/>
            </a:pPr>
            <a:endParaRPr lang="en-US"/>
          </a:p>
        </p:txBody>
      </p:sp>
      <p:sp>
        <p:nvSpPr>
          <p:cNvPr id="7" name="Chỗ dành sẵn cho Số hiệu Bản chiếu 21"/>
          <p:cNvSpPr>
            <a:spLocks noGrp="1"/>
          </p:cNvSpPr>
          <p:nvPr>
            <p:ph type="sldNum" sz="quarter" idx="12"/>
          </p:nvPr>
        </p:nvSpPr>
        <p:spPr/>
        <p:txBody>
          <a:bodyPr/>
          <a:lstStyle>
            <a:lvl1pPr>
              <a:defRPr u="sng">
                <a:latin typeface="VNI-Times" pitchFamily="2" charset="0"/>
              </a:defRPr>
            </a:lvl1pPr>
          </a:lstStyle>
          <a:p>
            <a:pPr>
              <a:defRPr/>
            </a:pPr>
            <a:fld id="{97E106C0-582B-493C-A56A-78199F14CA18}" type="slidenum">
              <a:rPr lang="en-US"/>
              <a:pPr>
                <a:defRPr/>
              </a:pPr>
              <a:t>‹#›</a:t>
            </a:fld>
            <a:endParaRPr lang="en-US"/>
          </a:p>
        </p:txBody>
      </p:sp>
    </p:spTree>
    <p:extLst>
      <p:ext uri="{BB962C8B-B14F-4D97-AF65-F5344CB8AC3E}">
        <p14:creationId xmlns:p14="http://schemas.microsoft.com/office/powerpoint/2010/main" val="3816113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5160336"/>
            <a:ext cx="8229600" cy="1143000"/>
          </a:xfrm>
        </p:spPr>
        <p:txBody>
          <a:bodyPr/>
          <a:lstStyle>
            <a:lvl1pPr algn="ctr">
              <a:defRPr sz="4500" b="1" cap="none" baseline="0"/>
            </a:lvl1pPr>
            <a:extLst/>
          </a:lstStyle>
          <a:p>
            <a:r>
              <a:rPr lang="vi-VN" smtClean="0"/>
              <a:t>Bấm &amp; sửa kiểu tiêu đề</a:t>
            </a:r>
            <a:endParaRPr lang="en-US"/>
          </a:p>
        </p:txBody>
      </p:sp>
      <p:sp>
        <p:nvSpPr>
          <p:cNvPr id="3" name="Chỗ dành sẵn cho Văn bản 2"/>
          <p:cNvSpPr>
            <a:spLocks noGrp="1"/>
          </p:cNvSpPr>
          <p:nvPr>
            <p:ph type="body" idx="1"/>
          </p:nvPr>
        </p:nvSpPr>
        <p:spPr>
          <a:xfrm>
            <a:off x="457202" y="328278"/>
            <a:ext cx="4023360" cy="640080"/>
          </a:xfrm>
          <a:solidFill>
            <a:schemeClr val="bg1"/>
          </a:solidFill>
          <a:ln w="10795">
            <a:solidFill>
              <a:schemeClr val="bg1"/>
            </a:solidFill>
            <a:miter lim="800000"/>
          </a:ln>
        </p:spPr>
        <p:txBody>
          <a:bodyPr anchor="ctr"/>
          <a:lstStyle>
            <a:lvl1pPr marL="6304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vi-VN" smtClean="0"/>
              <a:t>Bấm &amp; sửa kiểu tiêu đề</a:t>
            </a:r>
          </a:p>
        </p:txBody>
      </p:sp>
      <p:sp>
        <p:nvSpPr>
          <p:cNvPr id="4" name="Chỗ dành sẵn cho Văn bản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304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vi-VN" smtClean="0"/>
              <a:t>Bấm &amp; sửa kiểu tiêu đề</a:t>
            </a:r>
          </a:p>
        </p:txBody>
      </p:sp>
      <p:sp>
        <p:nvSpPr>
          <p:cNvPr id="5" name="Chỗ dành sẵn cho Nội dung 4"/>
          <p:cNvSpPr>
            <a:spLocks noGrp="1"/>
          </p:cNvSpPr>
          <p:nvPr>
            <p:ph sz="quarter" idx="2"/>
          </p:nvPr>
        </p:nvSpPr>
        <p:spPr>
          <a:xfrm>
            <a:off x="457202" y="969339"/>
            <a:ext cx="4023360" cy="4114800"/>
          </a:xfrm>
          <a:ln w="10795">
            <a:solidFill>
              <a:schemeClr val="bg1"/>
            </a:solidFill>
            <a:prstDash val="dash"/>
            <a:miter lim="800000"/>
          </a:ln>
        </p:spPr>
        <p:txBody>
          <a:bodyPr/>
          <a:lstStyle>
            <a:lvl1pPr marL="387055" indent="-270041">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Chỗ dành sẵn cho Nội dung 5"/>
          <p:cNvSpPr>
            <a:spLocks noGrp="1"/>
          </p:cNvSpPr>
          <p:nvPr>
            <p:ph sz="quarter" idx="4"/>
          </p:nvPr>
        </p:nvSpPr>
        <p:spPr>
          <a:xfrm>
            <a:off x="4663440" y="969339"/>
            <a:ext cx="4023360" cy="4114800"/>
          </a:xfrm>
          <a:ln w="10795">
            <a:solidFill>
              <a:schemeClr val="bg1"/>
            </a:solidFill>
            <a:prstDash val="dash"/>
            <a:miter lim="800000"/>
          </a:ln>
        </p:spPr>
        <p:txBody>
          <a:bodyPr/>
          <a:lstStyle>
            <a:lvl1pPr marL="387055" indent="-270041">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6"/>
          <p:cNvSpPr>
            <a:spLocks noGrp="1"/>
          </p:cNvSpPr>
          <p:nvPr>
            <p:ph type="dt" sz="half" idx="10"/>
          </p:nvPr>
        </p:nvSpPr>
        <p:spPr/>
        <p:txBody>
          <a:bodyPr/>
          <a:lstStyle>
            <a:lvl1pPr>
              <a:defRPr u="sng">
                <a:latin typeface="VNI-Times" pitchFamily="2" charset="0"/>
              </a:defRPr>
            </a:lvl1pPr>
            <a:extLst/>
          </a:lstStyle>
          <a:p>
            <a:pPr>
              <a:defRPr/>
            </a:pPr>
            <a:endParaRPr lang="en-US"/>
          </a:p>
        </p:txBody>
      </p:sp>
      <p:sp>
        <p:nvSpPr>
          <p:cNvPr id="8" name="Chỗ dành sẵn cho Chân trang 7"/>
          <p:cNvSpPr>
            <a:spLocks noGrp="1"/>
          </p:cNvSpPr>
          <p:nvPr>
            <p:ph type="ftr" sz="quarter" idx="11"/>
          </p:nvPr>
        </p:nvSpPr>
        <p:spPr/>
        <p:txBody>
          <a:bodyPr/>
          <a:lstStyle>
            <a:lvl1pPr algn="ctr">
              <a:defRPr u="sng">
                <a:latin typeface="VNI-Times" pitchFamily="2" charset="0"/>
              </a:defRPr>
            </a:lvl1pPr>
            <a:extLst/>
          </a:lstStyle>
          <a:p>
            <a:pPr>
              <a:defRPr/>
            </a:pPr>
            <a:endParaRPr lang="en-US"/>
          </a:p>
        </p:txBody>
      </p:sp>
      <p:sp>
        <p:nvSpPr>
          <p:cNvPr id="9" name="Chỗ dành sẵn cho Số hiệu Bản chiếu 8"/>
          <p:cNvSpPr>
            <a:spLocks noGrp="1"/>
          </p:cNvSpPr>
          <p:nvPr>
            <p:ph type="sldNum" sz="quarter" idx="12"/>
          </p:nvPr>
        </p:nvSpPr>
        <p:spPr/>
        <p:txBody>
          <a:bodyPr/>
          <a:lstStyle>
            <a:lvl1pPr>
              <a:defRPr u="sng">
                <a:latin typeface="VNI-Times" pitchFamily="2" charset="0"/>
              </a:defRPr>
            </a:lvl1pPr>
            <a:extLst/>
          </a:lstStyle>
          <a:p>
            <a:pPr>
              <a:defRPr/>
            </a:pPr>
            <a:fld id="{F22B24CD-B1B8-459A-B7A3-3839B9BF6453}" type="slidenum">
              <a:rPr lang="en-US"/>
              <a:pPr>
                <a:defRPr/>
              </a:pPr>
              <a:t>‹#›</a:t>
            </a:fld>
            <a:endParaRPr lang="en-US"/>
          </a:p>
        </p:txBody>
      </p:sp>
    </p:spTree>
    <p:extLst>
      <p:ext uri="{BB962C8B-B14F-4D97-AF65-F5344CB8AC3E}">
        <p14:creationId xmlns:p14="http://schemas.microsoft.com/office/powerpoint/2010/main" val="1617281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435608" y="274324"/>
            <a:ext cx="7498080" cy="1143000"/>
          </a:xfrm>
        </p:spPr>
        <p:txBody>
          <a:bodyPr/>
          <a:lstStyle/>
          <a:p>
            <a:r>
              <a:rPr lang="vi-VN" smtClean="0"/>
              <a:t>Bấm &amp; sửa kiểu tiêu đề</a:t>
            </a:r>
            <a:endParaRPr lang="en-US"/>
          </a:p>
        </p:txBody>
      </p:sp>
      <p:sp>
        <p:nvSpPr>
          <p:cNvPr id="3" name="Chỗ dành sẵn cho Ngày tháng 23"/>
          <p:cNvSpPr>
            <a:spLocks noGrp="1"/>
          </p:cNvSpPr>
          <p:nvPr>
            <p:ph type="dt" sz="half" idx="10"/>
          </p:nvPr>
        </p:nvSpPr>
        <p:spPr/>
        <p:txBody>
          <a:bodyPr/>
          <a:lstStyle>
            <a:lvl1pPr>
              <a:defRPr u="sng">
                <a:latin typeface="VNI-Times" pitchFamily="2" charset="0"/>
              </a:defRPr>
            </a:lvl1pPr>
          </a:lstStyle>
          <a:p>
            <a:pPr>
              <a:defRPr/>
            </a:pPr>
            <a:endParaRPr lang="en-US"/>
          </a:p>
        </p:txBody>
      </p:sp>
      <p:sp>
        <p:nvSpPr>
          <p:cNvPr id="4" name="Chỗ dành sẵn cho Chân trang 9"/>
          <p:cNvSpPr>
            <a:spLocks noGrp="1"/>
          </p:cNvSpPr>
          <p:nvPr>
            <p:ph type="ftr" sz="quarter" idx="11"/>
          </p:nvPr>
        </p:nvSpPr>
        <p:spPr/>
        <p:txBody>
          <a:bodyPr/>
          <a:lstStyle>
            <a:lvl1pPr algn="ctr">
              <a:defRPr u="sng">
                <a:latin typeface="VNI-Times" pitchFamily="2" charset="0"/>
              </a:defRPr>
            </a:lvl1pPr>
          </a:lstStyle>
          <a:p>
            <a:pPr>
              <a:defRPr/>
            </a:pPr>
            <a:endParaRPr lang="en-US"/>
          </a:p>
        </p:txBody>
      </p:sp>
      <p:sp>
        <p:nvSpPr>
          <p:cNvPr id="5" name="Chỗ dành sẵn cho Số hiệu Bản chiếu 21"/>
          <p:cNvSpPr>
            <a:spLocks noGrp="1"/>
          </p:cNvSpPr>
          <p:nvPr>
            <p:ph type="sldNum" sz="quarter" idx="12"/>
          </p:nvPr>
        </p:nvSpPr>
        <p:spPr/>
        <p:txBody>
          <a:bodyPr/>
          <a:lstStyle>
            <a:lvl1pPr>
              <a:defRPr u="sng">
                <a:latin typeface="VNI-Times" pitchFamily="2" charset="0"/>
              </a:defRPr>
            </a:lvl1pPr>
          </a:lstStyle>
          <a:p>
            <a:pPr>
              <a:defRPr/>
            </a:pPr>
            <a:fld id="{BB75B228-7074-4B24-B90A-0CDFCD4F25B9}" type="slidenum">
              <a:rPr lang="en-US"/>
              <a:pPr>
                <a:defRPr/>
              </a:pPr>
              <a:t>‹#›</a:t>
            </a:fld>
            <a:endParaRPr lang="en-US"/>
          </a:p>
        </p:txBody>
      </p:sp>
    </p:spTree>
    <p:extLst>
      <p:ext uri="{BB962C8B-B14F-4D97-AF65-F5344CB8AC3E}">
        <p14:creationId xmlns:p14="http://schemas.microsoft.com/office/powerpoint/2010/main" val="266389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90"/>
            <a:ext cx="7772400" cy="1500187"/>
          </a:xfrm>
        </p:spPr>
        <p:txBody>
          <a:bodyPr anchor="b"/>
          <a:lstStyle>
            <a:lvl1pPr marL="0" indent="0">
              <a:buNone/>
              <a:defRPr sz="2000">
                <a:solidFill>
                  <a:schemeClr val="tx1">
                    <a:tint val="75000"/>
                  </a:schemeClr>
                </a:solidFill>
              </a:defRPr>
            </a:lvl1pPr>
            <a:lvl2pPr marL="455449" indent="0">
              <a:buNone/>
              <a:defRPr sz="1800">
                <a:solidFill>
                  <a:schemeClr val="tx1">
                    <a:tint val="75000"/>
                  </a:schemeClr>
                </a:solidFill>
              </a:defRPr>
            </a:lvl2pPr>
            <a:lvl3pPr marL="910897" indent="0">
              <a:buNone/>
              <a:defRPr sz="1600">
                <a:solidFill>
                  <a:schemeClr val="tx1">
                    <a:tint val="75000"/>
                  </a:schemeClr>
                </a:solidFill>
              </a:defRPr>
            </a:lvl3pPr>
            <a:lvl4pPr marL="1366330" indent="0">
              <a:buNone/>
              <a:defRPr sz="1400">
                <a:solidFill>
                  <a:schemeClr val="tx1">
                    <a:tint val="75000"/>
                  </a:schemeClr>
                </a:solidFill>
              </a:defRPr>
            </a:lvl4pPr>
            <a:lvl5pPr marL="1821793" indent="0">
              <a:buNone/>
              <a:defRPr sz="1400">
                <a:solidFill>
                  <a:schemeClr val="tx1">
                    <a:tint val="75000"/>
                  </a:schemeClr>
                </a:solidFill>
              </a:defRPr>
            </a:lvl5pPr>
            <a:lvl6pPr marL="2277219" indent="0">
              <a:buNone/>
              <a:defRPr sz="1400">
                <a:solidFill>
                  <a:schemeClr val="tx1">
                    <a:tint val="75000"/>
                  </a:schemeClr>
                </a:solidFill>
              </a:defRPr>
            </a:lvl6pPr>
            <a:lvl7pPr marL="2732671" indent="0">
              <a:buNone/>
              <a:defRPr sz="1400">
                <a:solidFill>
                  <a:schemeClr val="tx1">
                    <a:tint val="75000"/>
                  </a:schemeClr>
                </a:solidFill>
              </a:defRPr>
            </a:lvl7pPr>
            <a:lvl8pPr marL="3188099" indent="0">
              <a:buNone/>
              <a:defRPr sz="1400">
                <a:solidFill>
                  <a:schemeClr val="tx1">
                    <a:tint val="75000"/>
                  </a:schemeClr>
                </a:solidFill>
              </a:defRPr>
            </a:lvl8pPr>
            <a:lvl9pPr marL="36435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5875A-BD56-4806-A157-55C594918F3D}"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224186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Hình chữ nhật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3" name="Hình chữ nhật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4" name="Chỗ dành sẵn cho Ngày tháng 1"/>
          <p:cNvSpPr>
            <a:spLocks noGrp="1"/>
          </p:cNvSpPr>
          <p:nvPr>
            <p:ph type="dt" sz="half" idx="10"/>
          </p:nvPr>
        </p:nvSpPr>
        <p:spPr/>
        <p:txBody>
          <a:bodyPr/>
          <a:lstStyle>
            <a:lvl1pPr>
              <a:defRPr u="sng">
                <a:latin typeface="VNI-Times" pitchFamily="2" charset="0"/>
              </a:defRPr>
            </a:lvl1pPr>
            <a:extLst/>
          </a:lstStyle>
          <a:p>
            <a:pPr>
              <a:defRPr/>
            </a:pPr>
            <a:endParaRPr lang="en-US"/>
          </a:p>
        </p:txBody>
      </p:sp>
      <p:sp>
        <p:nvSpPr>
          <p:cNvPr id="5" name="Chỗ dành sẵn cho Chân trang 2"/>
          <p:cNvSpPr>
            <a:spLocks noGrp="1"/>
          </p:cNvSpPr>
          <p:nvPr>
            <p:ph type="ftr" sz="quarter" idx="11"/>
          </p:nvPr>
        </p:nvSpPr>
        <p:spPr/>
        <p:txBody>
          <a:bodyPr/>
          <a:lstStyle>
            <a:lvl1pPr algn="ctr">
              <a:defRPr u="sng">
                <a:latin typeface="VNI-Times" pitchFamily="2" charset="0"/>
              </a:defRPr>
            </a:lvl1pPr>
            <a:extLst/>
          </a:lstStyle>
          <a:p>
            <a:pPr>
              <a:defRPr/>
            </a:pPr>
            <a:endParaRPr lang="en-US"/>
          </a:p>
        </p:txBody>
      </p:sp>
      <p:sp>
        <p:nvSpPr>
          <p:cNvPr id="6" name="Chỗ dành sẵn cho Số hiệu Bản chiếu 3"/>
          <p:cNvSpPr>
            <a:spLocks noGrp="1"/>
          </p:cNvSpPr>
          <p:nvPr>
            <p:ph type="sldNum" sz="quarter" idx="12"/>
          </p:nvPr>
        </p:nvSpPr>
        <p:spPr/>
        <p:txBody>
          <a:bodyPr/>
          <a:lstStyle>
            <a:lvl1pPr>
              <a:defRPr u="sng">
                <a:latin typeface="VNI-Times" pitchFamily="2" charset="0"/>
              </a:defRPr>
            </a:lvl1pPr>
            <a:extLst/>
          </a:lstStyle>
          <a:p>
            <a:pPr>
              <a:defRPr/>
            </a:pPr>
            <a:fld id="{A0C052C6-7306-4414-974D-C23C17C36FF7}" type="slidenum">
              <a:rPr lang="en-US"/>
              <a:pPr>
                <a:defRPr/>
              </a:pPr>
              <a:t>‹#›</a:t>
            </a:fld>
            <a:endParaRPr lang="en-US"/>
          </a:p>
        </p:txBody>
      </p:sp>
    </p:spTree>
    <p:extLst>
      <p:ext uri="{BB962C8B-B14F-4D97-AF65-F5344CB8AC3E}">
        <p14:creationId xmlns:p14="http://schemas.microsoft.com/office/powerpoint/2010/main" val="282514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3" y="216778"/>
            <a:ext cx="3810000" cy="1162050"/>
          </a:xfrm>
          <a:ln>
            <a:noFill/>
          </a:ln>
        </p:spPr>
        <p:txBody>
          <a:bodyPr anchor="b"/>
          <a:lstStyle>
            <a:lvl1pPr algn="l">
              <a:lnSpc>
                <a:spcPts val="2000"/>
              </a:lnSpc>
              <a:buNone/>
              <a:defRPr sz="2200" b="1" cap="all" baseline="0"/>
            </a:lvl1pPr>
            <a:extLst/>
          </a:lstStyle>
          <a:p>
            <a:r>
              <a:rPr lang="vi-VN" smtClean="0"/>
              <a:t>Bấm &amp; sửa kiểu tiêu đề</a:t>
            </a:r>
            <a:endParaRPr lang="en-US"/>
          </a:p>
        </p:txBody>
      </p:sp>
      <p:sp>
        <p:nvSpPr>
          <p:cNvPr id="3" name="Chỗ dành sẵn cho Văn bản 2"/>
          <p:cNvSpPr>
            <a:spLocks noGrp="1"/>
          </p:cNvSpPr>
          <p:nvPr>
            <p:ph type="body" idx="2"/>
          </p:nvPr>
        </p:nvSpPr>
        <p:spPr>
          <a:xfrm>
            <a:off x="457203" y="1406964"/>
            <a:ext cx="3810000" cy="698500"/>
          </a:xfrm>
        </p:spPr>
        <p:txBody>
          <a:bodyPr/>
          <a:lstStyle>
            <a:lvl1pPr marL="44995"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vi-VN" smtClean="0"/>
              <a:t>Bấm &amp; sửa kiểu tiêu đề</a:t>
            </a:r>
          </a:p>
        </p:txBody>
      </p:sp>
      <p:sp>
        <p:nvSpPr>
          <p:cNvPr id="4" name="Chỗ dành sẵn cho Nội dung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4"/>
          <p:cNvSpPr>
            <a:spLocks noGrp="1"/>
          </p:cNvSpPr>
          <p:nvPr>
            <p:ph type="dt" sz="half" idx="10"/>
          </p:nvPr>
        </p:nvSpPr>
        <p:spPr/>
        <p:txBody>
          <a:bodyPr/>
          <a:lstStyle>
            <a:lvl1pPr>
              <a:defRPr u="sng">
                <a:latin typeface="VNI-Times" pitchFamily="2" charset="0"/>
              </a:defRPr>
            </a:lvl1pPr>
            <a:extLst/>
          </a:lstStyle>
          <a:p>
            <a:pPr>
              <a:defRPr/>
            </a:pPr>
            <a:endParaRPr lang="en-US"/>
          </a:p>
        </p:txBody>
      </p:sp>
      <p:sp>
        <p:nvSpPr>
          <p:cNvPr id="6" name="Chỗ dành sẵn cho Chân trang 5"/>
          <p:cNvSpPr>
            <a:spLocks noGrp="1"/>
          </p:cNvSpPr>
          <p:nvPr>
            <p:ph type="ftr" sz="quarter" idx="11"/>
          </p:nvPr>
        </p:nvSpPr>
        <p:spPr/>
        <p:txBody>
          <a:bodyPr/>
          <a:lstStyle>
            <a:lvl1pPr algn="ctr">
              <a:defRPr u="sng">
                <a:latin typeface="VNI-Times" pitchFamily="2" charset="0"/>
              </a:defRPr>
            </a:lvl1pPr>
            <a:extLst/>
          </a:lstStyle>
          <a:p>
            <a:pPr>
              <a:defRPr/>
            </a:pPr>
            <a:endParaRPr lang="en-US"/>
          </a:p>
        </p:txBody>
      </p:sp>
      <p:sp>
        <p:nvSpPr>
          <p:cNvPr id="7" name="Chỗ dành sẵn cho Số hiệu Bản chiếu 6"/>
          <p:cNvSpPr>
            <a:spLocks noGrp="1"/>
          </p:cNvSpPr>
          <p:nvPr>
            <p:ph type="sldNum" sz="quarter" idx="12"/>
          </p:nvPr>
        </p:nvSpPr>
        <p:spPr/>
        <p:txBody>
          <a:bodyPr/>
          <a:lstStyle>
            <a:lvl1pPr>
              <a:defRPr u="sng">
                <a:latin typeface="VNI-Times" pitchFamily="2" charset="0"/>
              </a:defRPr>
            </a:lvl1pPr>
            <a:extLst/>
          </a:lstStyle>
          <a:p>
            <a:pPr>
              <a:defRPr/>
            </a:pPr>
            <a:fld id="{115415CE-00AA-4AB4-9C7F-82866D4AB320}" type="slidenum">
              <a:rPr lang="en-US"/>
              <a:pPr>
                <a:defRPr/>
              </a:pPr>
              <a:t>‹#›</a:t>
            </a:fld>
            <a:endParaRPr lang="en-US"/>
          </a:p>
        </p:txBody>
      </p:sp>
    </p:spTree>
    <p:extLst>
      <p:ext uri="{BB962C8B-B14F-4D97-AF65-F5344CB8AC3E}">
        <p14:creationId xmlns:p14="http://schemas.microsoft.com/office/powerpoint/2010/main" val="582747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Hình chữ nhật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89990" tIns="270041" rIns="89990" bIns="44995">
            <a:normAutofit/>
          </a:bodyPr>
          <a:lstStyle/>
          <a:p>
            <a:pPr indent="-278995" defTabSz="914400"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Lưu đồ: Tiến trình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7" name="Lưu đồ: Tiến trình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dirty="0">
              <a:solidFill>
                <a:prstClr val="white"/>
              </a:solidFill>
            </a:endParaRPr>
          </a:p>
        </p:txBody>
      </p:sp>
      <p:sp>
        <p:nvSpPr>
          <p:cNvPr id="2" name="Tiêu đề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vi-VN" smtClean="0"/>
              <a:t>Bấm &amp; sửa kiểu tiêu đề</a:t>
            </a:r>
            <a:endParaRPr lang="en-US"/>
          </a:p>
        </p:txBody>
      </p:sp>
      <p:sp>
        <p:nvSpPr>
          <p:cNvPr id="3" name="Chỗ dành sẵn cho Hình ảnh 2"/>
          <p:cNvSpPr>
            <a:spLocks noGrp="1"/>
          </p:cNvSpPr>
          <p:nvPr>
            <p:ph type="pic" idx="1"/>
          </p:nvPr>
        </p:nvSpPr>
        <p:spPr>
          <a:xfrm>
            <a:off x="838200" y="1143266"/>
            <a:ext cx="4419600" cy="3514531"/>
          </a:xfrm>
          <a:prstGeom prst="roundRect">
            <a:avLst>
              <a:gd name="adj" fmla="val 783"/>
            </a:avLst>
          </a:prstGeom>
          <a:solidFill>
            <a:schemeClr val="bg2"/>
          </a:solidFill>
          <a:ln w="127000">
            <a:noFill/>
            <a:miter lim="800000"/>
          </a:ln>
          <a:effectLst/>
        </p:spPr>
        <p:txBody>
          <a:bodyPr tIns="270041">
            <a:normAutofit/>
          </a:bodyPr>
          <a:lstStyle>
            <a:lvl1pPr indent="0">
              <a:buNone/>
              <a:defRPr sz="3200"/>
            </a:lvl1pPr>
            <a:extLst/>
          </a:lstStyle>
          <a:p>
            <a:pPr lvl="0"/>
            <a:r>
              <a:rPr lang="vi-VN" noProof="0" smtClean="0"/>
              <a:t>Bấm biểu tượng để thêm hình ảnh</a:t>
            </a:r>
            <a:endParaRPr lang="en-US" noProof="0" dirty="0"/>
          </a:p>
        </p:txBody>
      </p:sp>
      <p:sp>
        <p:nvSpPr>
          <p:cNvPr id="4" name="Chỗ dành sẵn cho Văn bản 3"/>
          <p:cNvSpPr>
            <a:spLocks noGrp="1"/>
          </p:cNvSpPr>
          <p:nvPr>
            <p:ph type="body" sz="half" idx="2"/>
          </p:nvPr>
        </p:nvSpPr>
        <p:spPr>
          <a:xfrm>
            <a:off x="838200" y="4800602"/>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vi-VN" smtClean="0"/>
              <a:t>Bấm &amp; sửa kiểu tiêu đề</a:t>
            </a:r>
          </a:p>
        </p:txBody>
      </p:sp>
      <p:sp>
        <p:nvSpPr>
          <p:cNvPr id="8" name="Chỗ dành sẵn cho Ngày tháng 4"/>
          <p:cNvSpPr>
            <a:spLocks noGrp="1"/>
          </p:cNvSpPr>
          <p:nvPr>
            <p:ph type="dt" sz="half" idx="10"/>
          </p:nvPr>
        </p:nvSpPr>
        <p:spPr/>
        <p:txBody>
          <a:bodyPr/>
          <a:lstStyle>
            <a:lvl1pPr>
              <a:defRPr u="sng">
                <a:latin typeface="VNI-Times" pitchFamily="2" charset="0"/>
              </a:defRPr>
            </a:lvl1pPr>
            <a:extLst/>
          </a:lstStyle>
          <a:p>
            <a:pPr>
              <a:defRPr/>
            </a:pPr>
            <a:endParaRPr lang="en-US"/>
          </a:p>
        </p:txBody>
      </p:sp>
      <p:sp>
        <p:nvSpPr>
          <p:cNvPr id="9" name="Chỗ dành sẵn cho Chân trang 5"/>
          <p:cNvSpPr>
            <a:spLocks noGrp="1"/>
          </p:cNvSpPr>
          <p:nvPr>
            <p:ph type="ftr" sz="quarter" idx="11"/>
          </p:nvPr>
        </p:nvSpPr>
        <p:spPr/>
        <p:txBody>
          <a:bodyPr/>
          <a:lstStyle>
            <a:lvl1pPr algn="ctr">
              <a:defRPr u="sng">
                <a:latin typeface="VNI-Times" pitchFamily="2" charset="0"/>
              </a:defRPr>
            </a:lvl1pPr>
            <a:extLst/>
          </a:lstStyle>
          <a:p>
            <a:pPr>
              <a:defRPr/>
            </a:pPr>
            <a:endParaRPr lang="en-US"/>
          </a:p>
        </p:txBody>
      </p:sp>
      <p:sp>
        <p:nvSpPr>
          <p:cNvPr id="10" name="Chỗ dành sẵn cho Số hiệu Bản chiếu 6"/>
          <p:cNvSpPr>
            <a:spLocks noGrp="1"/>
          </p:cNvSpPr>
          <p:nvPr>
            <p:ph type="sldNum" sz="quarter" idx="12"/>
          </p:nvPr>
        </p:nvSpPr>
        <p:spPr/>
        <p:txBody>
          <a:bodyPr/>
          <a:lstStyle>
            <a:lvl1pPr>
              <a:defRPr u="sng">
                <a:latin typeface="VNI-Times" pitchFamily="2" charset="0"/>
              </a:defRPr>
            </a:lvl1pPr>
            <a:extLst/>
          </a:lstStyle>
          <a:p>
            <a:pPr>
              <a:defRPr/>
            </a:pPr>
            <a:fld id="{2D8AEB7C-1D2D-4311-AB06-E4CD61BC7C34}" type="slidenum">
              <a:rPr lang="en-US"/>
              <a:pPr>
                <a:defRPr/>
              </a:pPr>
              <a:t>‹#›</a:t>
            </a:fld>
            <a:endParaRPr lang="en-US"/>
          </a:p>
        </p:txBody>
      </p:sp>
    </p:spTree>
    <p:extLst>
      <p:ext uri="{BB962C8B-B14F-4D97-AF65-F5344CB8AC3E}">
        <p14:creationId xmlns:p14="http://schemas.microsoft.com/office/powerpoint/2010/main" val="3908902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23"/>
          <p:cNvSpPr>
            <a:spLocks noGrp="1"/>
          </p:cNvSpPr>
          <p:nvPr>
            <p:ph type="dt" sz="half" idx="10"/>
          </p:nvPr>
        </p:nvSpPr>
        <p:spPr/>
        <p:txBody>
          <a:bodyPr/>
          <a:lstStyle>
            <a:lvl1pPr>
              <a:defRPr u="sng">
                <a:latin typeface="VNI-Times" pitchFamily="2" charset="0"/>
              </a:defRPr>
            </a:lvl1pPr>
          </a:lstStyle>
          <a:p>
            <a:pPr>
              <a:defRPr/>
            </a:pPr>
            <a:endParaRPr lang="en-US"/>
          </a:p>
        </p:txBody>
      </p:sp>
      <p:sp>
        <p:nvSpPr>
          <p:cNvPr id="5" name="Chỗ dành sẵn cho Chân trang 9"/>
          <p:cNvSpPr>
            <a:spLocks noGrp="1"/>
          </p:cNvSpPr>
          <p:nvPr>
            <p:ph type="ftr" sz="quarter" idx="11"/>
          </p:nvPr>
        </p:nvSpPr>
        <p:spPr/>
        <p:txBody>
          <a:bodyPr/>
          <a:lstStyle>
            <a:lvl1pPr algn="ctr">
              <a:defRPr u="sng">
                <a:latin typeface="VNI-Times" pitchFamily="2" charset="0"/>
              </a:defRPr>
            </a:lvl1pPr>
          </a:lstStyle>
          <a:p>
            <a:pPr>
              <a:defRPr/>
            </a:pPr>
            <a:endParaRPr lang="en-US"/>
          </a:p>
        </p:txBody>
      </p:sp>
      <p:sp>
        <p:nvSpPr>
          <p:cNvPr id="6" name="Chỗ dành sẵn cho Số hiệu Bản chiếu 21"/>
          <p:cNvSpPr>
            <a:spLocks noGrp="1"/>
          </p:cNvSpPr>
          <p:nvPr>
            <p:ph type="sldNum" sz="quarter" idx="12"/>
          </p:nvPr>
        </p:nvSpPr>
        <p:spPr/>
        <p:txBody>
          <a:bodyPr/>
          <a:lstStyle>
            <a:lvl1pPr>
              <a:defRPr u="sng">
                <a:latin typeface="VNI-Times" pitchFamily="2" charset="0"/>
              </a:defRPr>
            </a:lvl1pPr>
          </a:lstStyle>
          <a:p>
            <a:pPr>
              <a:defRPr/>
            </a:pPr>
            <a:fld id="{14635E91-467D-407A-B127-6FE2D562A36D}" type="slidenum">
              <a:rPr lang="en-US"/>
              <a:pPr>
                <a:defRPr/>
              </a:pPr>
              <a:t>‹#›</a:t>
            </a:fld>
            <a:endParaRPr lang="en-US"/>
          </a:p>
        </p:txBody>
      </p:sp>
    </p:spTree>
    <p:extLst>
      <p:ext uri="{BB962C8B-B14F-4D97-AF65-F5344CB8AC3E}">
        <p14:creationId xmlns:p14="http://schemas.microsoft.com/office/powerpoint/2010/main" val="87850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858000" y="274902"/>
            <a:ext cx="18288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1143000" y="274903"/>
            <a:ext cx="55626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23"/>
          <p:cNvSpPr>
            <a:spLocks noGrp="1"/>
          </p:cNvSpPr>
          <p:nvPr>
            <p:ph type="dt" sz="half" idx="10"/>
          </p:nvPr>
        </p:nvSpPr>
        <p:spPr/>
        <p:txBody>
          <a:bodyPr/>
          <a:lstStyle>
            <a:lvl1pPr>
              <a:defRPr u="sng">
                <a:latin typeface="VNI-Times" pitchFamily="2" charset="0"/>
              </a:defRPr>
            </a:lvl1pPr>
          </a:lstStyle>
          <a:p>
            <a:pPr>
              <a:defRPr/>
            </a:pPr>
            <a:endParaRPr lang="en-US"/>
          </a:p>
        </p:txBody>
      </p:sp>
      <p:sp>
        <p:nvSpPr>
          <p:cNvPr id="5" name="Chỗ dành sẵn cho Chân trang 9"/>
          <p:cNvSpPr>
            <a:spLocks noGrp="1"/>
          </p:cNvSpPr>
          <p:nvPr>
            <p:ph type="ftr" sz="quarter" idx="11"/>
          </p:nvPr>
        </p:nvSpPr>
        <p:spPr/>
        <p:txBody>
          <a:bodyPr/>
          <a:lstStyle>
            <a:lvl1pPr algn="ctr">
              <a:defRPr u="sng">
                <a:latin typeface="VNI-Times" pitchFamily="2" charset="0"/>
              </a:defRPr>
            </a:lvl1pPr>
          </a:lstStyle>
          <a:p>
            <a:pPr>
              <a:defRPr/>
            </a:pPr>
            <a:endParaRPr lang="en-US"/>
          </a:p>
        </p:txBody>
      </p:sp>
      <p:sp>
        <p:nvSpPr>
          <p:cNvPr id="6" name="Chỗ dành sẵn cho Số hiệu Bản chiếu 21"/>
          <p:cNvSpPr>
            <a:spLocks noGrp="1"/>
          </p:cNvSpPr>
          <p:nvPr>
            <p:ph type="sldNum" sz="quarter" idx="12"/>
          </p:nvPr>
        </p:nvSpPr>
        <p:spPr/>
        <p:txBody>
          <a:bodyPr/>
          <a:lstStyle>
            <a:lvl1pPr>
              <a:defRPr u="sng">
                <a:latin typeface="VNI-Times" pitchFamily="2" charset="0"/>
              </a:defRPr>
            </a:lvl1pPr>
          </a:lstStyle>
          <a:p>
            <a:pPr>
              <a:defRPr/>
            </a:pPr>
            <a:fld id="{0466C5C0-037A-41F1-B37A-A3232940A778}" type="slidenum">
              <a:rPr lang="en-US"/>
              <a:pPr>
                <a:defRPr/>
              </a:pPr>
              <a:t>‹#›</a:t>
            </a:fld>
            <a:endParaRPr lang="en-US"/>
          </a:p>
        </p:txBody>
      </p:sp>
    </p:spTree>
    <p:extLst>
      <p:ext uri="{BB962C8B-B14F-4D97-AF65-F5344CB8AC3E}">
        <p14:creationId xmlns:p14="http://schemas.microsoft.com/office/powerpoint/2010/main" val="3464277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228600" y="0"/>
            <a:ext cx="8686800" cy="62484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Chỗ dành sẵn cho Ngày tháng 2"/>
          <p:cNvSpPr>
            <a:spLocks noGrp="1"/>
          </p:cNvSpPr>
          <p:nvPr>
            <p:ph type="dt" sz="half" idx="10"/>
          </p:nvPr>
        </p:nvSpPr>
        <p:spPr>
          <a:xfrm>
            <a:off x="228600" y="6399213"/>
            <a:ext cx="1905000" cy="457200"/>
          </a:xfrm>
        </p:spPr>
        <p:txBody>
          <a:bodyPr/>
          <a:lstStyle>
            <a:lvl1pPr>
              <a:defRPr u="sng">
                <a:latin typeface="VNI-Times" pitchFamily="2" charset="0"/>
              </a:defRPr>
            </a:lvl1pPr>
          </a:lstStyle>
          <a:p>
            <a:pPr>
              <a:defRPr/>
            </a:pPr>
            <a:endParaRPr lang="en-US"/>
          </a:p>
        </p:txBody>
      </p:sp>
      <p:sp>
        <p:nvSpPr>
          <p:cNvPr id="4" name="Chỗ dành sẵn cho Chân trang 3"/>
          <p:cNvSpPr>
            <a:spLocks noGrp="1"/>
          </p:cNvSpPr>
          <p:nvPr>
            <p:ph type="ftr" sz="quarter" idx="11"/>
          </p:nvPr>
        </p:nvSpPr>
        <p:spPr>
          <a:xfrm>
            <a:off x="3124200" y="6399213"/>
            <a:ext cx="2895600" cy="457200"/>
          </a:xfrm>
        </p:spPr>
        <p:txBody>
          <a:bodyPr/>
          <a:lstStyle>
            <a:lvl1pPr algn="ctr">
              <a:defRPr u="sng">
                <a:latin typeface="VNI-Times" pitchFamily="2" charset="0"/>
              </a:defRPr>
            </a:lvl1pPr>
          </a:lstStyle>
          <a:p>
            <a:pPr>
              <a:defRPr/>
            </a:pPr>
            <a:endParaRPr lang="en-US"/>
          </a:p>
        </p:txBody>
      </p:sp>
      <p:sp>
        <p:nvSpPr>
          <p:cNvPr id="5" name="Chỗ dành sẵn cho Số hiệu Bản chiếu 4"/>
          <p:cNvSpPr>
            <a:spLocks noGrp="1"/>
          </p:cNvSpPr>
          <p:nvPr>
            <p:ph type="sldNum" sz="quarter" idx="12"/>
          </p:nvPr>
        </p:nvSpPr>
        <p:spPr>
          <a:xfrm>
            <a:off x="7010400" y="6399213"/>
            <a:ext cx="1905000" cy="457200"/>
          </a:xfrm>
        </p:spPr>
        <p:txBody>
          <a:bodyPr/>
          <a:lstStyle>
            <a:lvl1pPr>
              <a:defRPr u="sng">
                <a:latin typeface="VNI-Times" pitchFamily="2" charset="0"/>
              </a:defRPr>
            </a:lvl1pPr>
          </a:lstStyle>
          <a:p>
            <a:pPr>
              <a:defRPr/>
            </a:pPr>
            <a:fld id="{0EF4107D-A7D1-46C3-8A47-370256E755C2}" type="slidenum">
              <a:rPr lang="en-US"/>
              <a:pPr>
                <a:defRPr/>
              </a:pPr>
              <a:t>‹#›</a:t>
            </a:fld>
            <a:endParaRPr lang="en-US"/>
          </a:p>
        </p:txBody>
      </p:sp>
    </p:spTree>
    <p:extLst>
      <p:ext uri="{BB962C8B-B14F-4D97-AF65-F5344CB8AC3E}">
        <p14:creationId xmlns:p14="http://schemas.microsoft.com/office/powerpoint/2010/main" val="104847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049931-F582-411C-B01F-5E9669DEBF18}" type="slidenum">
              <a:rPr lang="en-US"/>
              <a:pPr/>
              <a:t>‹#›</a:t>
            </a:fld>
            <a:endParaRPr lang="en-US"/>
          </a:p>
        </p:txBody>
      </p:sp>
    </p:spTree>
    <p:extLst>
      <p:ext uri="{BB962C8B-B14F-4D97-AF65-F5344CB8AC3E}">
        <p14:creationId xmlns:p14="http://schemas.microsoft.com/office/powerpoint/2010/main" val="3980500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lvl1pPr>
              <a:defRPr/>
            </a:lvl1pPr>
          </a:lstStyle>
          <a:p>
            <a:fld id="{978E5B26-7A25-4AEB-B2CE-0F62A733D1DF}" type="slidenum">
              <a:rPr lang="en-US"/>
              <a:pPr/>
              <a:t>‹#›</a:t>
            </a:fld>
            <a:endParaRPr lang="en-US"/>
          </a:p>
        </p:txBody>
      </p:sp>
    </p:spTree>
    <p:extLst>
      <p:ext uri="{BB962C8B-B14F-4D97-AF65-F5344CB8AC3E}">
        <p14:creationId xmlns:p14="http://schemas.microsoft.com/office/powerpoint/2010/main" val="318906021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EBF70AC-1707-4C74-8F24-EDE691F26D59}" type="slidenum">
              <a:rPr lang="en-US"/>
              <a:pPr/>
              <a:t>‹#›</a:t>
            </a:fld>
            <a:endParaRPr lang="en-US"/>
          </a:p>
        </p:txBody>
      </p:sp>
    </p:spTree>
    <p:extLst>
      <p:ext uri="{BB962C8B-B14F-4D97-AF65-F5344CB8AC3E}">
        <p14:creationId xmlns:p14="http://schemas.microsoft.com/office/powerpoint/2010/main" val="960677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7F4B67-CA65-4CFF-9506-2BD523C4CBB2}" type="slidenum">
              <a:rPr lang="en-US"/>
              <a:pPr/>
              <a:t>‹#›</a:t>
            </a:fld>
            <a:endParaRPr lang="en-US"/>
          </a:p>
        </p:txBody>
      </p:sp>
    </p:spTree>
    <p:extLst>
      <p:ext uri="{BB962C8B-B14F-4D97-AF65-F5344CB8AC3E}">
        <p14:creationId xmlns:p14="http://schemas.microsoft.com/office/powerpoint/2010/main" val="65743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A5875A-BD56-4806-A157-55C594918F3D}"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1844512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043B7E3-6DEE-47C1-B79E-C5CE661B4A56}" type="slidenum">
              <a:rPr lang="en-US"/>
              <a:pPr/>
              <a:t>‹#›</a:t>
            </a:fld>
            <a:endParaRPr lang="en-US"/>
          </a:p>
        </p:txBody>
      </p:sp>
    </p:spTree>
    <p:extLst>
      <p:ext uri="{BB962C8B-B14F-4D97-AF65-F5344CB8AC3E}">
        <p14:creationId xmlns:p14="http://schemas.microsoft.com/office/powerpoint/2010/main" val="334326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FB3AEB2-E1C1-4724-8A07-47B19E5B6AFE}" type="slidenum">
              <a:rPr lang="en-US"/>
              <a:pPr/>
              <a:t>‹#›</a:t>
            </a:fld>
            <a:endParaRPr lang="en-US"/>
          </a:p>
        </p:txBody>
      </p:sp>
    </p:spTree>
    <p:extLst>
      <p:ext uri="{BB962C8B-B14F-4D97-AF65-F5344CB8AC3E}">
        <p14:creationId xmlns:p14="http://schemas.microsoft.com/office/powerpoint/2010/main" val="1464031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CE9E0AA-671E-45AC-8C22-D3DCB764D64C}" type="slidenum">
              <a:rPr lang="en-US"/>
              <a:pPr/>
              <a:t>‹#›</a:t>
            </a:fld>
            <a:endParaRPr lang="en-US"/>
          </a:p>
        </p:txBody>
      </p:sp>
    </p:spTree>
    <p:extLst>
      <p:ext uri="{BB962C8B-B14F-4D97-AF65-F5344CB8AC3E}">
        <p14:creationId xmlns:p14="http://schemas.microsoft.com/office/powerpoint/2010/main" val="3902436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B832933-00B3-48C6-8A71-A68A52FB4E23}" type="slidenum">
              <a:rPr lang="en-US"/>
              <a:pPr/>
              <a:t>‹#›</a:t>
            </a:fld>
            <a:endParaRPr lang="en-US"/>
          </a:p>
        </p:txBody>
      </p:sp>
    </p:spTree>
    <p:extLst>
      <p:ext uri="{BB962C8B-B14F-4D97-AF65-F5344CB8AC3E}">
        <p14:creationId xmlns:p14="http://schemas.microsoft.com/office/powerpoint/2010/main" val="555044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9320BC-349F-4266-AB69-1835DA80BBB9}" type="slidenum">
              <a:rPr lang="en-US"/>
              <a:pPr/>
              <a:t>‹#›</a:t>
            </a:fld>
            <a:endParaRPr lang="en-US"/>
          </a:p>
        </p:txBody>
      </p:sp>
    </p:spTree>
    <p:extLst>
      <p:ext uri="{BB962C8B-B14F-4D97-AF65-F5344CB8AC3E}">
        <p14:creationId xmlns:p14="http://schemas.microsoft.com/office/powerpoint/2010/main" val="2625288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E113A2-A0DF-495E-90D7-CA5B7EC3C4E6}" type="slidenum">
              <a:rPr lang="en-US"/>
              <a:pPr/>
              <a:t>‹#›</a:t>
            </a:fld>
            <a:endParaRPr lang="en-US"/>
          </a:p>
        </p:txBody>
      </p:sp>
    </p:spTree>
    <p:extLst>
      <p:ext uri="{BB962C8B-B14F-4D97-AF65-F5344CB8AC3E}">
        <p14:creationId xmlns:p14="http://schemas.microsoft.com/office/powerpoint/2010/main" val="2497585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6EC712-0A55-4A10-B43D-7734C93565E5}" type="slidenum">
              <a:rPr lang="en-US"/>
              <a:pPr/>
              <a:t>‹#›</a:t>
            </a:fld>
            <a:endParaRPr lang="en-US"/>
          </a:p>
        </p:txBody>
      </p:sp>
    </p:spTree>
    <p:extLst>
      <p:ext uri="{BB962C8B-B14F-4D97-AF65-F5344CB8AC3E}">
        <p14:creationId xmlns:p14="http://schemas.microsoft.com/office/powerpoint/2010/main" val="3404187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7E3889DB-9DEB-4206-9E6D-0517904D7D6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602421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ADF9CD1E-A084-4FAF-B2FB-DBB2B0093C8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981144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BCB9A0BE-61E8-4B77-BCA0-31C8F917A61A}"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0070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449" indent="0">
              <a:buNone/>
              <a:defRPr sz="2000" b="1"/>
            </a:lvl2pPr>
            <a:lvl3pPr marL="910897" indent="0">
              <a:buNone/>
              <a:defRPr sz="1800" b="1"/>
            </a:lvl3pPr>
            <a:lvl4pPr marL="1366330" indent="0">
              <a:buNone/>
              <a:defRPr sz="1600" b="1"/>
            </a:lvl4pPr>
            <a:lvl5pPr marL="1821793" indent="0">
              <a:buNone/>
              <a:defRPr sz="1600" b="1"/>
            </a:lvl5pPr>
            <a:lvl6pPr marL="2277219" indent="0">
              <a:buNone/>
              <a:defRPr sz="1600" b="1"/>
            </a:lvl6pPr>
            <a:lvl7pPr marL="2732671" indent="0">
              <a:buNone/>
              <a:defRPr sz="1600" b="1"/>
            </a:lvl7pPr>
            <a:lvl8pPr marL="3188099" indent="0">
              <a:buNone/>
              <a:defRPr sz="1600" b="1"/>
            </a:lvl8pPr>
            <a:lvl9pPr marL="36435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2" y="1535113"/>
            <a:ext cx="4041775" cy="639762"/>
          </a:xfrm>
        </p:spPr>
        <p:txBody>
          <a:bodyPr anchor="b"/>
          <a:lstStyle>
            <a:lvl1pPr marL="0" indent="0">
              <a:buNone/>
              <a:defRPr sz="2400" b="1"/>
            </a:lvl1pPr>
            <a:lvl2pPr marL="455449" indent="0">
              <a:buNone/>
              <a:defRPr sz="2000" b="1"/>
            </a:lvl2pPr>
            <a:lvl3pPr marL="910897" indent="0">
              <a:buNone/>
              <a:defRPr sz="1800" b="1"/>
            </a:lvl3pPr>
            <a:lvl4pPr marL="1366330" indent="0">
              <a:buNone/>
              <a:defRPr sz="1600" b="1"/>
            </a:lvl4pPr>
            <a:lvl5pPr marL="1821793" indent="0">
              <a:buNone/>
              <a:defRPr sz="1600" b="1"/>
            </a:lvl5pPr>
            <a:lvl6pPr marL="2277219" indent="0">
              <a:buNone/>
              <a:defRPr sz="1600" b="1"/>
            </a:lvl6pPr>
            <a:lvl7pPr marL="2732671" indent="0">
              <a:buNone/>
              <a:defRPr sz="1600" b="1"/>
            </a:lvl7pPr>
            <a:lvl8pPr marL="3188099" indent="0">
              <a:buNone/>
              <a:defRPr sz="1600" b="1"/>
            </a:lvl8pPr>
            <a:lvl9pPr marL="36435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A5875A-BD56-4806-A157-55C594918F3D}"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1970343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37559348-63C4-41EE-B46B-1A6862F2DCB8}"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797164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51B9CFD-DF34-4460-941A-9FC4DE5DB1CE}"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938516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2C877387-5519-4F89-9B31-B381E2E61B6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791490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custDataLst>
              <p:tags r:id="rId1"/>
            </p:custDataLst>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3" name="Rectangle 2"/>
          <p:cNvSpPr/>
          <p:nvPr>
            <p:custDataLst>
              <p:tags r:id="rId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4" name="Date Placeholder 1"/>
          <p:cNvSpPr>
            <a:spLocks noGrp="1"/>
          </p:cNvSpPr>
          <p:nvPr>
            <p:ph type="dt" sz="half" idx="10"/>
            <p:custDataLst>
              <p:tags r:id="rId3"/>
            </p:custDataLst>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custDataLst>
              <p:tags r:id="rId4"/>
            </p:custDataLst>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custDataLst>
              <p:tags r:id="rId5"/>
            </p:custDataLst>
          </p:nvPr>
        </p:nvSpPr>
        <p:spPr/>
        <p:txBody>
          <a:bodyPr/>
          <a:lstStyle>
            <a:lvl1pPr>
              <a:defRPr/>
            </a:lvl1pPr>
            <a:extLst/>
          </a:lstStyle>
          <a:p>
            <a:pPr>
              <a:defRPr/>
            </a:pPr>
            <a:fld id="{7F72D830-E6DB-4561-A3F4-91524EFAE19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56400545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8D77CF0-48A5-4684-8D97-99A082303973}"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9938373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defTabSz="914400" fontAlgn="base">
              <a:lnSpc>
                <a:spcPts val="3000"/>
              </a:lnSpc>
              <a:spcBef>
                <a:spcPts val="600"/>
              </a:spcBef>
              <a:spcAft>
                <a:spcPct val="0"/>
              </a:spcAft>
              <a:buClr>
                <a:srgbClr val="3891A7"/>
              </a:buClr>
              <a:buSzPct val="80000"/>
              <a:buFont typeface="Wingdings 2"/>
              <a:buNone/>
              <a:defRPr/>
            </a:pPr>
            <a:endParaRPr lang="en-US" sz="3200" baseline="3000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8F0D987E-EF38-4C1E-A806-39F5FFF6602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70283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202F5E10-CFFB-4981-832E-9E024A69AC39}"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254117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FCE8FBF2-7ED5-4774-9FB8-BABD643352C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761883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7E3889DB-9DEB-4206-9E6D-0517904D7D6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153419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custDataLst>
              <p:tags r:id="rId3"/>
            </p:custDataLst>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custDataLst>
              <p:tags r:id="rId4"/>
            </p:custDataLst>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custDataLst>
              <p:tags r:id="rId5"/>
            </p:custDataLst>
          </p:nvPr>
        </p:nvSpPr>
        <p:spPr/>
        <p:txBody>
          <a:bodyPr/>
          <a:lstStyle>
            <a:lvl1pPr>
              <a:defRPr/>
            </a:lvl1pPr>
          </a:lstStyle>
          <a:p>
            <a:pPr>
              <a:defRPr/>
            </a:pPr>
            <a:fld id="{ADF9CD1E-A084-4FAF-B2FB-DBB2B0093C8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7213562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A5875A-BD56-4806-A157-55C594918F3D}"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16478781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BCB9A0BE-61E8-4B77-BCA0-31C8F917A61A}"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923953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37559348-63C4-41EE-B46B-1A6862F2DCB8}"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2242018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51B9CFD-DF34-4460-941A-9FC4DE5DB1CE}"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13258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2C877387-5519-4F89-9B31-B381E2E61B6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064664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extLst/>
          </a:lstStyle>
          <a:p>
            <a:pPr>
              <a:defRPr/>
            </a:pPr>
            <a:fld id="{7F72D830-E6DB-4561-A3F4-91524EFAE19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985150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8D77CF0-48A5-4684-8D97-99A082303973}"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281040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defTabSz="914400" fontAlgn="base">
              <a:lnSpc>
                <a:spcPts val="3000"/>
              </a:lnSpc>
              <a:spcBef>
                <a:spcPts val="600"/>
              </a:spcBef>
              <a:spcAft>
                <a:spcPct val="0"/>
              </a:spcAft>
              <a:buClr>
                <a:srgbClr val="3891A7"/>
              </a:buClr>
              <a:buSzPct val="80000"/>
              <a:buFont typeface="Wingdings 2"/>
              <a:buNone/>
              <a:defRPr/>
            </a:pPr>
            <a:endParaRPr lang="en-US" sz="3200" baseline="3000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8F0D987E-EF38-4C1E-A806-39F5FFF6602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064597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202F5E10-CFFB-4981-832E-9E024A69AC39}"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932603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FCE8FBF2-7ED5-4774-9FB8-BABD643352C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496944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D8E19B5-0118-4838-B244-0205B9DE4D2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34591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FA5875A-BD56-4806-A157-55C594918F3D}" type="datetimeFigureOut">
              <a:rPr lang="en-US" smtClean="0"/>
              <a:pPr/>
              <a:t>3/8/2023</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355826486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custDataLst>
              <p:tags r:id="rId3"/>
            </p:custDataLst>
          </p:nvPr>
        </p:nvSpPr>
        <p:spPr>
          <a:ln/>
        </p:spPr>
        <p:txBody>
          <a:bodyPr/>
          <a:lstStyle>
            <a:lvl1pPr>
              <a:defRPr/>
            </a:lvl1pPr>
          </a:lstStyle>
          <a:p>
            <a:pPr>
              <a:defRPr/>
            </a:pPr>
            <a:fld id="{5F51ADB7-FD64-4F34-AF76-C0BF8B858FF0}" type="slidenum">
              <a:rPr lang="en-US" altLang="en-US"/>
              <a:pPr>
                <a:defRPr/>
              </a:pPr>
              <a:t>‹#›</a:t>
            </a:fld>
            <a:endParaRPr lang="en-US" altLang="en-US"/>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custDataLst>
              <p:tags r:id="rId5"/>
            </p:custDataLst>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404902827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123BA1D-5D9C-48E3-B0AF-E6BBFECFE5B9}"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3361287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CB5E9C40-3806-44B6-A2DB-CCE113D345EB}"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122919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BFD2354-1489-423B-9207-792445036DA0}"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233380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Slide Number Placeholder 5"/>
          <p:cNvSpPr>
            <a:spLocks noGrp="1"/>
          </p:cNvSpPr>
          <p:nvPr>
            <p:ph type="sldNum" sz="quarter" idx="10"/>
            <p:custDataLst>
              <p:tags r:id="rId2"/>
            </p:custDataLst>
          </p:nvPr>
        </p:nvSpPr>
        <p:spPr>
          <a:ln/>
        </p:spPr>
        <p:txBody>
          <a:bodyPr/>
          <a:lstStyle>
            <a:lvl1pPr>
              <a:defRPr/>
            </a:lvl1pPr>
          </a:lstStyle>
          <a:p>
            <a:pPr>
              <a:defRPr/>
            </a:pPr>
            <a:fld id="{4A23AE97-113C-4982-8F87-6D7D6164CBD1}" type="slidenum">
              <a:rPr lang="en-US" altLang="en-US"/>
              <a:pPr>
                <a:defRPr/>
              </a:pPr>
              <a:t>‹#›</a:t>
            </a:fld>
            <a:endParaRPr lang="en-US" altLang="en-US"/>
          </a:p>
        </p:txBody>
      </p:sp>
      <p:sp>
        <p:nvSpPr>
          <p:cNvPr id="4" name="Footer Placeholder 4"/>
          <p:cNvSpPr>
            <a:spLocks noGrp="1"/>
          </p:cNvSpPr>
          <p:nvPr>
            <p:ph type="ftr" sz="quarter" idx="11"/>
            <p:custDataLst>
              <p:tags r:id="rId3"/>
            </p:custDataLst>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custDataLst>
              <p:tags r:id="rId4"/>
            </p:custDataLst>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47775148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custDataLst>
              <p:tags r:id="rId1"/>
            </p:custDataLst>
          </p:nvPr>
        </p:nvSpPr>
        <p:spPr>
          <a:ln/>
        </p:spPr>
        <p:txBody>
          <a:bodyPr/>
          <a:lstStyle>
            <a:lvl1pPr>
              <a:defRPr/>
            </a:lvl1pPr>
          </a:lstStyle>
          <a:p>
            <a:pPr>
              <a:defRPr/>
            </a:pPr>
            <a:fld id="{B882307F-11FC-42E6-AD5E-E9D4FD32C153}" type="slidenum">
              <a:rPr lang="en-US" altLang="en-US"/>
              <a:pPr>
                <a:defRPr/>
              </a:pPr>
              <a:t>‹#›</a:t>
            </a:fld>
            <a:endParaRPr lang="en-US" alt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custDataLst>
              <p:tags r:id="rId3"/>
            </p:custDataLst>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75746957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09FDBB9F-798A-4DC3-B3A1-F6BBDE1A98CA}"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477368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D685C9F-1C85-4503-B18F-C735180D5969}"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9393223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D806483-A276-4BC1-8E6D-F0CD9700E69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4096191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4CF2347-BB72-46C1-A309-801A110D4FC4}"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42095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5449" indent="0">
              <a:buNone/>
              <a:defRPr sz="1200"/>
            </a:lvl2pPr>
            <a:lvl3pPr marL="910897" indent="0">
              <a:buNone/>
              <a:defRPr sz="1000"/>
            </a:lvl3pPr>
            <a:lvl4pPr marL="1366330" indent="0">
              <a:buNone/>
              <a:defRPr sz="900"/>
            </a:lvl4pPr>
            <a:lvl5pPr marL="1821793" indent="0">
              <a:buNone/>
              <a:defRPr sz="900"/>
            </a:lvl5pPr>
            <a:lvl6pPr marL="2277219" indent="0">
              <a:buNone/>
              <a:defRPr sz="900"/>
            </a:lvl6pPr>
            <a:lvl7pPr marL="2732671" indent="0">
              <a:buNone/>
              <a:defRPr sz="900"/>
            </a:lvl7pPr>
            <a:lvl8pPr marL="3188099" indent="0">
              <a:buNone/>
              <a:defRPr sz="900"/>
            </a:lvl8pPr>
            <a:lvl9pPr marL="36435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5875A-BD56-4806-A157-55C594918F3D}"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16294829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7E3889DB-9DEB-4206-9E6D-0517904D7D6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179391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ADF9CD1E-A084-4FAF-B2FB-DBB2B0093C8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138288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BCB9A0BE-61E8-4B77-BCA0-31C8F917A61A}"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9940338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37559348-63C4-41EE-B46B-1A6862F2DCB8}"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5042425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51B9CFD-DF34-4460-941A-9FC4DE5DB1CE}"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290684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2C877387-5519-4F89-9B31-B381E2E61B6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80853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custDataLst>
              <p:tags r:id="rId1"/>
            </p:custDataLst>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3" name="Rectangle 2"/>
          <p:cNvSpPr/>
          <p:nvPr>
            <p:custDataLst>
              <p:tags r:id="rId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4" name="Date Placeholder 1"/>
          <p:cNvSpPr>
            <a:spLocks noGrp="1"/>
          </p:cNvSpPr>
          <p:nvPr>
            <p:ph type="dt" sz="half" idx="10"/>
            <p:custDataLst>
              <p:tags r:id="rId3"/>
            </p:custDataLst>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custDataLst>
              <p:tags r:id="rId4"/>
            </p:custDataLst>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custDataLst>
              <p:tags r:id="rId5"/>
            </p:custDataLst>
          </p:nvPr>
        </p:nvSpPr>
        <p:spPr/>
        <p:txBody>
          <a:bodyPr/>
          <a:lstStyle>
            <a:lvl1pPr>
              <a:defRPr/>
            </a:lvl1pPr>
            <a:extLst/>
          </a:lstStyle>
          <a:p>
            <a:pPr>
              <a:defRPr/>
            </a:pPr>
            <a:fld id="{7F72D830-E6DB-4561-A3F4-91524EFAE19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90042690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8D77CF0-48A5-4684-8D97-99A082303973}"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7687760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defTabSz="914400" fontAlgn="base">
              <a:lnSpc>
                <a:spcPts val="3000"/>
              </a:lnSpc>
              <a:spcBef>
                <a:spcPts val="600"/>
              </a:spcBef>
              <a:spcAft>
                <a:spcPct val="0"/>
              </a:spcAft>
              <a:buClr>
                <a:srgbClr val="3891A7"/>
              </a:buClr>
              <a:buSzPct val="80000"/>
              <a:buFont typeface="Wingdings 2"/>
              <a:buNone/>
              <a:defRPr/>
            </a:pPr>
            <a:endParaRPr lang="en-US" sz="3200" baseline="3000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8F0D987E-EF38-4C1E-A806-39F5FFF6602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0955678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202F5E10-CFFB-4981-832E-9E024A69AC39}"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93148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5449" indent="0">
              <a:buNone/>
              <a:defRPr sz="2800"/>
            </a:lvl2pPr>
            <a:lvl3pPr marL="910897" indent="0">
              <a:buNone/>
              <a:defRPr sz="2400"/>
            </a:lvl3pPr>
            <a:lvl4pPr marL="1366330" indent="0">
              <a:buNone/>
              <a:defRPr sz="2000"/>
            </a:lvl4pPr>
            <a:lvl5pPr marL="1821793" indent="0">
              <a:buNone/>
              <a:defRPr sz="2000"/>
            </a:lvl5pPr>
            <a:lvl6pPr marL="2277219" indent="0">
              <a:buNone/>
              <a:defRPr sz="2000"/>
            </a:lvl6pPr>
            <a:lvl7pPr marL="2732671" indent="0">
              <a:buNone/>
              <a:defRPr sz="2000"/>
            </a:lvl7pPr>
            <a:lvl8pPr marL="3188099" indent="0">
              <a:buNone/>
              <a:defRPr sz="2000"/>
            </a:lvl8pPr>
            <a:lvl9pPr marL="3643581" indent="0">
              <a:buNone/>
              <a:defRPr sz="2000"/>
            </a:lvl9pPr>
          </a:lstStyle>
          <a:p>
            <a:endParaRPr lang="en-US"/>
          </a:p>
        </p:txBody>
      </p:sp>
      <p:sp>
        <p:nvSpPr>
          <p:cNvPr id="4" name="Text Placeholder 3"/>
          <p:cNvSpPr>
            <a:spLocks noGrp="1"/>
          </p:cNvSpPr>
          <p:nvPr>
            <p:ph type="body" sz="half" idx="2"/>
          </p:nvPr>
        </p:nvSpPr>
        <p:spPr>
          <a:xfrm>
            <a:off x="1792289" y="5367341"/>
            <a:ext cx="5486400" cy="804862"/>
          </a:xfrm>
        </p:spPr>
        <p:txBody>
          <a:bodyPr/>
          <a:lstStyle>
            <a:lvl1pPr marL="0" indent="0">
              <a:buNone/>
              <a:defRPr sz="1400"/>
            </a:lvl1pPr>
            <a:lvl2pPr marL="455449" indent="0">
              <a:buNone/>
              <a:defRPr sz="1200"/>
            </a:lvl2pPr>
            <a:lvl3pPr marL="910897" indent="0">
              <a:buNone/>
              <a:defRPr sz="1000"/>
            </a:lvl3pPr>
            <a:lvl4pPr marL="1366330" indent="0">
              <a:buNone/>
              <a:defRPr sz="900"/>
            </a:lvl4pPr>
            <a:lvl5pPr marL="1821793" indent="0">
              <a:buNone/>
              <a:defRPr sz="900"/>
            </a:lvl5pPr>
            <a:lvl6pPr marL="2277219" indent="0">
              <a:buNone/>
              <a:defRPr sz="900"/>
            </a:lvl6pPr>
            <a:lvl7pPr marL="2732671" indent="0">
              <a:buNone/>
              <a:defRPr sz="900"/>
            </a:lvl7pPr>
            <a:lvl8pPr marL="3188099" indent="0">
              <a:buNone/>
              <a:defRPr sz="900"/>
            </a:lvl8pPr>
            <a:lvl9pPr marL="36435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5875A-BD56-4806-A157-55C594918F3D}"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83956-14EB-4A17-9534-F0411876F23F}" type="slidenum">
              <a:rPr lang="en-US" smtClean="0"/>
              <a:pPr/>
              <a:t>‹#›</a:t>
            </a:fld>
            <a:endParaRPr lang="en-US"/>
          </a:p>
        </p:txBody>
      </p:sp>
    </p:spTree>
    <p:extLst>
      <p:ext uri="{BB962C8B-B14F-4D97-AF65-F5344CB8AC3E}">
        <p14:creationId xmlns:p14="http://schemas.microsoft.com/office/powerpoint/2010/main" val="11635473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FCE8FBF2-7ED5-4774-9FB8-BABD643352C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226339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7E3889DB-9DEB-4206-9E6D-0517904D7D6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445248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ADF9CD1E-A084-4FAF-B2FB-DBB2B0093C8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620630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baseline="3000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BCB9A0BE-61E8-4B77-BCA0-31C8F917A61A}"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261639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37559348-63C4-41EE-B46B-1A6862F2DCB8}"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613469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51B9CFD-DF34-4460-941A-9FC4DE5DB1CE}"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40407843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2C877387-5519-4F89-9B31-B381E2E61B6B}"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21853978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custDataLst>
              <p:tags r:id="rId1"/>
            </p:custDataLst>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3" name="Rectangle 2"/>
          <p:cNvSpPr/>
          <p:nvPr>
            <p:custDataLst>
              <p:tags r:id="rId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4" name="Date Placeholder 1"/>
          <p:cNvSpPr>
            <a:spLocks noGrp="1"/>
          </p:cNvSpPr>
          <p:nvPr>
            <p:ph type="dt" sz="half" idx="10"/>
            <p:custDataLst>
              <p:tags r:id="rId3"/>
            </p:custDataLst>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custDataLst>
              <p:tags r:id="rId4"/>
            </p:custDataLst>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custDataLst>
              <p:tags r:id="rId5"/>
            </p:custDataLst>
          </p:nvPr>
        </p:nvSpPr>
        <p:spPr/>
        <p:txBody>
          <a:bodyPr/>
          <a:lstStyle>
            <a:lvl1pPr>
              <a:defRPr/>
            </a:lvl1pPr>
            <a:extLst/>
          </a:lstStyle>
          <a:p>
            <a:pPr>
              <a:defRPr/>
            </a:pPr>
            <a:fld id="{7F72D830-E6DB-4561-A3F4-91524EFAE19C}"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9194400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8D77CF0-48A5-4684-8D97-99A082303973}"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34004657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defTabSz="914400" fontAlgn="base">
              <a:lnSpc>
                <a:spcPts val="3000"/>
              </a:lnSpc>
              <a:spcBef>
                <a:spcPts val="600"/>
              </a:spcBef>
              <a:spcAft>
                <a:spcPct val="0"/>
              </a:spcAft>
              <a:buClr>
                <a:srgbClr val="3891A7"/>
              </a:buClr>
              <a:buSzPct val="80000"/>
              <a:buFont typeface="Wingdings 2"/>
              <a:buNone/>
              <a:defRPr/>
            </a:pPr>
            <a:endParaRPr lang="en-US" sz="3200" baseline="3000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8F0D987E-EF38-4C1E-A806-39F5FFF66027}" type="slidenum">
              <a:rPr lang="en-US" altLang="en-US">
                <a:solidFill>
                  <a:srgbClr val="E7DEC9">
                    <a:shade val="50000"/>
                    <a:satMod val="200000"/>
                  </a:srgbClr>
                </a:solidFill>
              </a:rPr>
              <a:pPr>
                <a:defRPr/>
              </a:pPr>
              <a:t>‹#›</a:t>
            </a:fld>
            <a:endParaRPr lang="en-US" altLang="en-US">
              <a:solidFill>
                <a:srgbClr val="E7DEC9">
                  <a:shade val="50000"/>
                  <a:satMod val="200000"/>
                </a:srgbClr>
              </a:solidFill>
            </a:endParaRPr>
          </a:p>
        </p:txBody>
      </p:sp>
    </p:spTree>
    <p:extLst>
      <p:ext uri="{BB962C8B-B14F-4D97-AF65-F5344CB8AC3E}">
        <p14:creationId xmlns:p14="http://schemas.microsoft.com/office/powerpoint/2010/main" val="102662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ags" Target="../tags/tag122.xml"/><Relationship Id="rId18" Type="http://schemas.openxmlformats.org/officeDocument/2006/relationships/tags" Target="../tags/tag127.xml"/><Relationship Id="rId3" Type="http://schemas.openxmlformats.org/officeDocument/2006/relationships/slideLayout" Target="../slideLayouts/slideLayout104.xml"/><Relationship Id="rId21" Type="http://schemas.openxmlformats.org/officeDocument/2006/relationships/tags" Target="../tags/tag130.xml"/><Relationship Id="rId7" Type="http://schemas.openxmlformats.org/officeDocument/2006/relationships/slideLayout" Target="../slideLayouts/slideLayout108.xml"/><Relationship Id="rId12" Type="http://schemas.openxmlformats.org/officeDocument/2006/relationships/theme" Target="../theme/theme10.xml"/><Relationship Id="rId17" Type="http://schemas.openxmlformats.org/officeDocument/2006/relationships/tags" Target="../tags/tag126.xml"/><Relationship Id="rId2" Type="http://schemas.openxmlformats.org/officeDocument/2006/relationships/slideLayout" Target="../slideLayouts/slideLayout103.xml"/><Relationship Id="rId16" Type="http://schemas.openxmlformats.org/officeDocument/2006/relationships/tags" Target="../tags/tag125.xml"/><Relationship Id="rId20" Type="http://schemas.openxmlformats.org/officeDocument/2006/relationships/tags" Target="../tags/tag129.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ags" Target="../tags/tag124.xml"/><Relationship Id="rId10" Type="http://schemas.openxmlformats.org/officeDocument/2006/relationships/slideLayout" Target="../slideLayouts/slideLayout111.xml"/><Relationship Id="rId19" Type="http://schemas.openxmlformats.org/officeDocument/2006/relationships/tags" Target="../tags/tag128.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ags" Target="../tags/tag123.xml"/><Relationship Id="rId22" Type="http://schemas.openxmlformats.org/officeDocument/2006/relationships/tags" Target="../tags/tag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ags" Target="../tags/tag137.xml"/><Relationship Id="rId18" Type="http://schemas.openxmlformats.org/officeDocument/2006/relationships/tags" Target="../tags/tag142.xml"/><Relationship Id="rId3" Type="http://schemas.openxmlformats.org/officeDocument/2006/relationships/slideLayout" Target="../slideLayouts/slideLayout115.xml"/><Relationship Id="rId21" Type="http://schemas.openxmlformats.org/officeDocument/2006/relationships/tags" Target="../tags/tag145.xml"/><Relationship Id="rId7" Type="http://schemas.openxmlformats.org/officeDocument/2006/relationships/slideLayout" Target="../slideLayouts/slideLayout119.xml"/><Relationship Id="rId12" Type="http://schemas.openxmlformats.org/officeDocument/2006/relationships/theme" Target="../theme/theme11.xml"/><Relationship Id="rId17" Type="http://schemas.openxmlformats.org/officeDocument/2006/relationships/tags" Target="../tags/tag141.xml"/><Relationship Id="rId2" Type="http://schemas.openxmlformats.org/officeDocument/2006/relationships/slideLayout" Target="../slideLayouts/slideLayout114.xml"/><Relationship Id="rId16" Type="http://schemas.openxmlformats.org/officeDocument/2006/relationships/tags" Target="../tags/tag140.xml"/><Relationship Id="rId20" Type="http://schemas.openxmlformats.org/officeDocument/2006/relationships/tags" Target="../tags/tag14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ags" Target="../tags/tag139.xml"/><Relationship Id="rId10" Type="http://schemas.openxmlformats.org/officeDocument/2006/relationships/slideLayout" Target="../slideLayouts/slideLayout122.xml"/><Relationship Id="rId19" Type="http://schemas.openxmlformats.org/officeDocument/2006/relationships/tags" Target="../tags/tag143.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ags" Target="../tags/tag138.xml"/><Relationship Id="rId22" Type="http://schemas.openxmlformats.org/officeDocument/2006/relationships/tags" Target="../tags/tag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ags" Target="../tags/tag152.xml"/><Relationship Id="rId18" Type="http://schemas.openxmlformats.org/officeDocument/2006/relationships/tags" Target="../tags/tag157.xml"/><Relationship Id="rId3" Type="http://schemas.openxmlformats.org/officeDocument/2006/relationships/slideLayout" Target="../slideLayouts/slideLayout126.xml"/><Relationship Id="rId21" Type="http://schemas.openxmlformats.org/officeDocument/2006/relationships/tags" Target="../tags/tag160.xml"/><Relationship Id="rId7" Type="http://schemas.openxmlformats.org/officeDocument/2006/relationships/slideLayout" Target="../slideLayouts/slideLayout130.xml"/><Relationship Id="rId12" Type="http://schemas.openxmlformats.org/officeDocument/2006/relationships/theme" Target="../theme/theme12.xml"/><Relationship Id="rId17" Type="http://schemas.openxmlformats.org/officeDocument/2006/relationships/tags" Target="../tags/tag156.xml"/><Relationship Id="rId2" Type="http://schemas.openxmlformats.org/officeDocument/2006/relationships/slideLayout" Target="../slideLayouts/slideLayout125.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ags" Target="../tags/tag154.xml"/><Relationship Id="rId10" Type="http://schemas.openxmlformats.org/officeDocument/2006/relationships/slideLayout" Target="../slideLayouts/slideLayout133.xml"/><Relationship Id="rId19" Type="http://schemas.openxmlformats.org/officeDocument/2006/relationships/tags" Target="../tags/tag158.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ags" Target="../tags/tag153.xml"/><Relationship Id="rId22" Type="http://schemas.openxmlformats.org/officeDocument/2006/relationships/tags" Target="../tags/tag16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ags" Target="../tags/tag167.xml"/><Relationship Id="rId26" Type="http://schemas.openxmlformats.org/officeDocument/2006/relationships/tags" Target="../tags/tag175.xml"/><Relationship Id="rId3" Type="http://schemas.openxmlformats.org/officeDocument/2006/relationships/slideLayout" Target="../slideLayouts/slideLayout137.xml"/><Relationship Id="rId21" Type="http://schemas.openxmlformats.org/officeDocument/2006/relationships/tags" Target="../tags/tag170.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theme" Target="../theme/theme13.xml"/><Relationship Id="rId25" Type="http://schemas.openxmlformats.org/officeDocument/2006/relationships/tags" Target="../tags/tag174.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tags" Target="../tags/tag169.xml"/><Relationship Id="rId29" Type="http://schemas.openxmlformats.org/officeDocument/2006/relationships/tags" Target="../tags/tag178.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tags" Target="../tags/tag173.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tags" Target="../tags/tag172.xml"/><Relationship Id="rId28" Type="http://schemas.openxmlformats.org/officeDocument/2006/relationships/tags" Target="../tags/tag177.xml"/><Relationship Id="rId10" Type="http://schemas.openxmlformats.org/officeDocument/2006/relationships/slideLayout" Target="../slideLayouts/slideLayout144.xml"/><Relationship Id="rId19" Type="http://schemas.openxmlformats.org/officeDocument/2006/relationships/tags" Target="../tags/tag168.xml"/><Relationship Id="rId31" Type="http://schemas.openxmlformats.org/officeDocument/2006/relationships/tags" Target="../tags/tag180.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tags" Target="../tags/tag171.xml"/><Relationship Id="rId27" Type="http://schemas.openxmlformats.org/officeDocument/2006/relationships/tags" Target="../tags/tag176.xml"/><Relationship Id="rId30" Type="http://schemas.openxmlformats.org/officeDocument/2006/relationships/tags" Target="../tags/tag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1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tags" Target="../tags/tag1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22.xml"/><Relationship Id="rId3" Type="http://schemas.openxmlformats.org/officeDocument/2006/relationships/slideLayout" Target="../slideLayouts/slideLayout26.xml"/><Relationship Id="rId21" Type="http://schemas.openxmlformats.org/officeDocument/2006/relationships/tags" Target="../tags/tag25.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21.xml"/><Relationship Id="rId2" Type="http://schemas.openxmlformats.org/officeDocument/2006/relationships/slideLayout" Target="../slideLayouts/slideLayout25.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slideLayout" Target="../slideLayouts/slideLayout33.xml"/><Relationship Id="rId19" Type="http://schemas.openxmlformats.org/officeDocument/2006/relationships/tags" Target="../tags/tag2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8.xml"/><Relationship Id="rId22" Type="http://schemas.openxmlformats.org/officeDocument/2006/relationships/tags" Target="../tags/tag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3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37.xml"/><Relationship Id="rId2" Type="http://schemas.openxmlformats.org/officeDocument/2006/relationships/slideLayout" Target="../slideLayouts/slideLayout37.xml"/><Relationship Id="rId16" Type="http://schemas.openxmlformats.org/officeDocument/2006/relationships/tags" Target="../tags/tag3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5.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slideLayout" Target="../slideLayouts/slideLayout49.xml"/><Relationship Id="rId21" Type="http://schemas.openxmlformats.org/officeDocument/2006/relationships/tags" Target="../tags/tag51.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tags" Target="../tags/tag47.xml"/><Relationship Id="rId2" Type="http://schemas.openxmlformats.org/officeDocument/2006/relationships/slideLayout" Target="../slideLayouts/slideLayout48.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45.xml"/><Relationship Id="rId10" Type="http://schemas.openxmlformats.org/officeDocument/2006/relationships/slideLayout" Target="../slideLayouts/slideLayout56.xml"/><Relationship Id="rId19" Type="http://schemas.openxmlformats.org/officeDocument/2006/relationships/tags" Target="../tags/tag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44.xml"/><Relationship Id="rId22" Type="http://schemas.openxmlformats.org/officeDocument/2006/relationships/tags" Target="../tags/tag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slideLayout" Target="../slideLayouts/slideLayout60.xml"/><Relationship Id="rId21" Type="http://schemas.openxmlformats.org/officeDocument/2006/relationships/tags" Target="../tags/tag66.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tags" Target="../tags/tag62.xml"/><Relationship Id="rId2" Type="http://schemas.openxmlformats.org/officeDocument/2006/relationships/slideLayout" Target="../slideLayouts/slideLayout59.xml"/><Relationship Id="rId16" Type="http://schemas.openxmlformats.org/officeDocument/2006/relationships/tags" Target="../tags/tag61.xml"/><Relationship Id="rId20" Type="http://schemas.openxmlformats.org/officeDocument/2006/relationships/tags" Target="../tags/tag6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ags" Target="../tags/tag60.xml"/><Relationship Id="rId10" Type="http://schemas.openxmlformats.org/officeDocument/2006/relationships/slideLayout" Target="../slideLayouts/slideLayout67.xml"/><Relationship Id="rId19" Type="http://schemas.openxmlformats.org/officeDocument/2006/relationships/tags" Target="../tags/tag6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ags" Target="../tags/tag59.xml"/><Relationship Id="rId22" Type="http://schemas.openxmlformats.org/officeDocument/2006/relationships/tags" Target="../tags/tag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ags" Target="../tags/tag73.xml"/><Relationship Id="rId18" Type="http://schemas.openxmlformats.org/officeDocument/2006/relationships/tags" Target="../tags/tag7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17" Type="http://schemas.openxmlformats.org/officeDocument/2006/relationships/tags" Target="../tags/tag77.xml"/><Relationship Id="rId2" Type="http://schemas.openxmlformats.org/officeDocument/2006/relationships/slideLayout" Target="../slideLayouts/slideLayout70.xml"/><Relationship Id="rId16" Type="http://schemas.openxmlformats.org/officeDocument/2006/relationships/tags" Target="../tags/tag7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ags" Target="../tags/tag75.xml"/><Relationship Id="rId10" Type="http://schemas.openxmlformats.org/officeDocument/2006/relationships/slideLayout" Target="../slideLayouts/slideLayout78.xml"/><Relationship Id="rId19" Type="http://schemas.openxmlformats.org/officeDocument/2006/relationships/tags" Target="../tags/tag7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ags" Target="../tags/tag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ags" Target="../tags/tag92.xml"/><Relationship Id="rId18" Type="http://schemas.openxmlformats.org/officeDocument/2006/relationships/tags" Target="../tags/tag97.xml"/><Relationship Id="rId3" Type="http://schemas.openxmlformats.org/officeDocument/2006/relationships/slideLayout" Target="../slideLayouts/slideLayout82.xml"/><Relationship Id="rId21" Type="http://schemas.openxmlformats.org/officeDocument/2006/relationships/tags" Target="../tags/tag100.xml"/><Relationship Id="rId7" Type="http://schemas.openxmlformats.org/officeDocument/2006/relationships/slideLayout" Target="../slideLayouts/slideLayout86.xml"/><Relationship Id="rId12" Type="http://schemas.openxmlformats.org/officeDocument/2006/relationships/theme" Target="../theme/theme8.xml"/><Relationship Id="rId17" Type="http://schemas.openxmlformats.org/officeDocument/2006/relationships/tags" Target="../tags/tag96.xml"/><Relationship Id="rId2" Type="http://schemas.openxmlformats.org/officeDocument/2006/relationships/slideLayout" Target="../slideLayouts/slideLayout81.xml"/><Relationship Id="rId16" Type="http://schemas.openxmlformats.org/officeDocument/2006/relationships/tags" Target="../tags/tag95.xml"/><Relationship Id="rId20" Type="http://schemas.openxmlformats.org/officeDocument/2006/relationships/tags" Target="../tags/tag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ags" Target="../tags/tag94.xml"/><Relationship Id="rId10" Type="http://schemas.openxmlformats.org/officeDocument/2006/relationships/slideLayout" Target="../slideLayouts/slideLayout89.xml"/><Relationship Id="rId19" Type="http://schemas.openxmlformats.org/officeDocument/2006/relationships/tags" Target="../tags/tag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ags" Target="../tags/tag93.xml"/><Relationship Id="rId22" Type="http://schemas.openxmlformats.org/officeDocument/2006/relationships/tags" Target="../tags/tag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ags" Target="../tags/tag107.xml"/><Relationship Id="rId18" Type="http://schemas.openxmlformats.org/officeDocument/2006/relationships/tags" Target="../tags/tag112.xml"/><Relationship Id="rId3" Type="http://schemas.openxmlformats.org/officeDocument/2006/relationships/slideLayout" Target="../slideLayouts/slideLayout93.xml"/><Relationship Id="rId21" Type="http://schemas.openxmlformats.org/officeDocument/2006/relationships/tags" Target="../tags/tag115.xml"/><Relationship Id="rId7"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tags" Target="../tags/tag111.xml"/><Relationship Id="rId2" Type="http://schemas.openxmlformats.org/officeDocument/2006/relationships/slideLayout" Target="../slideLayouts/slideLayout92.xml"/><Relationship Id="rId16" Type="http://schemas.openxmlformats.org/officeDocument/2006/relationships/tags" Target="../tags/tag110.xml"/><Relationship Id="rId20" Type="http://schemas.openxmlformats.org/officeDocument/2006/relationships/tags" Target="../tags/tag114.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ags" Target="../tags/tag109.xml"/><Relationship Id="rId10" Type="http://schemas.openxmlformats.org/officeDocument/2006/relationships/slideLayout" Target="../slideLayouts/slideLayout100.xml"/><Relationship Id="rId19" Type="http://schemas.openxmlformats.org/officeDocument/2006/relationships/tags" Target="../tags/tag113.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ags" Target="../tags/tag108.xml"/><Relationship Id="rId22" Type="http://schemas.openxmlformats.org/officeDocument/2006/relationships/tags" Target="../tags/tag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081" tIns="45542" rIns="91081" bIns="45542"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2"/>
            <a:ext cx="8229600" cy="4525963"/>
          </a:xfrm>
          <a:prstGeom prst="rect">
            <a:avLst/>
          </a:prstGeom>
        </p:spPr>
        <p:txBody>
          <a:bodyPr vert="horz" lIns="91081" tIns="45542" rIns="91081" bIns="455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081" tIns="45542" rIns="91081" bIns="45542" rtlCol="0" anchor="ctr"/>
          <a:lstStyle>
            <a:lvl1pPr algn="l">
              <a:defRPr sz="1200">
                <a:solidFill>
                  <a:schemeClr val="tx1">
                    <a:tint val="75000"/>
                  </a:schemeClr>
                </a:solidFill>
              </a:defRPr>
            </a:lvl1pPr>
          </a:lstStyle>
          <a:p>
            <a:fld id="{6FA5875A-BD56-4806-A157-55C594918F3D}" type="datetimeFigureOut">
              <a:rPr lang="en-US" smtClean="0"/>
              <a:pPr/>
              <a:t>3/8/2023</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081" tIns="45542" rIns="91081" bIns="45542"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081" tIns="45542" rIns="91081" bIns="45542" rtlCol="0" anchor="ctr"/>
          <a:lstStyle>
            <a:lvl1pPr algn="r">
              <a:defRPr sz="1200">
                <a:solidFill>
                  <a:schemeClr val="tx1">
                    <a:tint val="75000"/>
                  </a:schemeClr>
                </a:solidFill>
              </a:defRPr>
            </a:lvl1pPr>
          </a:lstStyle>
          <a:p>
            <a:fld id="{8D083956-14EB-4A17-9534-F0411876F23F}" type="slidenum">
              <a:rPr lang="en-US" smtClean="0"/>
              <a:pPr/>
              <a:t>‹#›</a:t>
            </a:fld>
            <a:endParaRPr lang="en-US"/>
          </a:p>
        </p:txBody>
      </p:sp>
    </p:spTree>
    <p:extLst>
      <p:ext uri="{BB962C8B-B14F-4D97-AF65-F5344CB8AC3E}">
        <p14:creationId xmlns:p14="http://schemas.microsoft.com/office/powerpoint/2010/main" val="283690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0897" rtl="0" eaLnBrk="1" latinLnBrk="0" hangingPunct="1">
        <a:spcBef>
          <a:spcPct val="0"/>
        </a:spcBef>
        <a:buNone/>
        <a:defRPr sz="4400" b="0" i="0" u="none" kern="1200">
          <a:solidFill>
            <a:schemeClr val="tx1"/>
          </a:solidFill>
          <a:latin typeface="+mj-lt"/>
          <a:ea typeface="+mj-ea"/>
          <a:cs typeface="+mj-cs"/>
        </a:defRPr>
      </a:lvl1pPr>
    </p:titleStyle>
    <p:bodyStyle>
      <a:lvl1pPr marL="341591" indent="-341591" algn="l" defTabSz="9108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101" indent="-284672" algn="l" defTabSz="91089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38611" indent="-227738" algn="l" defTabSz="9108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4052" indent="-227738" algn="l" defTabSz="9108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494" indent="-227738" algn="l" defTabSz="9108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4898" indent="-227738" algn="l" defTabSz="9108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390" indent="-227738" algn="l" defTabSz="9108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821" indent="-227738" algn="l" defTabSz="9108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270" indent="-227738" algn="l" defTabSz="9108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897" rtl="0" eaLnBrk="1" latinLnBrk="0" hangingPunct="1">
        <a:defRPr sz="1800" kern="1200">
          <a:solidFill>
            <a:schemeClr val="tx1"/>
          </a:solidFill>
          <a:latin typeface="+mn-lt"/>
          <a:ea typeface="+mn-ea"/>
          <a:cs typeface="+mn-cs"/>
        </a:defRPr>
      </a:lvl1pPr>
      <a:lvl2pPr marL="455449" algn="l" defTabSz="910897" rtl="0" eaLnBrk="1" latinLnBrk="0" hangingPunct="1">
        <a:defRPr sz="1800" kern="1200">
          <a:solidFill>
            <a:schemeClr val="tx1"/>
          </a:solidFill>
          <a:latin typeface="+mn-lt"/>
          <a:ea typeface="+mn-ea"/>
          <a:cs typeface="+mn-cs"/>
        </a:defRPr>
      </a:lvl2pPr>
      <a:lvl3pPr marL="910897" algn="l" defTabSz="910897" rtl="0" eaLnBrk="1" latinLnBrk="0" hangingPunct="1">
        <a:defRPr sz="1800" kern="1200">
          <a:solidFill>
            <a:schemeClr val="tx1"/>
          </a:solidFill>
          <a:latin typeface="+mn-lt"/>
          <a:ea typeface="+mn-ea"/>
          <a:cs typeface="+mn-cs"/>
        </a:defRPr>
      </a:lvl3pPr>
      <a:lvl4pPr marL="1366330" algn="l" defTabSz="910897" rtl="0" eaLnBrk="1" latinLnBrk="0" hangingPunct="1">
        <a:defRPr sz="1800" kern="1200">
          <a:solidFill>
            <a:schemeClr val="tx1"/>
          </a:solidFill>
          <a:latin typeface="+mn-lt"/>
          <a:ea typeface="+mn-ea"/>
          <a:cs typeface="+mn-cs"/>
        </a:defRPr>
      </a:lvl4pPr>
      <a:lvl5pPr marL="1821793" algn="l" defTabSz="910897" rtl="0" eaLnBrk="1" latinLnBrk="0" hangingPunct="1">
        <a:defRPr sz="1800" kern="1200">
          <a:solidFill>
            <a:schemeClr val="tx1"/>
          </a:solidFill>
          <a:latin typeface="+mn-lt"/>
          <a:ea typeface="+mn-ea"/>
          <a:cs typeface="+mn-cs"/>
        </a:defRPr>
      </a:lvl5pPr>
      <a:lvl6pPr marL="2277219" algn="l" defTabSz="910897" rtl="0" eaLnBrk="1" latinLnBrk="0" hangingPunct="1">
        <a:defRPr sz="1800" kern="1200">
          <a:solidFill>
            <a:schemeClr val="tx1"/>
          </a:solidFill>
          <a:latin typeface="+mn-lt"/>
          <a:ea typeface="+mn-ea"/>
          <a:cs typeface="+mn-cs"/>
        </a:defRPr>
      </a:lvl6pPr>
      <a:lvl7pPr marL="2732671" algn="l" defTabSz="910897" rtl="0" eaLnBrk="1" latinLnBrk="0" hangingPunct="1">
        <a:defRPr sz="1800" kern="1200">
          <a:solidFill>
            <a:schemeClr val="tx1"/>
          </a:solidFill>
          <a:latin typeface="+mn-lt"/>
          <a:ea typeface="+mn-ea"/>
          <a:cs typeface="+mn-cs"/>
        </a:defRPr>
      </a:lvl7pPr>
      <a:lvl8pPr marL="3188099" algn="l" defTabSz="910897" rtl="0" eaLnBrk="1" latinLnBrk="0" hangingPunct="1">
        <a:defRPr sz="1800" kern="1200">
          <a:solidFill>
            <a:schemeClr val="tx1"/>
          </a:solidFill>
          <a:latin typeface="+mn-lt"/>
          <a:ea typeface="+mn-ea"/>
          <a:cs typeface="+mn-cs"/>
        </a:defRPr>
      </a:lvl8pPr>
      <a:lvl9pPr marL="3643581" algn="l" defTabSz="9108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custDataLst>
              <p:tags r:id="rId13"/>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8" name="Oval 7"/>
          <p:cNvSpPr/>
          <p:nvPr>
            <p:custDataLst>
              <p:tags r:id="rId14"/>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1" name="Donut 10"/>
          <p:cNvSpPr/>
          <p:nvPr>
            <p:custDataLst>
              <p:tags r:id="rId15"/>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2" name="Rectangle 11"/>
          <p:cNvSpPr/>
          <p:nvPr>
            <p:custDataLst>
              <p:tags r:id="rId16"/>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Title Placeholder 4"/>
          <p:cNvSpPr>
            <a:spLocks noGrp="1"/>
          </p:cNvSpPr>
          <p:nvPr>
            <p:ph type="title"/>
            <p:custDataLst>
              <p:tags r:id="rId17"/>
            </p:custDataLst>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custDataLst>
              <p:tags r:id="rId18"/>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custDataLst>
              <p:tags r:id="rId19"/>
            </p:custDataLst>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10" name="Footer Placeholder 9"/>
          <p:cNvSpPr>
            <a:spLocks noGrp="1"/>
          </p:cNvSpPr>
          <p:nvPr>
            <p:ph type="ftr" sz="quarter" idx="3"/>
            <p:custDataLst>
              <p:tags r:id="rId20"/>
            </p:custDataLst>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22" name="Slide Number Placeholder 21"/>
          <p:cNvSpPr>
            <a:spLocks noGrp="1"/>
          </p:cNvSpPr>
          <p:nvPr>
            <p:ph type="sldNum" sz="quarter" idx="4"/>
            <p:custDataLst>
              <p:tags r:id="rId21"/>
            </p:custDataLst>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fld id="{F0C038F5-CD90-4532-A514-7D170DD3D19F}" type="slidenum">
              <a:rPr lang="en-US" altLang="en-US" baseline="30000">
                <a:solidFill>
                  <a:srgbClr val="E7DEC9">
                    <a:shade val="50000"/>
                    <a:satMod val="200000"/>
                  </a:srgbClr>
                </a:solidFill>
                <a:latin typeface="Arial" charset="0"/>
              </a:rPr>
              <a:pPr defTabSz="914400" fontAlgn="base">
                <a:spcBef>
                  <a:spcPct val="0"/>
                </a:spcBef>
                <a:spcAft>
                  <a:spcPct val="0"/>
                </a:spcAft>
                <a:defRPr/>
              </a:pPr>
              <a:t>‹#›</a:t>
            </a:fld>
            <a:endParaRPr lang="en-US" altLang="en-US" baseline="30000">
              <a:solidFill>
                <a:srgbClr val="E7DEC9">
                  <a:shade val="50000"/>
                  <a:satMod val="200000"/>
                </a:srgbClr>
              </a:solidFill>
              <a:latin typeface="Arial" charset="0"/>
            </a:endParaRPr>
          </a:p>
        </p:txBody>
      </p:sp>
      <p:sp>
        <p:nvSpPr>
          <p:cNvPr id="15" name="Rectangle 14"/>
          <p:cNvSpPr/>
          <p:nvPr>
            <p:custDataLst>
              <p:tags r:id="rId2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Tree>
    <p:extLst>
      <p:ext uri="{BB962C8B-B14F-4D97-AF65-F5344CB8AC3E}">
        <p14:creationId xmlns:p14="http://schemas.microsoft.com/office/powerpoint/2010/main" val="302008514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custDataLst>
              <p:tags r:id="rId13"/>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8" name="Oval 7"/>
          <p:cNvSpPr/>
          <p:nvPr>
            <p:custDataLst>
              <p:tags r:id="rId14"/>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1" name="Donut 10"/>
          <p:cNvSpPr/>
          <p:nvPr>
            <p:custDataLst>
              <p:tags r:id="rId15"/>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2" name="Rectangle 11"/>
          <p:cNvSpPr/>
          <p:nvPr>
            <p:custDataLst>
              <p:tags r:id="rId16"/>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Title Placeholder 4"/>
          <p:cNvSpPr>
            <a:spLocks noGrp="1"/>
          </p:cNvSpPr>
          <p:nvPr>
            <p:ph type="title"/>
            <p:custDataLst>
              <p:tags r:id="rId17"/>
            </p:custDataLst>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custDataLst>
              <p:tags r:id="rId18"/>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custDataLst>
              <p:tags r:id="rId19"/>
            </p:custDataLst>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10" name="Footer Placeholder 9"/>
          <p:cNvSpPr>
            <a:spLocks noGrp="1"/>
          </p:cNvSpPr>
          <p:nvPr>
            <p:ph type="ftr" sz="quarter" idx="3"/>
            <p:custDataLst>
              <p:tags r:id="rId20"/>
            </p:custDataLst>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22" name="Slide Number Placeholder 21"/>
          <p:cNvSpPr>
            <a:spLocks noGrp="1"/>
          </p:cNvSpPr>
          <p:nvPr>
            <p:ph type="sldNum" sz="quarter" idx="4"/>
            <p:custDataLst>
              <p:tags r:id="rId21"/>
            </p:custDataLst>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fld id="{F0C038F5-CD90-4532-A514-7D170DD3D19F}" type="slidenum">
              <a:rPr lang="en-US" altLang="en-US" baseline="30000">
                <a:solidFill>
                  <a:srgbClr val="E7DEC9">
                    <a:shade val="50000"/>
                    <a:satMod val="200000"/>
                  </a:srgbClr>
                </a:solidFill>
                <a:latin typeface="Arial" charset="0"/>
              </a:rPr>
              <a:pPr defTabSz="914400" fontAlgn="base">
                <a:spcBef>
                  <a:spcPct val="0"/>
                </a:spcBef>
                <a:spcAft>
                  <a:spcPct val="0"/>
                </a:spcAft>
                <a:defRPr/>
              </a:pPr>
              <a:t>‹#›</a:t>
            </a:fld>
            <a:endParaRPr lang="en-US" altLang="en-US" baseline="30000">
              <a:solidFill>
                <a:srgbClr val="E7DEC9">
                  <a:shade val="50000"/>
                  <a:satMod val="200000"/>
                </a:srgbClr>
              </a:solidFill>
              <a:latin typeface="Arial" charset="0"/>
            </a:endParaRPr>
          </a:p>
        </p:txBody>
      </p:sp>
      <p:sp>
        <p:nvSpPr>
          <p:cNvPr id="15" name="Rectangle 14"/>
          <p:cNvSpPr/>
          <p:nvPr>
            <p:custDataLst>
              <p:tags r:id="rId2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Tree>
    <p:extLst>
      <p:ext uri="{BB962C8B-B14F-4D97-AF65-F5344CB8AC3E}">
        <p14:creationId xmlns:p14="http://schemas.microsoft.com/office/powerpoint/2010/main" val="414197869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custDataLst>
              <p:tags r:id="rId13"/>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8" name="Oval 7"/>
          <p:cNvSpPr/>
          <p:nvPr>
            <p:custDataLst>
              <p:tags r:id="rId14"/>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1" name="Donut 10"/>
          <p:cNvSpPr/>
          <p:nvPr>
            <p:custDataLst>
              <p:tags r:id="rId15"/>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2" name="Rectangle 11"/>
          <p:cNvSpPr/>
          <p:nvPr>
            <p:custDataLst>
              <p:tags r:id="rId16"/>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Title Placeholder 4"/>
          <p:cNvSpPr>
            <a:spLocks noGrp="1"/>
          </p:cNvSpPr>
          <p:nvPr>
            <p:ph type="title"/>
            <p:custDataLst>
              <p:tags r:id="rId17"/>
            </p:custDataLst>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custDataLst>
              <p:tags r:id="rId18"/>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custDataLst>
              <p:tags r:id="rId19"/>
            </p:custDataLst>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10" name="Footer Placeholder 9"/>
          <p:cNvSpPr>
            <a:spLocks noGrp="1"/>
          </p:cNvSpPr>
          <p:nvPr>
            <p:ph type="ftr" sz="quarter" idx="3"/>
            <p:custDataLst>
              <p:tags r:id="rId20"/>
            </p:custDataLst>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22" name="Slide Number Placeholder 21"/>
          <p:cNvSpPr>
            <a:spLocks noGrp="1"/>
          </p:cNvSpPr>
          <p:nvPr>
            <p:ph type="sldNum" sz="quarter" idx="4"/>
            <p:custDataLst>
              <p:tags r:id="rId21"/>
            </p:custDataLst>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fld id="{F0C038F5-CD90-4532-A514-7D170DD3D19F}" type="slidenum">
              <a:rPr lang="en-US" altLang="en-US" baseline="30000">
                <a:solidFill>
                  <a:srgbClr val="E7DEC9">
                    <a:shade val="50000"/>
                    <a:satMod val="200000"/>
                  </a:srgbClr>
                </a:solidFill>
                <a:latin typeface="Arial" charset="0"/>
              </a:rPr>
              <a:pPr defTabSz="914400" fontAlgn="base">
                <a:spcBef>
                  <a:spcPct val="0"/>
                </a:spcBef>
                <a:spcAft>
                  <a:spcPct val="0"/>
                </a:spcAft>
                <a:defRPr/>
              </a:pPr>
              <a:t>‹#›</a:t>
            </a:fld>
            <a:endParaRPr lang="en-US" altLang="en-US" baseline="30000">
              <a:solidFill>
                <a:srgbClr val="E7DEC9">
                  <a:shade val="50000"/>
                  <a:satMod val="200000"/>
                </a:srgbClr>
              </a:solidFill>
              <a:latin typeface="Arial" charset="0"/>
            </a:endParaRPr>
          </a:p>
        </p:txBody>
      </p:sp>
      <p:sp>
        <p:nvSpPr>
          <p:cNvPr id="15" name="Rectangle 14"/>
          <p:cNvSpPr/>
          <p:nvPr>
            <p:custDataLst>
              <p:tags r:id="rId2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Tree>
    <p:extLst>
      <p:ext uri="{BB962C8B-B14F-4D97-AF65-F5344CB8AC3E}">
        <p14:creationId xmlns:p14="http://schemas.microsoft.com/office/powerpoint/2010/main" val="146382413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custDataLst>
              <p:tags r:id="rId18"/>
            </p:custDataLst>
          </p:nvPr>
        </p:nvGrpSpPr>
        <p:grpSpPr>
          <a:xfrm>
            <a:off x="-8467" y="-8468"/>
            <a:ext cx="9169805" cy="6874935"/>
            <a:chOff x="-8467" y="-8468"/>
            <a:chExt cx="9169805" cy="6874935"/>
          </a:xfrm>
        </p:grpSpPr>
        <p:sp>
          <p:nvSpPr>
            <p:cNvPr id="7" name="Freeform 6"/>
            <p:cNvSpPr/>
            <p:nvPr>
              <p:custDataLst>
                <p:tags r:id="rId24"/>
              </p:custDataLst>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custDataLst>
                <p:tags r:id="rId25"/>
              </p:custDataLst>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custDataLst>
                <p:tags r:id="rId26"/>
              </p:custDataLst>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custDataLst>
                <p:tags r:id="rId27"/>
              </p:custDataLst>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custDataLst>
                <p:tags r:id="rId28"/>
              </p:custDataLst>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custDataLst>
                <p:tags r:id="rId29"/>
              </p:custDataLst>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custDataLst>
                <p:tags r:id="rId30"/>
              </p:custDataLst>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custDataLst>
                <p:tags r:id="rId31"/>
              </p:custDataLst>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custDataLst>
              <p:tags r:id="rId19"/>
            </p:custDataLst>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custDataLst>
              <p:tags r:id="rId20"/>
            </p:custDataLst>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21"/>
            </p:custDataLst>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E934201-5B27-470A-98E3-1F274D873FC1}" type="datetimeFigureOut">
              <a:rPr lang="en-US" smtClean="0">
                <a:solidFill>
                  <a:prstClr val="black">
                    <a:tint val="75000"/>
                  </a:prstClr>
                </a:solidFill>
              </a:rPr>
              <a:pPr defTabSz="457200"/>
              <a:t>3/8/2023</a:t>
            </a:fld>
            <a:endParaRPr lang="en-US">
              <a:solidFill>
                <a:prstClr val="black">
                  <a:tint val="75000"/>
                </a:prstClr>
              </a:solidFill>
            </a:endParaRPr>
          </a:p>
        </p:txBody>
      </p:sp>
      <p:sp>
        <p:nvSpPr>
          <p:cNvPr id="5" name="Footer Placeholder 4"/>
          <p:cNvSpPr>
            <a:spLocks noGrp="1"/>
          </p:cNvSpPr>
          <p:nvPr>
            <p:ph type="ftr" sz="quarter" idx="3"/>
            <p:custDataLst>
              <p:tags r:id="rId22"/>
            </p:custDataLst>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custDataLst>
              <p:tags r:id="rId23"/>
            </p:custDataLst>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E16009E4-16B4-4DF3-9D0B-4F596436A843}" type="slidenum">
              <a:rPr lang="en-US" smtClean="0">
                <a:solidFill>
                  <a:srgbClr val="90C226"/>
                </a:solidFill>
              </a:rPr>
              <a:pPr defTabSz="457200"/>
              <a:t>‹#›</a:t>
            </a:fld>
            <a:endParaRPr lang="en-US">
              <a:solidFill>
                <a:srgbClr val="90C226"/>
              </a:solidFill>
            </a:endParaRPr>
          </a:p>
        </p:txBody>
      </p:sp>
    </p:spTree>
    <p:extLst>
      <p:ext uri="{BB962C8B-B14F-4D97-AF65-F5344CB8AC3E}">
        <p14:creationId xmlns:p14="http://schemas.microsoft.com/office/powerpoint/2010/main" val="384089328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3586" name="Rectangle 2"/>
          <p:cNvSpPr>
            <a:spLocks noGrp="1" noRot="1" noChangeArrowheads="1"/>
          </p:cNvSpPr>
          <p:nvPr>
            <p:ph type="title"/>
            <p:custDataLst>
              <p:tags r:id="rId14"/>
            </p:custDataLst>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90" tIns="44995" rIns="89990" bIns="44995" numCol="1" anchor="ctr" anchorCtr="0" compatLnSpc="1">
            <a:prstTxWarp prst="textNoShape">
              <a:avLst/>
            </a:prstTxWarp>
          </a:bodyPr>
          <a:lstStyle/>
          <a:p>
            <a:pPr lvl="0"/>
            <a:r>
              <a:rPr lang="en-US" smtClean="0"/>
              <a:t>Click to edit Master title style</a:t>
            </a:r>
          </a:p>
        </p:txBody>
      </p:sp>
      <p:sp>
        <p:nvSpPr>
          <p:cNvPr id="323587" name="Rectangle 3"/>
          <p:cNvSpPr>
            <a:spLocks noGrp="1" noRot="1" noChangeArrowheads="1"/>
          </p:cNvSpPr>
          <p:nvPr>
            <p:ph type="body" idx="1"/>
            <p:custDataLst>
              <p:tags r:id="rId15"/>
            </p:custDataLst>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90" tIns="44995" rIns="89990" bIns="449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3588" name="Rectangle 4"/>
          <p:cNvSpPr>
            <a:spLocks noGrp="1" noChangeArrowheads="1"/>
          </p:cNvSpPr>
          <p:nvPr>
            <p:ph type="dt" sz="half" idx="2"/>
            <p:custDataLst>
              <p:tags r:id="rId16"/>
            </p:custDataLst>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90" tIns="44995" rIns="89990" bIns="44995" numCol="1" anchor="b" anchorCtr="0" compatLnSpc="1">
            <a:prstTxWarp prst="textNoShape">
              <a:avLst/>
            </a:prstTxWarp>
          </a:bodyPr>
          <a:lstStyle>
            <a:lvl1pPr algn="l">
              <a:defRPr sz="1400" u="none">
                <a:solidFill>
                  <a:schemeClr val="tx1"/>
                </a:solidFill>
                <a:effectLst>
                  <a:outerShdw blurRad="38100" dist="38100" dir="2700000" algn="tl">
                    <a:srgbClr val="C0C0C0"/>
                  </a:outerShdw>
                </a:effectLst>
                <a:latin typeface="+mn-lt"/>
              </a:defRPr>
            </a:lvl1pPr>
          </a:lstStyle>
          <a:p>
            <a:pPr defTabSz="914400" fontAlgn="base">
              <a:spcBef>
                <a:spcPct val="0"/>
              </a:spcBef>
              <a:spcAft>
                <a:spcPct val="0"/>
              </a:spcAft>
              <a:defRPr/>
            </a:pPr>
            <a:endParaRPr lang="en-US">
              <a:solidFill>
                <a:srgbClr val="FFFFFF"/>
              </a:solidFill>
            </a:endParaRPr>
          </a:p>
        </p:txBody>
      </p:sp>
      <p:sp>
        <p:nvSpPr>
          <p:cNvPr id="32358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90" tIns="44995" rIns="89990" bIns="44995" numCol="1" anchor="b" anchorCtr="0" compatLnSpc="1">
            <a:prstTxWarp prst="textNoShape">
              <a:avLst/>
            </a:prstTxWarp>
          </a:bodyPr>
          <a:lstStyle>
            <a:lvl1pPr>
              <a:defRPr sz="1400" u="none">
                <a:solidFill>
                  <a:schemeClr val="tx1"/>
                </a:solidFill>
                <a:effectLst>
                  <a:outerShdw blurRad="38100" dist="38100" dir="2700000" algn="tl">
                    <a:srgbClr val="C0C0C0"/>
                  </a:outerShdw>
                </a:effectLst>
                <a:latin typeface="+mn-lt"/>
              </a:defRPr>
            </a:lvl1pPr>
          </a:lstStyle>
          <a:p>
            <a:pPr algn="ctr" defTabSz="914400" fontAlgn="base">
              <a:spcBef>
                <a:spcPct val="0"/>
              </a:spcBef>
              <a:spcAft>
                <a:spcPct val="0"/>
              </a:spcAft>
              <a:defRPr/>
            </a:pPr>
            <a:endParaRPr lang="en-US">
              <a:solidFill>
                <a:srgbClr val="FFFFFF"/>
              </a:solidFill>
            </a:endParaRPr>
          </a:p>
        </p:txBody>
      </p:sp>
      <p:sp>
        <p:nvSpPr>
          <p:cNvPr id="323590" name="Rectangle 6"/>
          <p:cNvSpPr>
            <a:spLocks noGrp="1" noChangeArrowheads="1"/>
          </p:cNvSpPr>
          <p:nvPr>
            <p:ph type="sldNum" sz="quarter" idx="4"/>
            <p:custDataLst>
              <p:tags r:id="rId18"/>
            </p:custDataLst>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90" tIns="44995" rIns="89990" bIns="44995" numCol="1" anchor="b" anchorCtr="0" compatLnSpc="1">
            <a:prstTxWarp prst="textNoShape">
              <a:avLst/>
            </a:prstTxWarp>
          </a:bodyPr>
          <a:lstStyle>
            <a:lvl1pPr algn="r">
              <a:defRPr sz="1400" u="none">
                <a:solidFill>
                  <a:schemeClr val="tx1"/>
                </a:solidFill>
                <a:effectLst>
                  <a:outerShdw blurRad="38100" dist="38100" dir="2700000" algn="tl">
                    <a:srgbClr val="C0C0C0"/>
                  </a:outerShdw>
                </a:effectLst>
                <a:latin typeface="+mn-lt"/>
              </a:defRPr>
            </a:lvl1pPr>
          </a:lstStyle>
          <a:p>
            <a:pPr defTabSz="914400" fontAlgn="base">
              <a:spcBef>
                <a:spcPct val="0"/>
              </a:spcBef>
              <a:spcAft>
                <a:spcPct val="0"/>
              </a:spcAft>
              <a:defRPr/>
            </a:pPr>
            <a:fld id="{992D7B84-4591-4FFD-80B4-070CE55C5146}"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6199976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0039"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00077"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5013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00137"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36550" indent="-33655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30250" indent="-280988"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23950" indent="-223838"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574800" indent="-223838"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24063" indent="-223838"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475203" indent="-224974"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25253" indent="-224974"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375280" indent="-224974"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25308" indent="-224974"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00077" rtl="0" eaLnBrk="1" latinLnBrk="0" hangingPunct="1">
        <a:defRPr sz="1800" kern="1200">
          <a:solidFill>
            <a:schemeClr val="tx1"/>
          </a:solidFill>
          <a:latin typeface="+mn-lt"/>
          <a:ea typeface="+mn-ea"/>
          <a:cs typeface="+mn-cs"/>
        </a:defRPr>
      </a:lvl1pPr>
      <a:lvl2pPr marL="450039" algn="l" defTabSz="900077" rtl="0" eaLnBrk="1" latinLnBrk="0" hangingPunct="1">
        <a:defRPr sz="1800" kern="1200">
          <a:solidFill>
            <a:schemeClr val="tx1"/>
          </a:solidFill>
          <a:latin typeface="+mn-lt"/>
          <a:ea typeface="+mn-ea"/>
          <a:cs typeface="+mn-cs"/>
        </a:defRPr>
      </a:lvl2pPr>
      <a:lvl3pPr marL="900077" algn="l" defTabSz="900077" rtl="0" eaLnBrk="1" latinLnBrk="0" hangingPunct="1">
        <a:defRPr sz="1800" kern="1200">
          <a:solidFill>
            <a:schemeClr val="tx1"/>
          </a:solidFill>
          <a:latin typeface="+mn-lt"/>
          <a:ea typeface="+mn-ea"/>
          <a:cs typeface="+mn-cs"/>
        </a:defRPr>
      </a:lvl3pPr>
      <a:lvl4pPr marL="1350130" algn="l" defTabSz="900077" rtl="0" eaLnBrk="1" latinLnBrk="0" hangingPunct="1">
        <a:defRPr sz="1800" kern="1200">
          <a:solidFill>
            <a:schemeClr val="tx1"/>
          </a:solidFill>
          <a:latin typeface="+mn-lt"/>
          <a:ea typeface="+mn-ea"/>
          <a:cs typeface="+mn-cs"/>
        </a:defRPr>
      </a:lvl4pPr>
      <a:lvl5pPr marL="1800137" algn="l" defTabSz="900077" rtl="0" eaLnBrk="1" latinLnBrk="0" hangingPunct="1">
        <a:defRPr sz="1800" kern="1200">
          <a:solidFill>
            <a:schemeClr val="tx1"/>
          </a:solidFill>
          <a:latin typeface="+mn-lt"/>
          <a:ea typeface="+mn-ea"/>
          <a:cs typeface="+mn-cs"/>
        </a:defRPr>
      </a:lvl5pPr>
      <a:lvl6pPr marL="2250183" algn="l" defTabSz="900077" rtl="0" eaLnBrk="1" latinLnBrk="0" hangingPunct="1">
        <a:defRPr sz="1800" kern="1200">
          <a:solidFill>
            <a:schemeClr val="tx1"/>
          </a:solidFill>
          <a:latin typeface="+mn-lt"/>
          <a:ea typeface="+mn-ea"/>
          <a:cs typeface="+mn-cs"/>
        </a:defRPr>
      </a:lvl6pPr>
      <a:lvl7pPr marL="2700231" algn="l" defTabSz="900077" rtl="0" eaLnBrk="1" latinLnBrk="0" hangingPunct="1">
        <a:defRPr sz="1800" kern="1200">
          <a:solidFill>
            <a:schemeClr val="tx1"/>
          </a:solidFill>
          <a:latin typeface="+mn-lt"/>
          <a:ea typeface="+mn-ea"/>
          <a:cs typeface="+mn-cs"/>
        </a:defRPr>
      </a:lvl7pPr>
      <a:lvl8pPr marL="3150273" algn="l" defTabSz="900077" rtl="0" eaLnBrk="1" latinLnBrk="0" hangingPunct="1">
        <a:defRPr sz="1800" kern="1200">
          <a:solidFill>
            <a:schemeClr val="tx1"/>
          </a:solidFill>
          <a:latin typeface="+mn-lt"/>
          <a:ea typeface="+mn-ea"/>
          <a:cs typeface="+mn-cs"/>
        </a:defRPr>
      </a:lvl8pPr>
      <a:lvl9pPr marL="3600287" algn="l" defTabSz="9000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Đĩa 6"/>
          <p:cNvSpPr/>
          <p:nvPr>
            <p:custDataLst>
              <p:tags r:id="rId14"/>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8" name="Hình Bầu dục 7"/>
          <p:cNvSpPr/>
          <p:nvPr>
            <p:custDataLst>
              <p:tags r:id="rId15"/>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11" name="Hình khuyên 10"/>
          <p:cNvSpPr/>
          <p:nvPr>
            <p:custDataLst>
              <p:tags r:id="rId16"/>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12" name="Hình chữ nhật 11"/>
          <p:cNvSpPr/>
          <p:nvPr>
            <p:custDataLst>
              <p:tags r:id="rId17"/>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
        <p:nvSpPr>
          <p:cNvPr id="5" name="Chỗ dành sẵn cho Tiêu đề 4"/>
          <p:cNvSpPr>
            <a:spLocks noGrp="1"/>
          </p:cNvSpPr>
          <p:nvPr>
            <p:ph type="title"/>
            <p:custDataLst>
              <p:tags r:id="rId18"/>
            </p:custDataLst>
          </p:nvPr>
        </p:nvSpPr>
        <p:spPr>
          <a:xfrm>
            <a:off x="1435100" y="274638"/>
            <a:ext cx="7499350" cy="1143000"/>
          </a:xfrm>
          <a:prstGeom prst="rect">
            <a:avLst/>
          </a:prstGeom>
        </p:spPr>
        <p:txBody>
          <a:bodyPr lIns="89990" tIns="44995" rIns="89990" bIns="44995" anchor="ctr">
            <a:normAutofit/>
          </a:bodyPr>
          <a:lstStyle/>
          <a:p>
            <a:r>
              <a:rPr lang="vi-VN" smtClean="0"/>
              <a:t>Bấm &amp; sửa kiểu tiêu đề</a:t>
            </a:r>
            <a:endParaRPr lang="en-US"/>
          </a:p>
        </p:txBody>
      </p:sp>
      <p:sp>
        <p:nvSpPr>
          <p:cNvPr id="3081" name="Chỗ dành sẵn cho Văn bản 8"/>
          <p:cNvSpPr>
            <a:spLocks noGrp="1"/>
          </p:cNvSpPr>
          <p:nvPr>
            <p:ph type="body" idx="1"/>
            <p:custDataLst>
              <p:tags r:id="rId19"/>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0" tIns="44995" rIns="89990" bIns="44995"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24" name="Chỗ dành sẵn cho Ngày tháng 23"/>
          <p:cNvSpPr>
            <a:spLocks noGrp="1"/>
          </p:cNvSpPr>
          <p:nvPr>
            <p:ph type="dt" sz="half" idx="2"/>
            <p:custDataLst>
              <p:tags r:id="rId20"/>
            </p:custDataLst>
          </p:nvPr>
        </p:nvSpPr>
        <p:spPr>
          <a:xfrm>
            <a:off x="3581400" y="6305550"/>
            <a:ext cx="2133600" cy="476250"/>
          </a:xfrm>
          <a:prstGeom prst="rect">
            <a:avLst/>
          </a:prstGeom>
        </p:spPr>
        <p:txBody>
          <a:bodyPr lIns="89990" tIns="44995" rIns="89990" bIns="44995" anchor="b"/>
          <a:lstStyle>
            <a:lvl1pPr algn="r" eaLnBrk="1" latinLnBrk="0" hangingPunct="1">
              <a:defRPr kumimoji="0" sz="1200" u="none">
                <a:solidFill>
                  <a:srgbClr val="E7DEC9">
                    <a:shade val="50000"/>
                    <a:satMod val="200000"/>
                  </a:srgbClr>
                </a:solidFill>
                <a:latin typeface="Times New Roman" pitchFamily="18" charset="0"/>
              </a:defRPr>
            </a:lvl1pPr>
            <a:extLst/>
          </a:lstStyle>
          <a:p>
            <a:pPr defTabSz="914400" fontAlgn="base">
              <a:spcBef>
                <a:spcPct val="0"/>
              </a:spcBef>
              <a:spcAft>
                <a:spcPct val="0"/>
              </a:spcAft>
              <a:defRPr/>
            </a:pPr>
            <a:endParaRPr lang="en-US"/>
          </a:p>
        </p:txBody>
      </p:sp>
      <p:sp>
        <p:nvSpPr>
          <p:cNvPr id="10" name="Chỗ dành sẵn cho Chân trang 9"/>
          <p:cNvSpPr>
            <a:spLocks noGrp="1"/>
          </p:cNvSpPr>
          <p:nvPr>
            <p:ph type="ftr" sz="quarter" idx="3"/>
            <p:custDataLst>
              <p:tags r:id="rId21"/>
            </p:custDataLst>
          </p:nvPr>
        </p:nvSpPr>
        <p:spPr>
          <a:xfrm>
            <a:off x="5715000" y="6305550"/>
            <a:ext cx="2895600" cy="476250"/>
          </a:xfrm>
          <a:prstGeom prst="rect">
            <a:avLst/>
          </a:prstGeom>
        </p:spPr>
        <p:txBody>
          <a:bodyPr lIns="89990" tIns="44995" rIns="89990" bIns="44995" anchor="b"/>
          <a:lstStyle>
            <a:lvl1pPr algn="l" eaLnBrk="1" latinLnBrk="0" hangingPunct="1">
              <a:defRPr kumimoji="0" sz="1200" u="none">
                <a:solidFill>
                  <a:srgbClr val="E7DEC9">
                    <a:shade val="50000"/>
                    <a:satMod val="200000"/>
                  </a:srgbClr>
                </a:solidFill>
                <a:effectLst/>
                <a:latin typeface="Times New Roman" pitchFamily="18" charset="0"/>
              </a:defRPr>
            </a:lvl1pPr>
            <a:extLst/>
          </a:lstStyle>
          <a:p>
            <a:pPr defTabSz="914400" fontAlgn="base">
              <a:spcBef>
                <a:spcPct val="0"/>
              </a:spcBef>
              <a:spcAft>
                <a:spcPct val="0"/>
              </a:spcAft>
              <a:defRPr/>
            </a:pPr>
            <a:endParaRPr lang="en-US"/>
          </a:p>
        </p:txBody>
      </p:sp>
      <p:sp>
        <p:nvSpPr>
          <p:cNvPr id="22" name="Chỗ dành sẵn cho Số hiệu Bản chiếu 21"/>
          <p:cNvSpPr>
            <a:spLocks noGrp="1"/>
          </p:cNvSpPr>
          <p:nvPr>
            <p:ph type="sldNum" sz="quarter" idx="4"/>
            <p:custDataLst>
              <p:tags r:id="rId22"/>
            </p:custDataLst>
          </p:nvPr>
        </p:nvSpPr>
        <p:spPr>
          <a:xfrm>
            <a:off x="8613775" y="6305550"/>
            <a:ext cx="457200" cy="476250"/>
          </a:xfrm>
          <a:prstGeom prst="rect">
            <a:avLst/>
          </a:prstGeom>
        </p:spPr>
        <p:txBody>
          <a:bodyPr lIns="89990" tIns="44995" rIns="89990" bIns="44995" anchor="b"/>
          <a:lstStyle>
            <a:lvl1pPr algn="ctr" eaLnBrk="1" latinLnBrk="0" hangingPunct="1">
              <a:defRPr kumimoji="0" sz="1200" u="none">
                <a:solidFill>
                  <a:srgbClr val="E7DEC9">
                    <a:shade val="50000"/>
                    <a:satMod val="200000"/>
                  </a:srgbClr>
                </a:solidFill>
                <a:effectLst/>
                <a:latin typeface="Times New Roman" pitchFamily="18" charset="0"/>
              </a:defRPr>
            </a:lvl1pPr>
            <a:extLst/>
          </a:lstStyle>
          <a:p>
            <a:pPr defTabSz="914400" fontAlgn="base">
              <a:spcBef>
                <a:spcPct val="0"/>
              </a:spcBef>
              <a:spcAft>
                <a:spcPct val="0"/>
              </a:spcAft>
              <a:defRPr/>
            </a:pPr>
            <a:fld id="{DC5B9728-679D-46B1-96B6-BD8A36F95312}" type="slidenum">
              <a:rPr lang="en-US"/>
              <a:pPr defTabSz="914400" fontAlgn="base">
                <a:spcBef>
                  <a:spcPct val="0"/>
                </a:spcBef>
                <a:spcAft>
                  <a:spcPct val="0"/>
                </a:spcAft>
                <a:defRPr/>
              </a:pPr>
              <a:t>‹#›</a:t>
            </a:fld>
            <a:endParaRPr lang="en-US"/>
          </a:p>
        </p:txBody>
      </p:sp>
      <p:sp>
        <p:nvSpPr>
          <p:cNvPr id="15" name="Hình chữ nhật 14"/>
          <p:cNvSpPr/>
          <p:nvPr>
            <p:custDataLst>
              <p:tags r:id="rId23"/>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89990" tIns="44995" rIns="89990" bIns="44995" anchor="ctr"/>
          <a:lstStyle/>
          <a:p>
            <a:pPr algn="ctr" defTabSz="914400" fontAlgn="base">
              <a:spcBef>
                <a:spcPct val="0"/>
              </a:spcBef>
              <a:spcAft>
                <a:spcPct val="0"/>
              </a:spcAft>
              <a:defRPr/>
            </a:pPr>
            <a:endParaRPr lang="en-US" sz="2800">
              <a:solidFill>
                <a:prstClr val="white"/>
              </a:solidFill>
            </a:endParaRPr>
          </a:p>
        </p:txBody>
      </p:sp>
    </p:spTree>
    <p:extLst>
      <p:ext uri="{BB962C8B-B14F-4D97-AF65-F5344CB8AC3E}">
        <p14:creationId xmlns:p14="http://schemas.microsoft.com/office/powerpoint/2010/main" val="38054476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0039" algn="l" rtl="0" fontAlgn="base">
        <a:spcBef>
          <a:spcPct val="0"/>
        </a:spcBef>
        <a:spcAft>
          <a:spcPct val="0"/>
        </a:spcAft>
        <a:defRPr sz="4300">
          <a:solidFill>
            <a:srgbClr val="572314"/>
          </a:solidFill>
          <a:latin typeface="Gill Sans MT" pitchFamily="34" charset="0"/>
        </a:defRPr>
      </a:lvl6pPr>
      <a:lvl7pPr marL="900077" algn="l" rtl="0" fontAlgn="base">
        <a:spcBef>
          <a:spcPct val="0"/>
        </a:spcBef>
        <a:spcAft>
          <a:spcPct val="0"/>
        </a:spcAft>
        <a:defRPr sz="4300">
          <a:solidFill>
            <a:srgbClr val="572314"/>
          </a:solidFill>
          <a:latin typeface="Gill Sans MT" pitchFamily="34" charset="0"/>
        </a:defRPr>
      </a:lvl7pPr>
      <a:lvl8pPr marL="1350130" algn="l" rtl="0" fontAlgn="base">
        <a:spcBef>
          <a:spcPct val="0"/>
        </a:spcBef>
        <a:spcAft>
          <a:spcPct val="0"/>
        </a:spcAft>
        <a:defRPr sz="4300">
          <a:solidFill>
            <a:srgbClr val="572314"/>
          </a:solidFill>
          <a:latin typeface="Gill Sans MT" pitchFamily="34" charset="0"/>
        </a:defRPr>
      </a:lvl8pPr>
      <a:lvl9pPr marL="1800137" algn="l" rtl="0" fontAlgn="base">
        <a:spcBef>
          <a:spcPct val="0"/>
        </a:spcBef>
        <a:spcAft>
          <a:spcPct val="0"/>
        </a:spcAft>
        <a:defRPr sz="4300">
          <a:solidFill>
            <a:srgbClr val="572314"/>
          </a:solidFill>
          <a:latin typeface="Gill Sans MT" pitchFamily="34" charset="0"/>
        </a:defRPr>
      </a:lvl9pPr>
      <a:extLst/>
    </p:titleStyle>
    <p:bodyStyle>
      <a:lvl1pPr marL="358775" indent="-277813"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28650" indent="-231775"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71538" indent="-223838"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79500" indent="-169863"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76350" indent="-179388"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485130" indent="-179998"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692186" indent="-179998"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890148" indent="-179998"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097168" indent="-179998"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0039" algn="l" rtl="0" eaLnBrk="1" latinLnBrk="0" hangingPunct="1">
        <a:defRPr kumimoji="0" kern="1200">
          <a:solidFill>
            <a:schemeClr val="tx1"/>
          </a:solidFill>
          <a:latin typeface="+mn-lt"/>
          <a:ea typeface="+mn-ea"/>
          <a:cs typeface="+mn-cs"/>
        </a:defRPr>
      </a:lvl2pPr>
      <a:lvl3pPr marL="900077" algn="l" rtl="0" eaLnBrk="1" latinLnBrk="0" hangingPunct="1">
        <a:defRPr kumimoji="0" kern="1200">
          <a:solidFill>
            <a:schemeClr val="tx1"/>
          </a:solidFill>
          <a:latin typeface="+mn-lt"/>
          <a:ea typeface="+mn-ea"/>
          <a:cs typeface="+mn-cs"/>
        </a:defRPr>
      </a:lvl3pPr>
      <a:lvl4pPr marL="1350130" algn="l" rtl="0" eaLnBrk="1" latinLnBrk="0" hangingPunct="1">
        <a:defRPr kumimoji="0" kern="1200">
          <a:solidFill>
            <a:schemeClr val="tx1"/>
          </a:solidFill>
          <a:latin typeface="+mn-lt"/>
          <a:ea typeface="+mn-ea"/>
          <a:cs typeface="+mn-cs"/>
        </a:defRPr>
      </a:lvl4pPr>
      <a:lvl5pPr marL="1800137" algn="l" rtl="0" eaLnBrk="1" latinLnBrk="0" hangingPunct="1">
        <a:defRPr kumimoji="0" kern="1200">
          <a:solidFill>
            <a:schemeClr val="tx1"/>
          </a:solidFill>
          <a:latin typeface="+mn-lt"/>
          <a:ea typeface="+mn-ea"/>
          <a:cs typeface="+mn-cs"/>
        </a:defRPr>
      </a:lvl5pPr>
      <a:lvl6pPr marL="2250183" algn="l" rtl="0" eaLnBrk="1" latinLnBrk="0" hangingPunct="1">
        <a:defRPr kumimoji="0" kern="1200">
          <a:solidFill>
            <a:schemeClr val="tx1"/>
          </a:solidFill>
          <a:latin typeface="+mn-lt"/>
          <a:ea typeface="+mn-ea"/>
          <a:cs typeface="+mn-cs"/>
        </a:defRPr>
      </a:lvl6pPr>
      <a:lvl7pPr marL="2700231" algn="l" rtl="0" eaLnBrk="1" latinLnBrk="0" hangingPunct="1">
        <a:defRPr kumimoji="0" kern="1200">
          <a:solidFill>
            <a:schemeClr val="tx1"/>
          </a:solidFill>
          <a:latin typeface="+mn-lt"/>
          <a:ea typeface="+mn-ea"/>
          <a:cs typeface="+mn-cs"/>
        </a:defRPr>
      </a:lvl7pPr>
      <a:lvl8pPr marL="3150273" algn="l" rtl="0" eaLnBrk="1" latinLnBrk="0" hangingPunct="1">
        <a:defRPr kumimoji="0" kern="1200">
          <a:solidFill>
            <a:schemeClr val="tx1"/>
          </a:solidFill>
          <a:latin typeface="+mn-lt"/>
          <a:ea typeface="+mn-ea"/>
          <a:cs typeface="+mn-cs"/>
        </a:defRPr>
      </a:lvl8pPr>
      <a:lvl9pPr marL="3600287"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custDataLst>
              <p:tags r:id="rId14"/>
            </p:custDataLst>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defTabSz="914400" fontAlgn="base">
              <a:spcBef>
                <a:spcPct val="0"/>
              </a:spcBef>
              <a:spcAft>
                <a:spcPct val="0"/>
              </a:spcAft>
              <a:defRPr/>
            </a:pPr>
            <a:endParaRPr lang="en-US" u="sng">
              <a:solidFill>
                <a:prstClr val="black">
                  <a:tint val="75000"/>
                </a:prstClr>
              </a:solidFill>
              <a:latin typeface="Times New Roman" pitchFamily="18" charset="0"/>
            </a:endParaRPr>
          </a:p>
        </p:txBody>
      </p:sp>
      <p:sp>
        <p:nvSpPr>
          <p:cNvPr id="5" name="Footer Placeholder 4"/>
          <p:cNvSpPr>
            <a:spLocks noGrp="1"/>
          </p:cNvSpPr>
          <p:nvPr>
            <p:ph type="ftr" sz="quarter" idx="3"/>
            <p:custDataLst>
              <p:tags r:id="rId16"/>
            </p:custDataLst>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defTabSz="914400" fontAlgn="base">
              <a:spcBef>
                <a:spcPct val="0"/>
              </a:spcBef>
              <a:spcAft>
                <a:spcPct val="0"/>
              </a:spcAft>
              <a:defRPr/>
            </a:pPr>
            <a:endParaRPr lang="en-US" u="sng">
              <a:solidFill>
                <a:prstClr val="black">
                  <a:tint val="75000"/>
                </a:prstClr>
              </a:solidFill>
              <a:latin typeface="Times New Roman" pitchFamily="18" charset="0"/>
            </a:endParaRPr>
          </a:p>
        </p:txBody>
      </p:sp>
      <p:sp>
        <p:nvSpPr>
          <p:cNvPr id="6" name="Slide Number Placeholder 5"/>
          <p:cNvSpPr>
            <a:spLocks noGrp="1"/>
          </p:cNvSpPr>
          <p:nvPr>
            <p:ph type="sldNum" sz="quarter" idx="4"/>
            <p:custDataLst>
              <p:tags r:id="rId17"/>
            </p:custDataLst>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914400" fontAlgn="base">
              <a:spcBef>
                <a:spcPct val="0"/>
              </a:spcBef>
              <a:spcAft>
                <a:spcPct val="0"/>
              </a:spcAft>
            </a:pPr>
            <a:fld id="{9FDA2054-CA4B-47A0-9420-2C68BFFBB9F8}" type="slidenum">
              <a:rPr lang="en-US" u="sng" smtClean="0">
                <a:latin typeface="Times New Roman" pitchFamily="18" charset="0"/>
              </a:rPr>
              <a:pPr defTabSz="914400" fontAlgn="base">
                <a:spcBef>
                  <a:spcPct val="0"/>
                </a:spcBef>
                <a:spcAft>
                  <a:spcPct val="0"/>
                </a:spcAft>
              </a:pPr>
              <a:t>‹#›</a:t>
            </a:fld>
            <a:endParaRPr lang="en-US" u="sng" smtClean="0">
              <a:latin typeface="Times New Roman" pitchFamily="18" charset="0"/>
            </a:endParaRPr>
          </a:p>
        </p:txBody>
      </p:sp>
    </p:spTree>
    <p:extLst>
      <p:ext uri="{BB962C8B-B14F-4D97-AF65-F5344CB8AC3E}">
        <p14:creationId xmlns:p14="http://schemas.microsoft.com/office/powerpoint/2010/main" val="42651822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custDataLst>
              <p:tags r:id="rId13"/>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8" name="Oval 7"/>
          <p:cNvSpPr/>
          <p:nvPr>
            <p:custDataLst>
              <p:tags r:id="rId14"/>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1" name="Donut 10"/>
          <p:cNvSpPr/>
          <p:nvPr>
            <p:custDataLst>
              <p:tags r:id="rId15"/>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2" name="Rectangle 11"/>
          <p:cNvSpPr/>
          <p:nvPr>
            <p:custDataLst>
              <p:tags r:id="rId16"/>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Title Placeholder 4"/>
          <p:cNvSpPr>
            <a:spLocks noGrp="1"/>
          </p:cNvSpPr>
          <p:nvPr>
            <p:ph type="title"/>
            <p:custDataLst>
              <p:tags r:id="rId17"/>
            </p:custDataLst>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custDataLst>
              <p:tags r:id="rId18"/>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custDataLst>
              <p:tags r:id="rId19"/>
            </p:custDataLst>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10" name="Footer Placeholder 9"/>
          <p:cNvSpPr>
            <a:spLocks noGrp="1"/>
          </p:cNvSpPr>
          <p:nvPr>
            <p:ph type="ftr" sz="quarter" idx="3"/>
            <p:custDataLst>
              <p:tags r:id="rId20"/>
            </p:custDataLst>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22" name="Slide Number Placeholder 21"/>
          <p:cNvSpPr>
            <a:spLocks noGrp="1"/>
          </p:cNvSpPr>
          <p:nvPr>
            <p:ph type="sldNum" sz="quarter" idx="4"/>
            <p:custDataLst>
              <p:tags r:id="rId21"/>
            </p:custDataLst>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fld id="{F0C038F5-CD90-4532-A514-7D170DD3D19F}" type="slidenum">
              <a:rPr lang="en-US" altLang="en-US" baseline="30000">
                <a:solidFill>
                  <a:srgbClr val="E7DEC9">
                    <a:shade val="50000"/>
                    <a:satMod val="200000"/>
                  </a:srgbClr>
                </a:solidFill>
                <a:latin typeface="Arial" charset="0"/>
              </a:rPr>
              <a:pPr defTabSz="914400" fontAlgn="base">
                <a:spcBef>
                  <a:spcPct val="0"/>
                </a:spcBef>
                <a:spcAft>
                  <a:spcPct val="0"/>
                </a:spcAft>
                <a:defRPr/>
              </a:pPr>
              <a:t>‹#›</a:t>
            </a:fld>
            <a:endParaRPr lang="en-US" altLang="en-US" baseline="30000">
              <a:solidFill>
                <a:srgbClr val="E7DEC9">
                  <a:shade val="50000"/>
                  <a:satMod val="200000"/>
                </a:srgbClr>
              </a:solidFill>
              <a:latin typeface="Arial" charset="0"/>
            </a:endParaRPr>
          </a:p>
        </p:txBody>
      </p:sp>
      <p:sp>
        <p:nvSpPr>
          <p:cNvPr id="15" name="Rectangle 14"/>
          <p:cNvSpPr/>
          <p:nvPr>
            <p:custDataLst>
              <p:tags r:id="rId2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Tree>
    <p:extLst>
      <p:ext uri="{BB962C8B-B14F-4D97-AF65-F5344CB8AC3E}">
        <p14:creationId xmlns:p14="http://schemas.microsoft.com/office/powerpoint/2010/main" val="6564915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custDataLst>
              <p:tags r:id="rId13"/>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8" name="Oval 7"/>
          <p:cNvSpPr/>
          <p:nvPr>
            <p:custDataLst>
              <p:tags r:id="rId14"/>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1" name="Donut 10"/>
          <p:cNvSpPr/>
          <p:nvPr>
            <p:custDataLst>
              <p:tags r:id="rId15"/>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2" name="Rectangle 11"/>
          <p:cNvSpPr/>
          <p:nvPr>
            <p:custDataLst>
              <p:tags r:id="rId16"/>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Title Placeholder 4"/>
          <p:cNvSpPr>
            <a:spLocks noGrp="1"/>
          </p:cNvSpPr>
          <p:nvPr>
            <p:ph type="title"/>
            <p:custDataLst>
              <p:tags r:id="rId17"/>
            </p:custDataLst>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custDataLst>
              <p:tags r:id="rId18"/>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custDataLst>
              <p:tags r:id="rId19"/>
            </p:custDataLst>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10" name="Footer Placeholder 9"/>
          <p:cNvSpPr>
            <a:spLocks noGrp="1"/>
          </p:cNvSpPr>
          <p:nvPr>
            <p:ph type="ftr" sz="quarter" idx="3"/>
            <p:custDataLst>
              <p:tags r:id="rId20"/>
            </p:custDataLst>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22" name="Slide Number Placeholder 21"/>
          <p:cNvSpPr>
            <a:spLocks noGrp="1"/>
          </p:cNvSpPr>
          <p:nvPr>
            <p:ph type="sldNum" sz="quarter" idx="4"/>
            <p:custDataLst>
              <p:tags r:id="rId21"/>
            </p:custDataLst>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fld id="{F0C038F5-CD90-4532-A514-7D170DD3D19F}" type="slidenum">
              <a:rPr lang="en-US" altLang="en-US" baseline="30000">
                <a:solidFill>
                  <a:srgbClr val="E7DEC9">
                    <a:shade val="50000"/>
                    <a:satMod val="200000"/>
                  </a:srgbClr>
                </a:solidFill>
                <a:latin typeface="Arial" charset="0"/>
              </a:rPr>
              <a:pPr defTabSz="914400" fontAlgn="base">
                <a:spcBef>
                  <a:spcPct val="0"/>
                </a:spcBef>
                <a:spcAft>
                  <a:spcPct val="0"/>
                </a:spcAft>
                <a:defRPr/>
              </a:pPr>
              <a:t>‹#›</a:t>
            </a:fld>
            <a:endParaRPr lang="en-US" altLang="en-US" baseline="30000">
              <a:solidFill>
                <a:srgbClr val="E7DEC9">
                  <a:shade val="50000"/>
                  <a:satMod val="200000"/>
                </a:srgbClr>
              </a:solidFill>
              <a:latin typeface="Arial" charset="0"/>
            </a:endParaRPr>
          </a:p>
        </p:txBody>
      </p:sp>
      <p:sp>
        <p:nvSpPr>
          <p:cNvPr id="15" name="Rectangle 14"/>
          <p:cNvSpPr/>
          <p:nvPr>
            <p:custDataLst>
              <p:tags r:id="rId2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Tree>
    <p:extLst>
      <p:ext uri="{BB962C8B-B14F-4D97-AF65-F5344CB8AC3E}">
        <p14:creationId xmlns:p14="http://schemas.microsoft.com/office/powerpoint/2010/main" val="324524455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4099" name="Text Placeholder 2"/>
          <p:cNvSpPr>
            <a:spLocks noGrp="1"/>
          </p:cNvSpPr>
          <p:nvPr>
            <p:ph type="body" idx="1"/>
            <p:custDataLst>
              <p:tags r:id="rId14"/>
            </p:custDataLst>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custDataLst>
              <p:tags r:id="rId15"/>
            </p:custDataLst>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baseline="30000">
              <a:solidFill>
                <a:srgbClr val="FFFFFF"/>
              </a:solidFill>
            </a:endParaRPr>
          </a:p>
        </p:txBody>
      </p:sp>
      <p:sp>
        <p:nvSpPr>
          <p:cNvPr id="8" name="Rectangle 7"/>
          <p:cNvSpPr/>
          <p:nvPr>
            <p:custDataLst>
              <p:tags r:id="rId16"/>
            </p:custDataLst>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baseline="30000">
              <a:solidFill>
                <a:srgbClr val="FFFFFF"/>
              </a:solidFill>
            </a:endParaRPr>
          </a:p>
        </p:txBody>
      </p:sp>
      <p:sp>
        <p:nvSpPr>
          <p:cNvPr id="6" name="Slide Number Placeholder 5"/>
          <p:cNvSpPr>
            <a:spLocks noGrp="1"/>
          </p:cNvSpPr>
          <p:nvPr>
            <p:ph type="sldNum" sz="quarter" idx="4"/>
            <p:custDataLst>
              <p:tags r:id="rId17"/>
            </p:custDataLst>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eaLnBrk="0" fontAlgn="base" hangingPunct="0">
              <a:spcBef>
                <a:spcPct val="0"/>
              </a:spcBef>
              <a:spcAft>
                <a:spcPct val="0"/>
              </a:spcAft>
              <a:defRPr/>
            </a:pPr>
            <a:fld id="{FDB42F23-53CE-474D-9A88-2A5215D2BA9A}" type="slidenum">
              <a:rPr lang="en-US" altLang="en-US" baseline="30000">
                <a:latin typeface="Arial" charset="0"/>
              </a:rPr>
              <a:pPr defTabSz="914400" eaLnBrk="0" fontAlgn="base" hangingPunct="0">
                <a:spcBef>
                  <a:spcPct val="0"/>
                </a:spcBef>
                <a:spcAft>
                  <a:spcPct val="0"/>
                </a:spcAft>
                <a:defRPr/>
              </a:pPr>
              <a:t>‹#›</a:t>
            </a:fld>
            <a:endParaRPr lang="en-US" altLang="en-US" baseline="30000">
              <a:latin typeface="Arial" charset="0"/>
            </a:endParaRPr>
          </a:p>
        </p:txBody>
      </p:sp>
      <p:sp>
        <p:nvSpPr>
          <p:cNvPr id="5" name="Footer Placeholder 4"/>
          <p:cNvSpPr>
            <a:spLocks noGrp="1"/>
          </p:cNvSpPr>
          <p:nvPr>
            <p:ph type="ftr" sz="quarter" idx="3"/>
            <p:custDataLst>
              <p:tags r:id="rId18"/>
            </p:custDataLst>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defTabSz="914400" eaLnBrk="0" fontAlgn="base" hangingPunct="0">
              <a:spcBef>
                <a:spcPct val="0"/>
              </a:spcBef>
              <a:spcAft>
                <a:spcPct val="0"/>
              </a:spcAft>
              <a:defRPr/>
            </a:pPr>
            <a:endParaRPr lang="en-US" baseline="30000">
              <a:solidFill>
                <a:srgbClr val="DFDCB7"/>
              </a:solidFill>
              <a:latin typeface="Arial" charset="0"/>
            </a:endParaRPr>
          </a:p>
        </p:txBody>
      </p:sp>
      <p:sp>
        <p:nvSpPr>
          <p:cNvPr id="4" name="Date Placeholder 3"/>
          <p:cNvSpPr>
            <a:spLocks noGrp="1"/>
          </p:cNvSpPr>
          <p:nvPr>
            <p:ph type="dt" sz="half" idx="2"/>
            <p:custDataLst>
              <p:tags r:id="rId19"/>
            </p:custDataLst>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defTabSz="914400" eaLnBrk="0" fontAlgn="base" hangingPunct="0">
              <a:spcBef>
                <a:spcPct val="0"/>
              </a:spcBef>
              <a:spcAft>
                <a:spcPct val="0"/>
              </a:spcAft>
              <a:defRPr/>
            </a:pPr>
            <a:endParaRPr lang="en-US" baseline="30000">
              <a:solidFill>
                <a:srgbClr val="DFDCB7"/>
              </a:solidFill>
              <a:latin typeface="Arial" charset="0"/>
            </a:endParaRPr>
          </a:p>
        </p:txBody>
      </p:sp>
    </p:spTree>
    <p:extLst>
      <p:ext uri="{BB962C8B-B14F-4D97-AF65-F5344CB8AC3E}">
        <p14:creationId xmlns:p14="http://schemas.microsoft.com/office/powerpoint/2010/main" val="29035779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custDataLst>
              <p:tags r:id="rId13"/>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8" name="Oval 7"/>
          <p:cNvSpPr/>
          <p:nvPr>
            <p:custDataLst>
              <p:tags r:id="rId14"/>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1" name="Donut 10"/>
          <p:cNvSpPr/>
          <p:nvPr>
            <p:custDataLst>
              <p:tags r:id="rId15"/>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2" name="Rectangle 11"/>
          <p:cNvSpPr/>
          <p:nvPr>
            <p:custDataLst>
              <p:tags r:id="rId16"/>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Title Placeholder 4"/>
          <p:cNvSpPr>
            <a:spLocks noGrp="1"/>
          </p:cNvSpPr>
          <p:nvPr>
            <p:ph type="title"/>
            <p:custDataLst>
              <p:tags r:id="rId17"/>
            </p:custDataLst>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custDataLst>
              <p:tags r:id="rId18"/>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custDataLst>
              <p:tags r:id="rId19"/>
            </p:custDataLst>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10" name="Footer Placeholder 9"/>
          <p:cNvSpPr>
            <a:spLocks noGrp="1"/>
          </p:cNvSpPr>
          <p:nvPr>
            <p:ph type="ftr" sz="quarter" idx="3"/>
            <p:custDataLst>
              <p:tags r:id="rId20"/>
            </p:custDataLst>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22" name="Slide Number Placeholder 21"/>
          <p:cNvSpPr>
            <a:spLocks noGrp="1"/>
          </p:cNvSpPr>
          <p:nvPr>
            <p:ph type="sldNum" sz="quarter" idx="4"/>
            <p:custDataLst>
              <p:tags r:id="rId21"/>
            </p:custDataLst>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fld id="{F0C038F5-CD90-4532-A514-7D170DD3D19F}" type="slidenum">
              <a:rPr lang="en-US" altLang="en-US" baseline="30000">
                <a:solidFill>
                  <a:srgbClr val="E7DEC9">
                    <a:shade val="50000"/>
                    <a:satMod val="200000"/>
                  </a:srgbClr>
                </a:solidFill>
                <a:latin typeface="Arial" charset="0"/>
              </a:rPr>
              <a:pPr defTabSz="914400" fontAlgn="base">
                <a:spcBef>
                  <a:spcPct val="0"/>
                </a:spcBef>
                <a:spcAft>
                  <a:spcPct val="0"/>
                </a:spcAft>
                <a:defRPr/>
              </a:pPr>
              <a:t>‹#›</a:t>
            </a:fld>
            <a:endParaRPr lang="en-US" altLang="en-US" baseline="30000">
              <a:solidFill>
                <a:srgbClr val="E7DEC9">
                  <a:shade val="50000"/>
                  <a:satMod val="200000"/>
                </a:srgbClr>
              </a:solidFill>
              <a:latin typeface="Arial" charset="0"/>
            </a:endParaRPr>
          </a:p>
        </p:txBody>
      </p:sp>
      <p:sp>
        <p:nvSpPr>
          <p:cNvPr id="15" name="Rectangle 14"/>
          <p:cNvSpPr/>
          <p:nvPr>
            <p:custDataLst>
              <p:tags r:id="rId2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Tree>
    <p:extLst>
      <p:ext uri="{BB962C8B-B14F-4D97-AF65-F5344CB8AC3E}">
        <p14:creationId xmlns:p14="http://schemas.microsoft.com/office/powerpoint/2010/main" val="348114582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custDataLst>
              <p:tags r:id="rId13"/>
            </p:custDataLst>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8" name="Oval 7"/>
          <p:cNvSpPr/>
          <p:nvPr>
            <p:custDataLst>
              <p:tags r:id="rId14"/>
            </p:custDataLst>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1" name="Donut 10"/>
          <p:cNvSpPr/>
          <p:nvPr>
            <p:custDataLst>
              <p:tags r:id="rId15"/>
            </p:custDataLst>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12" name="Rectangle 11"/>
          <p:cNvSpPr/>
          <p:nvPr>
            <p:custDataLst>
              <p:tags r:id="rId16"/>
            </p:custDataLst>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
        <p:nvSpPr>
          <p:cNvPr id="5" name="Title Placeholder 4"/>
          <p:cNvSpPr>
            <a:spLocks noGrp="1"/>
          </p:cNvSpPr>
          <p:nvPr>
            <p:ph type="title"/>
            <p:custDataLst>
              <p:tags r:id="rId17"/>
            </p:custDataLst>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custDataLst>
              <p:tags r:id="rId18"/>
            </p:custDataLst>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custDataLst>
              <p:tags r:id="rId19"/>
            </p:custDataLst>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10" name="Footer Placeholder 9"/>
          <p:cNvSpPr>
            <a:spLocks noGrp="1"/>
          </p:cNvSpPr>
          <p:nvPr>
            <p:ph type="ftr" sz="quarter" idx="3"/>
            <p:custDataLst>
              <p:tags r:id="rId20"/>
            </p:custDataLst>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endParaRPr lang="en-US" baseline="30000">
              <a:solidFill>
                <a:srgbClr val="E7DEC9">
                  <a:shade val="50000"/>
                  <a:satMod val="200000"/>
                </a:srgbClr>
              </a:solidFill>
              <a:latin typeface="Arial" charset="0"/>
            </a:endParaRPr>
          </a:p>
        </p:txBody>
      </p:sp>
      <p:sp>
        <p:nvSpPr>
          <p:cNvPr id="22" name="Slide Number Placeholder 21"/>
          <p:cNvSpPr>
            <a:spLocks noGrp="1"/>
          </p:cNvSpPr>
          <p:nvPr>
            <p:ph type="sldNum" sz="quarter" idx="4"/>
            <p:custDataLst>
              <p:tags r:id="rId21"/>
            </p:custDataLst>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fontAlgn="base">
              <a:spcBef>
                <a:spcPct val="0"/>
              </a:spcBef>
              <a:spcAft>
                <a:spcPct val="0"/>
              </a:spcAft>
              <a:defRPr/>
            </a:pPr>
            <a:fld id="{F0C038F5-CD90-4532-A514-7D170DD3D19F}" type="slidenum">
              <a:rPr lang="en-US" altLang="en-US" baseline="30000">
                <a:solidFill>
                  <a:srgbClr val="E7DEC9">
                    <a:shade val="50000"/>
                    <a:satMod val="200000"/>
                  </a:srgbClr>
                </a:solidFill>
                <a:latin typeface="Arial" charset="0"/>
              </a:rPr>
              <a:pPr defTabSz="914400" fontAlgn="base">
                <a:spcBef>
                  <a:spcPct val="0"/>
                </a:spcBef>
                <a:spcAft>
                  <a:spcPct val="0"/>
                </a:spcAft>
                <a:defRPr/>
              </a:pPr>
              <a:t>‹#›</a:t>
            </a:fld>
            <a:endParaRPr lang="en-US" altLang="en-US" baseline="30000">
              <a:solidFill>
                <a:srgbClr val="E7DEC9">
                  <a:shade val="50000"/>
                  <a:satMod val="200000"/>
                </a:srgbClr>
              </a:solidFill>
              <a:latin typeface="Arial" charset="0"/>
            </a:endParaRPr>
          </a:p>
        </p:txBody>
      </p:sp>
      <p:sp>
        <p:nvSpPr>
          <p:cNvPr id="15" name="Rectangle 14"/>
          <p:cNvSpPr/>
          <p:nvPr>
            <p:custDataLst>
              <p:tags r:id="rId22"/>
            </p:custDataLst>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baseline="30000">
              <a:solidFill>
                <a:prstClr val="white"/>
              </a:solidFill>
            </a:endParaRPr>
          </a:p>
        </p:txBody>
      </p:sp>
    </p:spTree>
    <p:extLst>
      <p:ext uri="{BB962C8B-B14F-4D97-AF65-F5344CB8AC3E}">
        <p14:creationId xmlns:p14="http://schemas.microsoft.com/office/powerpoint/2010/main" val="34722843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tags" Target="../tags/tag307.xml"/><Relationship Id="rId26" Type="http://schemas.openxmlformats.org/officeDocument/2006/relationships/notesSlide" Target="../notesSlides/notesSlide1.xml"/><Relationship Id="rId3" Type="http://schemas.openxmlformats.org/officeDocument/2006/relationships/tags" Target="../tags/tag292.xml"/><Relationship Id="rId21" Type="http://schemas.openxmlformats.org/officeDocument/2006/relationships/tags" Target="../tags/tag310.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slideLayout" Target="../slideLayouts/slideLayout74.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tags" Target="../tags/tag309.xml"/><Relationship Id="rId29" Type="http://schemas.openxmlformats.org/officeDocument/2006/relationships/image" Target="../media/image33.emf"/><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tags" Target="../tags/tag313.xml"/><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image" Target="../media/image32.emf"/><Relationship Id="rId10" Type="http://schemas.openxmlformats.org/officeDocument/2006/relationships/tags" Target="../tags/tag299.xml"/><Relationship Id="rId19" Type="http://schemas.openxmlformats.org/officeDocument/2006/relationships/tags" Target="../tags/tag308.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tags" Target="../tags/tag311.xml"/><Relationship Id="rId27"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315.xml"/><Relationship Id="rId1" Type="http://schemas.openxmlformats.org/officeDocument/2006/relationships/tags" Target="../tags/tag314.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tags" Target="../tags/tag323.xml"/><Relationship Id="rId3" Type="http://schemas.openxmlformats.org/officeDocument/2006/relationships/tags" Target="../tags/tag318.xml"/><Relationship Id="rId7" Type="http://schemas.openxmlformats.org/officeDocument/2006/relationships/tags" Target="../tags/tag322.xml"/><Relationship Id="rId12" Type="http://schemas.openxmlformats.org/officeDocument/2006/relationships/image" Target="../media/image35.jpeg"/><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slideLayout" Target="../slideLayouts/slideLayout37.xml"/><Relationship Id="rId5" Type="http://schemas.openxmlformats.org/officeDocument/2006/relationships/tags" Target="../tags/tag320.xml"/><Relationship Id="rId10" Type="http://schemas.openxmlformats.org/officeDocument/2006/relationships/tags" Target="../tags/tag325.xml"/><Relationship Id="rId4" Type="http://schemas.openxmlformats.org/officeDocument/2006/relationships/tags" Target="../tags/tag319.xml"/><Relationship Id="rId9" Type="http://schemas.openxmlformats.org/officeDocument/2006/relationships/tags" Target="../tags/tag324.xml"/></Relationships>
</file>

<file path=ppt/slides/_rels/slide13.xml.rels><?xml version="1.0" encoding="UTF-8" standalone="yes"?>
<Relationships xmlns="http://schemas.openxmlformats.org/package/2006/relationships"><Relationship Id="rId3" Type="http://schemas.openxmlformats.org/officeDocument/2006/relationships/tags" Target="../tags/tag328.xml"/><Relationship Id="rId7" Type="http://schemas.openxmlformats.org/officeDocument/2006/relationships/image" Target="../media/image36.gif"/><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slideLayout" Target="../slideLayouts/slideLayout86.xml"/><Relationship Id="rId5" Type="http://schemas.openxmlformats.org/officeDocument/2006/relationships/tags" Target="../tags/tag330.xml"/><Relationship Id="rId4" Type="http://schemas.openxmlformats.org/officeDocument/2006/relationships/tags" Target="../tags/tag329.xml"/></Relationships>
</file>

<file path=ppt/slides/_rels/slide14.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tags" Target="../tags/tag343.xml"/><Relationship Id="rId18" Type="http://schemas.openxmlformats.org/officeDocument/2006/relationships/tags" Target="../tags/tag348.xml"/><Relationship Id="rId26" Type="http://schemas.openxmlformats.org/officeDocument/2006/relationships/audio" Target="../media/audio1.wav"/><Relationship Id="rId3" Type="http://schemas.openxmlformats.org/officeDocument/2006/relationships/tags" Target="../tags/tag333.xml"/><Relationship Id="rId21" Type="http://schemas.openxmlformats.org/officeDocument/2006/relationships/tags" Target="../tags/tag351.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notesSlide" Target="../notesSlides/notesSlide2.xml"/><Relationship Id="rId2" Type="http://schemas.openxmlformats.org/officeDocument/2006/relationships/tags" Target="../tags/tag332.xml"/><Relationship Id="rId16" Type="http://schemas.openxmlformats.org/officeDocument/2006/relationships/tags" Target="../tags/tag346.xml"/><Relationship Id="rId20" Type="http://schemas.openxmlformats.org/officeDocument/2006/relationships/tags" Target="../tags/tag350.xml"/><Relationship Id="rId29" Type="http://schemas.openxmlformats.org/officeDocument/2006/relationships/image" Target="../media/image36.gif"/><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24" Type="http://schemas.openxmlformats.org/officeDocument/2006/relationships/slideLayout" Target="../slideLayouts/slideLayout97.xml"/><Relationship Id="rId5" Type="http://schemas.openxmlformats.org/officeDocument/2006/relationships/tags" Target="../tags/tag335.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audio" Target="../media/audio3.wav"/><Relationship Id="rId10" Type="http://schemas.openxmlformats.org/officeDocument/2006/relationships/tags" Target="../tags/tag340.xml"/><Relationship Id="rId19" Type="http://schemas.openxmlformats.org/officeDocument/2006/relationships/tags" Target="../tags/tag349.xml"/><Relationship Id="rId31" Type="http://schemas.openxmlformats.org/officeDocument/2006/relationships/image" Target="../media/image38.gif"/><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audio" Target="../media/audio2.wav"/><Relationship Id="rId30" Type="http://schemas.openxmlformats.org/officeDocument/2006/relationships/image" Target="../media/image37.gif"/></Relationships>
</file>

<file path=ppt/slides/_rels/slide15.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18" Type="http://schemas.openxmlformats.org/officeDocument/2006/relationships/tags" Target="../tags/tag371.xml"/><Relationship Id="rId26" Type="http://schemas.openxmlformats.org/officeDocument/2006/relationships/audio" Target="../media/audio1.wav"/><Relationship Id="rId3" Type="http://schemas.openxmlformats.org/officeDocument/2006/relationships/tags" Target="../tags/tag356.xml"/><Relationship Id="rId21" Type="http://schemas.openxmlformats.org/officeDocument/2006/relationships/tags" Target="../tags/tag374.xml"/><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notesSlide" Target="../notesSlides/notesSlide3.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29" Type="http://schemas.openxmlformats.org/officeDocument/2006/relationships/image" Target="../media/image36.gif"/><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slideLayout" Target="../slideLayouts/slideLayout119.xml"/><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tags" Target="../tags/tag376.xml"/><Relationship Id="rId28" Type="http://schemas.openxmlformats.org/officeDocument/2006/relationships/audio" Target="../media/audio3.wav"/><Relationship Id="rId10" Type="http://schemas.openxmlformats.org/officeDocument/2006/relationships/tags" Target="../tags/tag363.xml"/><Relationship Id="rId19" Type="http://schemas.openxmlformats.org/officeDocument/2006/relationships/tags" Target="../tags/tag372.xml"/><Relationship Id="rId31" Type="http://schemas.openxmlformats.org/officeDocument/2006/relationships/image" Target="../media/image38.gif"/><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tags" Target="../tags/tag375.xml"/><Relationship Id="rId27" Type="http://schemas.openxmlformats.org/officeDocument/2006/relationships/audio" Target="../media/audio2.wav"/><Relationship Id="rId30" Type="http://schemas.openxmlformats.org/officeDocument/2006/relationships/image" Target="../media/image37.gif"/></Relationships>
</file>

<file path=ppt/slides/_rels/slide16.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18" Type="http://schemas.openxmlformats.org/officeDocument/2006/relationships/tags" Target="../tags/tag394.xml"/><Relationship Id="rId26" Type="http://schemas.openxmlformats.org/officeDocument/2006/relationships/audio" Target="../media/audio1.wav"/><Relationship Id="rId3" Type="http://schemas.openxmlformats.org/officeDocument/2006/relationships/tags" Target="../tags/tag379.xml"/><Relationship Id="rId21" Type="http://schemas.openxmlformats.org/officeDocument/2006/relationships/tags" Target="../tags/tag397.xml"/><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tags" Target="../tags/tag393.xml"/><Relationship Id="rId25" Type="http://schemas.openxmlformats.org/officeDocument/2006/relationships/notesSlide" Target="../notesSlides/notesSlide4.xml"/><Relationship Id="rId2" Type="http://schemas.openxmlformats.org/officeDocument/2006/relationships/tags" Target="../tags/tag378.xml"/><Relationship Id="rId16" Type="http://schemas.openxmlformats.org/officeDocument/2006/relationships/tags" Target="../tags/tag392.xml"/><Relationship Id="rId20" Type="http://schemas.openxmlformats.org/officeDocument/2006/relationships/tags" Target="../tags/tag396.xml"/><Relationship Id="rId29" Type="http://schemas.openxmlformats.org/officeDocument/2006/relationships/image" Target="../media/image36.gif"/><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24" Type="http://schemas.openxmlformats.org/officeDocument/2006/relationships/slideLayout" Target="../slideLayouts/slideLayout108.xml"/><Relationship Id="rId5" Type="http://schemas.openxmlformats.org/officeDocument/2006/relationships/tags" Target="../tags/tag381.xml"/><Relationship Id="rId15" Type="http://schemas.openxmlformats.org/officeDocument/2006/relationships/tags" Target="../tags/tag391.xml"/><Relationship Id="rId23" Type="http://schemas.openxmlformats.org/officeDocument/2006/relationships/tags" Target="../tags/tag399.xml"/><Relationship Id="rId28" Type="http://schemas.openxmlformats.org/officeDocument/2006/relationships/audio" Target="../media/audio3.wav"/><Relationship Id="rId10" Type="http://schemas.openxmlformats.org/officeDocument/2006/relationships/tags" Target="../tags/tag386.xml"/><Relationship Id="rId19" Type="http://schemas.openxmlformats.org/officeDocument/2006/relationships/tags" Target="../tags/tag395.xml"/><Relationship Id="rId31" Type="http://schemas.openxmlformats.org/officeDocument/2006/relationships/image" Target="../media/image38.gif"/><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 Id="rId22" Type="http://schemas.openxmlformats.org/officeDocument/2006/relationships/tags" Target="../tags/tag398.xml"/><Relationship Id="rId27" Type="http://schemas.openxmlformats.org/officeDocument/2006/relationships/audio" Target="../media/audio2.wav"/><Relationship Id="rId30" Type="http://schemas.openxmlformats.org/officeDocument/2006/relationships/image" Target="../media/image37.gif"/></Relationships>
</file>

<file path=ppt/slides/_rels/slide17.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audio" Target="../media/audio1.wav"/><Relationship Id="rId3" Type="http://schemas.openxmlformats.org/officeDocument/2006/relationships/tags" Target="../tags/tag402.xml"/><Relationship Id="rId21" Type="http://schemas.openxmlformats.org/officeDocument/2006/relationships/tags" Target="../tags/tag420.xml"/><Relationship Id="rId7" Type="http://schemas.openxmlformats.org/officeDocument/2006/relationships/tags" Target="../tags/tag406.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notesSlide" Target="../notesSlides/notesSlide5.xml"/><Relationship Id="rId2" Type="http://schemas.openxmlformats.org/officeDocument/2006/relationships/tags" Target="../tags/tag401.xml"/><Relationship Id="rId16" Type="http://schemas.openxmlformats.org/officeDocument/2006/relationships/tags" Target="../tags/tag415.xml"/><Relationship Id="rId20" Type="http://schemas.openxmlformats.org/officeDocument/2006/relationships/tags" Target="../tags/tag419.xml"/><Relationship Id="rId29" Type="http://schemas.openxmlformats.org/officeDocument/2006/relationships/image" Target="../media/image36.gif"/><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24" Type="http://schemas.openxmlformats.org/officeDocument/2006/relationships/slideLayout" Target="../slideLayouts/slideLayout130.xml"/><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audio" Target="../media/audio3.wav"/><Relationship Id="rId10" Type="http://schemas.openxmlformats.org/officeDocument/2006/relationships/tags" Target="../tags/tag409.xml"/><Relationship Id="rId19" Type="http://schemas.openxmlformats.org/officeDocument/2006/relationships/tags" Target="../tags/tag418.xml"/><Relationship Id="rId31" Type="http://schemas.openxmlformats.org/officeDocument/2006/relationships/image" Target="../media/image38.gif"/><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audio" Target="../media/audio2.wav"/><Relationship Id="rId30" Type="http://schemas.openxmlformats.org/officeDocument/2006/relationships/image" Target="../media/image37.gif"/></Relationships>
</file>

<file path=ppt/slides/_rels/slide18.xml.rels><?xml version="1.0" encoding="UTF-8" standalone="yes"?>
<Relationships xmlns="http://schemas.openxmlformats.org/package/2006/relationships"><Relationship Id="rId8" Type="http://schemas.openxmlformats.org/officeDocument/2006/relationships/tags" Target="../tags/tag430.xml"/><Relationship Id="rId3" Type="http://schemas.openxmlformats.org/officeDocument/2006/relationships/tags" Target="../tags/tag425.xml"/><Relationship Id="rId7" Type="http://schemas.openxmlformats.org/officeDocument/2006/relationships/tags" Target="../tags/tag429.xml"/><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slideLayout" Target="../slideLayouts/slideLayout18.xml"/><Relationship Id="rId5" Type="http://schemas.openxmlformats.org/officeDocument/2006/relationships/tags" Target="../tags/tag427.xml"/><Relationship Id="rId10" Type="http://schemas.openxmlformats.org/officeDocument/2006/relationships/tags" Target="../tags/tag432.xml"/><Relationship Id="rId4" Type="http://schemas.openxmlformats.org/officeDocument/2006/relationships/tags" Target="../tags/tag426.xml"/><Relationship Id="rId9" Type="http://schemas.openxmlformats.org/officeDocument/2006/relationships/tags" Target="../tags/tag431.xml"/></Relationships>
</file>

<file path=ppt/slides/_rels/slide19.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image" Target="../media/image39.jpeg"/><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notesSlide" Target="../notesSlides/notesSlide6.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slideLayout" Target="../slideLayouts/slideLayout25.xml"/><Relationship Id="rId5" Type="http://schemas.openxmlformats.org/officeDocument/2006/relationships/tags" Target="../tags/tag437.xml"/><Relationship Id="rId10" Type="http://schemas.openxmlformats.org/officeDocument/2006/relationships/tags" Target="../tags/tag442.xml"/><Relationship Id="rId4" Type="http://schemas.openxmlformats.org/officeDocument/2006/relationships/tags" Target="../tags/tag436.xml"/><Relationship Id="rId9" Type="http://schemas.openxmlformats.org/officeDocument/2006/relationships/tags" Target="../tags/tag44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tags" Target="../tags/tag445.xml"/><Relationship Id="rId7" Type="http://schemas.openxmlformats.org/officeDocument/2006/relationships/image" Target="../media/image40.png"/><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Layout" Target="../slideLayouts/slideLayout37.xml"/><Relationship Id="rId5" Type="http://schemas.openxmlformats.org/officeDocument/2006/relationships/tags" Target="../tags/tag447.xml"/><Relationship Id="rId4" Type="http://schemas.openxmlformats.org/officeDocument/2006/relationships/tags" Target="../tags/tag446.xml"/></Relationships>
</file>

<file path=ppt/slides/_rels/slide21.xml.rels><?xml version="1.0" encoding="UTF-8" standalone="yes"?>
<Relationships xmlns="http://schemas.openxmlformats.org/package/2006/relationships"><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 Id="rId5" Type="http://schemas.openxmlformats.org/officeDocument/2006/relationships/image" Target="../media/image41.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4.bin"/><Relationship Id="rId3" Type="http://schemas.openxmlformats.org/officeDocument/2006/relationships/tags" Target="../tags/tag196.xml"/><Relationship Id="rId7" Type="http://schemas.openxmlformats.org/officeDocument/2006/relationships/oleObject" Target="../embeddings/oleObject1.bin"/><Relationship Id="rId12" Type="http://schemas.openxmlformats.org/officeDocument/2006/relationships/image" Target="../media/image8.wmf"/><Relationship Id="rId2" Type="http://schemas.openxmlformats.org/officeDocument/2006/relationships/tags" Target="../tags/tag195.xml"/><Relationship Id="rId16"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slideLayout" Target="../slideLayouts/slideLayout18.xml"/><Relationship Id="rId11" Type="http://schemas.openxmlformats.org/officeDocument/2006/relationships/oleObject" Target="../embeddings/oleObject3.bin"/><Relationship Id="rId5" Type="http://schemas.openxmlformats.org/officeDocument/2006/relationships/tags" Target="../tags/tag198.xml"/><Relationship Id="rId15" Type="http://schemas.openxmlformats.org/officeDocument/2006/relationships/oleObject" Target="../embeddings/oleObject5.bin"/><Relationship Id="rId10" Type="http://schemas.openxmlformats.org/officeDocument/2006/relationships/image" Target="../media/image7.wmf"/><Relationship Id="rId4" Type="http://schemas.openxmlformats.org/officeDocument/2006/relationships/tags" Target="../tags/tag197.xml"/><Relationship Id="rId9" Type="http://schemas.openxmlformats.org/officeDocument/2006/relationships/oleObject" Target="../embeddings/oleObject2.bin"/><Relationship Id="rId14" Type="http://schemas.openxmlformats.org/officeDocument/2006/relationships/image" Target="../media/image9.wmf"/></Relationships>
</file>

<file path=ppt/slides/_rels/slide4.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9"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tags" Target="../tags/tag209.xml"/><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tags" Target="../tags/tag208.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20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slideLayout" Target="../slideLayouts/slideLayout53.xml"/><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tags" Target="../tags/tag210.xml"/><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6" Type="http://schemas.openxmlformats.org/officeDocument/2006/relationships/slideLayout" Target="../slideLayouts/slideLayout59.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tags" Target="../tags/tag225.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7.xml.rels><?xml version="1.0" encoding="UTF-8" standalone="yes"?>
<Relationships xmlns="http://schemas.openxmlformats.org/package/2006/relationships"><Relationship Id="rId13" Type="http://schemas.openxmlformats.org/officeDocument/2006/relationships/tags" Target="../tags/tag238.xml"/><Relationship Id="rId18" Type="http://schemas.openxmlformats.org/officeDocument/2006/relationships/tags" Target="../tags/tag243.xml"/><Relationship Id="rId26" Type="http://schemas.openxmlformats.org/officeDocument/2006/relationships/tags" Target="../tags/tag251.xml"/><Relationship Id="rId39" Type="http://schemas.openxmlformats.org/officeDocument/2006/relationships/tags" Target="../tags/tag264.xml"/><Relationship Id="rId21" Type="http://schemas.openxmlformats.org/officeDocument/2006/relationships/tags" Target="../tags/tag246.xml"/><Relationship Id="rId34" Type="http://schemas.openxmlformats.org/officeDocument/2006/relationships/tags" Target="../tags/tag259.xml"/><Relationship Id="rId42" Type="http://schemas.openxmlformats.org/officeDocument/2006/relationships/tags" Target="../tags/tag267.xml"/><Relationship Id="rId47" Type="http://schemas.openxmlformats.org/officeDocument/2006/relationships/tags" Target="../tags/tag272.xml"/><Relationship Id="rId7" Type="http://schemas.openxmlformats.org/officeDocument/2006/relationships/tags" Target="../tags/tag232.xml"/><Relationship Id="rId2" Type="http://schemas.openxmlformats.org/officeDocument/2006/relationships/tags" Target="../tags/tag227.xml"/><Relationship Id="rId16" Type="http://schemas.openxmlformats.org/officeDocument/2006/relationships/tags" Target="../tags/tag241.xml"/><Relationship Id="rId29" Type="http://schemas.openxmlformats.org/officeDocument/2006/relationships/tags" Target="../tags/tag254.xml"/><Relationship Id="rId11" Type="http://schemas.openxmlformats.org/officeDocument/2006/relationships/tags" Target="../tags/tag236.xml"/><Relationship Id="rId24" Type="http://schemas.openxmlformats.org/officeDocument/2006/relationships/tags" Target="../tags/tag249.xml"/><Relationship Id="rId32" Type="http://schemas.openxmlformats.org/officeDocument/2006/relationships/tags" Target="../tags/tag257.xml"/><Relationship Id="rId37" Type="http://schemas.openxmlformats.org/officeDocument/2006/relationships/tags" Target="../tags/tag262.xml"/><Relationship Id="rId40" Type="http://schemas.openxmlformats.org/officeDocument/2006/relationships/tags" Target="../tags/tag265.xml"/><Relationship Id="rId45" Type="http://schemas.openxmlformats.org/officeDocument/2006/relationships/tags" Target="../tags/tag270.xml"/><Relationship Id="rId5" Type="http://schemas.openxmlformats.org/officeDocument/2006/relationships/tags" Target="../tags/tag230.xml"/><Relationship Id="rId15" Type="http://schemas.openxmlformats.org/officeDocument/2006/relationships/tags" Target="../tags/tag240.xml"/><Relationship Id="rId23" Type="http://schemas.openxmlformats.org/officeDocument/2006/relationships/tags" Target="../tags/tag248.xml"/><Relationship Id="rId28" Type="http://schemas.openxmlformats.org/officeDocument/2006/relationships/tags" Target="../tags/tag253.xml"/><Relationship Id="rId36" Type="http://schemas.openxmlformats.org/officeDocument/2006/relationships/tags" Target="../tags/tag261.xml"/><Relationship Id="rId49" Type="http://schemas.openxmlformats.org/officeDocument/2006/relationships/image" Target="../media/image30.gif"/><Relationship Id="rId10" Type="http://schemas.openxmlformats.org/officeDocument/2006/relationships/tags" Target="../tags/tag235.xml"/><Relationship Id="rId19" Type="http://schemas.openxmlformats.org/officeDocument/2006/relationships/tags" Target="../tags/tag244.xml"/><Relationship Id="rId31" Type="http://schemas.openxmlformats.org/officeDocument/2006/relationships/tags" Target="../tags/tag256.xml"/><Relationship Id="rId44" Type="http://schemas.openxmlformats.org/officeDocument/2006/relationships/tags" Target="../tags/tag269.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tags" Target="../tags/tag247.xml"/><Relationship Id="rId27" Type="http://schemas.openxmlformats.org/officeDocument/2006/relationships/tags" Target="../tags/tag252.xml"/><Relationship Id="rId30" Type="http://schemas.openxmlformats.org/officeDocument/2006/relationships/tags" Target="../tags/tag255.xml"/><Relationship Id="rId35" Type="http://schemas.openxmlformats.org/officeDocument/2006/relationships/tags" Target="../tags/tag260.xml"/><Relationship Id="rId43" Type="http://schemas.openxmlformats.org/officeDocument/2006/relationships/tags" Target="../tags/tag268.xml"/><Relationship Id="rId48" Type="http://schemas.openxmlformats.org/officeDocument/2006/relationships/slideLayout" Target="../slideLayouts/slideLayout135.xml"/><Relationship Id="rId8" Type="http://schemas.openxmlformats.org/officeDocument/2006/relationships/tags" Target="../tags/tag233.xml"/><Relationship Id="rId3" Type="http://schemas.openxmlformats.org/officeDocument/2006/relationships/tags" Target="../tags/tag228.xml"/><Relationship Id="rId12" Type="http://schemas.openxmlformats.org/officeDocument/2006/relationships/tags" Target="../tags/tag237.xml"/><Relationship Id="rId17" Type="http://schemas.openxmlformats.org/officeDocument/2006/relationships/tags" Target="../tags/tag242.xml"/><Relationship Id="rId25" Type="http://schemas.openxmlformats.org/officeDocument/2006/relationships/tags" Target="../tags/tag250.xml"/><Relationship Id="rId33" Type="http://schemas.openxmlformats.org/officeDocument/2006/relationships/tags" Target="../tags/tag258.xml"/><Relationship Id="rId38" Type="http://schemas.openxmlformats.org/officeDocument/2006/relationships/tags" Target="../tags/tag263.xml"/><Relationship Id="rId46" Type="http://schemas.openxmlformats.org/officeDocument/2006/relationships/tags" Target="../tags/tag271.xml"/><Relationship Id="rId20" Type="http://schemas.openxmlformats.org/officeDocument/2006/relationships/tags" Target="../tags/tag245.xml"/><Relationship Id="rId41" Type="http://schemas.openxmlformats.org/officeDocument/2006/relationships/tags" Target="../tags/tag266.xml"/><Relationship Id="rId1" Type="http://schemas.openxmlformats.org/officeDocument/2006/relationships/tags" Target="../tags/tag226.xml"/><Relationship Id="rId6" Type="http://schemas.openxmlformats.org/officeDocument/2006/relationships/tags" Target="../tags/tag231.xml"/></Relationships>
</file>

<file path=ppt/slides/_rels/slide8.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slideLayout" Target="../slideLayouts/slideLayout70.xml"/><Relationship Id="rId4" Type="http://schemas.openxmlformats.org/officeDocument/2006/relationships/tags" Target="../tags/tag276.xml"/></Relationships>
</file>

<file path=ppt/slides/_rels/slide9.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tags" Target="../tags/tag288.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5" Type="http://schemas.openxmlformats.org/officeDocument/2006/relationships/tags" Target="../tags/tag281.xml"/><Relationship Id="rId10" Type="http://schemas.openxmlformats.org/officeDocument/2006/relationships/tags" Target="../tags/tag286.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600200"/>
          </a:xfrm>
        </p:spPr>
        <p:txBody>
          <a:bodyPr/>
          <a:lstStyle/>
          <a:p>
            <a:r>
              <a:rPr lang="vi-VN" dirty="0" smtClean="0"/>
              <a:t>CHÀO MỪNG QUÝ THẦY CÔ VÀ CÁC EM HỌC SINH</a:t>
            </a:r>
            <a:endParaRPr lang="en-US" dirty="0"/>
          </a:p>
        </p:txBody>
      </p:sp>
      <p:sp>
        <p:nvSpPr>
          <p:cNvPr id="3" name="Subtitle 2"/>
          <p:cNvSpPr>
            <a:spLocks noGrp="1"/>
          </p:cNvSpPr>
          <p:nvPr>
            <p:ph type="subTitle" idx="1"/>
          </p:nvPr>
        </p:nvSpPr>
        <p:spPr>
          <a:xfrm>
            <a:off x="1295400" y="2362200"/>
            <a:ext cx="6553200" cy="2667000"/>
          </a:xfrm>
        </p:spPr>
        <p:txBody>
          <a:bodyPr/>
          <a:lstStyle/>
          <a:p>
            <a:r>
              <a:rPr lang="vi-VN" dirty="0" smtClean="0">
                <a:solidFill>
                  <a:srgbClr val="FF0000"/>
                </a:solidFill>
              </a:rPr>
              <a:t>MÔN HÓA HỌC 8 </a:t>
            </a:r>
          </a:p>
          <a:p>
            <a:r>
              <a:rPr lang="vi-VN" dirty="0" smtClean="0">
                <a:solidFill>
                  <a:srgbClr val="FF0000"/>
                </a:solidFill>
              </a:rPr>
              <a:t>GV : NGUYỄN THỊ THU </a:t>
            </a:r>
            <a:r>
              <a:rPr lang="vi-VN" dirty="0" smtClean="0">
                <a:solidFill>
                  <a:srgbClr val="FF0000"/>
                </a:solidFill>
              </a:rPr>
              <a:t>HỒNG</a:t>
            </a:r>
            <a:endParaRPr lang="en-US" dirty="0" smtClean="0">
              <a:solidFill>
                <a:srgbClr val="FF0000"/>
              </a:solidFill>
            </a:endParaRPr>
          </a:p>
          <a:p>
            <a:r>
              <a:rPr lang="en-US" dirty="0" err="1" smtClean="0">
                <a:solidFill>
                  <a:srgbClr val="FF0000"/>
                </a:solidFill>
              </a:rPr>
              <a:t>Luyện</a:t>
            </a:r>
            <a:r>
              <a:rPr lang="en-US" dirty="0" smtClean="0">
                <a:solidFill>
                  <a:srgbClr val="FF0000"/>
                </a:solidFill>
              </a:rPr>
              <a:t> </a:t>
            </a:r>
            <a:r>
              <a:rPr lang="en-US" dirty="0" err="1" smtClean="0">
                <a:solidFill>
                  <a:srgbClr val="FF0000"/>
                </a:solidFill>
              </a:rPr>
              <a:t>tập</a:t>
            </a:r>
            <a:r>
              <a:rPr lang="en-US" dirty="0" smtClean="0">
                <a:solidFill>
                  <a:srgbClr val="FF0000"/>
                </a:solidFill>
              </a:rPr>
              <a:t> ( 2 </a:t>
            </a:r>
            <a:r>
              <a:rPr lang="en-US" dirty="0" err="1" smtClean="0">
                <a:solidFill>
                  <a:srgbClr val="FF0000"/>
                </a:solidFill>
              </a:rPr>
              <a:t>tiết</a:t>
            </a:r>
            <a:r>
              <a:rPr lang="en-US" dirty="0" smtClean="0">
                <a:solidFill>
                  <a:srgbClr val="FF0000"/>
                </a:solidFill>
              </a:rPr>
              <a:t>)</a:t>
            </a:r>
            <a:endParaRPr lang="en-US" dirty="0">
              <a:solidFill>
                <a:srgbClr val="FF0000"/>
              </a:solidFill>
            </a:endParaRPr>
          </a:p>
        </p:txBody>
      </p:sp>
      <p:sp>
        <p:nvSpPr>
          <p:cNvPr id="4" name="AutoShape 2" descr="KHÍ HIDRO (HYDROGEN) LÀ GÌ? PHƯƠNG PHÁP SẢN XUẤT VÀ ỨNG DỤNG - Beta  Technolo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HÍ HIDRO (HYDROGEN) LÀ GÌ? PHƯƠNG PHÁP SẢN XUẤT VÀ ỨNG DỤNG - Beta  Technolo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7" descr="arg-book-flipping-pages-207x165-url"/>
          <p:cNvPicPr>
            <a:picLocks noChangeAspect="1" noChangeArrowheads="1" noCrop="1"/>
          </p:cNvPicPr>
          <p:nvPr/>
        </p:nvPicPr>
        <p:blipFill>
          <a:blip r:embed="rId2" cstate="print"/>
          <a:srcRect/>
          <a:stretch>
            <a:fillRect/>
          </a:stretch>
        </p:blipFill>
        <p:spPr bwMode="auto">
          <a:xfrm>
            <a:off x="3200400" y="5029200"/>
            <a:ext cx="2362200" cy="1659924"/>
          </a:xfrm>
          <a:prstGeom prst="rect">
            <a:avLst/>
          </a:prstGeom>
          <a:noFill/>
          <a:ln w="9525">
            <a:noFill/>
            <a:miter lim="800000"/>
            <a:headEnd/>
            <a:tailEnd/>
          </a:ln>
        </p:spPr>
      </p:pic>
    </p:spTree>
    <p:extLst>
      <p:ext uri="{BB962C8B-B14F-4D97-AF65-F5344CB8AC3E}">
        <p14:creationId xmlns:p14="http://schemas.microsoft.com/office/powerpoint/2010/main" val="30006923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Users\Administrator\Desktop\58986f5c17f46fa80068393e773859d9.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1422" y="0"/>
            <a:ext cx="91150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2"/>
            </p:custDataLst>
          </p:nvPr>
        </p:nvSpPr>
        <p:spPr>
          <a:xfrm>
            <a:off x="457200" y="274638"/>
            <a:ext cx="76200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FF0000"/>
                </a:solidFill>
                <a:latin typeface="Calibri"/>
              </a:rPr>
              <a:t>BT4: Có thể dùng: dung dịch sulfuric acid loãng ; kim loại Aluminium và dụng cụ thí nghiệm như hình bên để</a:t>
            </a:r>
            <a:br>
              <a:rPr lang="vi-VN" sz="2500" b="1" dirty="0" smtClean="0">
                <a:solidFill>
                  <a:srgbClr val="FF0000"/>
                </a:solidFill>
                <a:latin typeface="Calibri"/>
              </a:rPr>
            </a:br>
            <a:endParaRPr lang="en-US" sz="2500" dirty="0">
              <a:latin typeface="Calibri"/>
            </a:endParaRPr>
          </a:p>
        </p:txBody>
      </p:sp>
      <p:grpSp>
        <p:nvGrpSpPr>
          <p:cNvPr id="32" name="mmprod_Button104"/>
          <p:cNvGrpSpPr/>
          <p:nvPr>
            <p:custDataLst>
              <p:tags r:id="rId3"/>
            </p:custDataLst>
          </p:nvPr>
        </p:nvGrpSpPr>
        <p:grpSpPr>
          <a:xfrm>
            <a:off x="6306820" y="5718828"/>
            <a:ext cx="1145540" cy="407337"/>
            <a:chOff x="6306820" y="5718828"/>
            <a:chExt cx="1145540" cy="407337"/>
          </a:xfrm>
        </p:grpSpPr>
        <p:sp>
          <p:nvSpPr>
            <p:cNvPr id="30" name="mmprod_ButtonShape104"/>
            <p:cNvSpPr/>
            <p:nvPr>
              <p:custDataLst>
                <p:tags r:id="rId23"/>
              </p:custDataLst>
            </p:nvPr>
          </p:nvSpPr>
          <p:spPr>
            <a:xfrm>
              <a:off x="6306820" y="5718828"/>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endParaRPr>
            </a:p>
          </p:txBody>
        </p:sp>
        <p:sp>
          <p:nvSpPr>
            <p:cNvPr id="31" name="mmprod_ButtonText105"/>
            <p:cNvSpPr/>
            <p:nvPr>
              <p:custDataLst>
                <p:tags r:id="rId24"/>
              </p:custDataLst>
            </p:nvPr>
          </p:nvSpPr>
          <p:spPr>
            <a:xfrm>
              <a:off x="6332220" y="5744228"/>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Calibri"/>
                </a:rPr>
                <a:t>Đồng ý</a:t>
              </a:r>
              <a:endParaRPr lang="en-US" sz="1400">
                <a:solidFill>
                  <a:srgbClr val="2B333C"/>
                </a:solidFill>
                <a:latin typeface="Calibri"/>
              </a:endParaRPr>
            </a:p>
          </p:txBody>
        </p:sp>
      </p:grpSp>
      <p:grpSp>
        <p:nvGrpSpPr>
          <p:cNvPr id="35" name="mmprod_Button106"/>
          <p:cNvGrpSpPr/>
          <p:nvPr>
            <p:custDataLst>
              <p:tags r:id="rId4"/>
            </p:custDataLst>
          </p:nvPr>
        </p:nvGrpSpPr>
        <p:grpSpPr>
          <a:xfrm>
            <a:off x="7541260" y="5718828"/>
            <a:ext cx="1145540" cy="407337"/>
            <a:chOff x="7541260" y="5718828"/>
            <a:chExt cx="1145540" cy="407337"/>
          </a:xfrm>
        </p:grpSpPr>
        <p:sp>
          <p:nvSpPr>
            <p:cNvPr id="33" name="mmprod_ButtonShape106"/>
            <p:cNvSpPr/>
            <p:nvPr>
              <p:custDataLst>
                <p:tags r:id="rId21"/>
              </p:custDataLst>
            </p:nvPr>
          </p:nvSpPr>
          <p:spPr>
            <a:xfrm>
              <a:off x="7541260" y="5718828"/>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endParaRPr>
            </a:p>
          </p:txBody>
        </p:sp>
        <p:sp>
          <p:nvSpPr>
            <p:cNvPr id="34" name="mmprod_ButtonText107"/>
            <p:cNvSpPr/>
            <p:nvPr>
              <p:custDataLst>
                <p:tags r:id="rId22"/>
              </p:custDataLst>
            </p:nvPr>
          </p:nvSpPr>
          <p:spPr>
            <a:xfrm>
              <a:off x="7566660" y="5744228"/>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Calibri"/>
                </a:rPr>
                <a:t>Xóa</a:t>
              </a:r>
              <a:endParaRPr lang="en-US" sz="1400">
                <a:solidFill>
                  <a:srgbClr val="2B333C"/>
                </a:solidFill>
                <a:latin typeface="Calibri"/>
              </a:endParaRPr>
            </a:p>
          </p:txBody>
        </p:sp>
      </p:grpSp>
      <p:grpSp>
        <p:nvGrpSpPr>
          <p:cNvPr id="8" name="mmprod_answer10019"/>
          <p:cNvGrpSpPr/>
          <p:nvPr>
            <p:custDataLst>
              <p:tags r:id="rId5"/>
            </p:custDataLst>
          </p:nvPr>
        </p:nvGrpSpPr>
        <p:grpSpPr>
          <a:xfrm>
            <a:off x="673100" y="1645744"/>
            <a:ext cx="5755640" cy="426720"/>
            <a:chOff x="673100" y="1645744"/>
            <a:chExt cx="5755640" cy="426720"/>
          </a:xfrm>
        </p:grpSpPr>
        <p:sp>
          <p:nvSpPr>
            <p:cNvPr id="4" name="mmprod_s2_1041"/>
            <p:cNvSpPr txBox="1"/>
            <p:nvPr>
              <p:custDataLst>
                <p:tags r:id="rId18"/>
              </p:custDataLst>
            </p:nvPr>
          </p:nvSpPr>
          <p:spPr>
            <a:xfrm>
              <a:off x="1079500" y="1645744"/>
              <a:ext cx="47625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smtClean="0">
                  <a:latin typeface="Calibri"/>
                </a:rPr>
                <a:t>A) </a:t>
              </a:r>
              <a:endParaRPr lang="en-US" sz="2800">
                <a:latin typeface="Calibri"/>
              </a:endParaRPr>
            </a:p>
          </p:txBody>
        </p:sp>
        <p:sp>
          <p:nvSpPr>
            <p:cNvPr id="5" name="mmprod_s1_1021"/>
            <p:cNvSpPr txBox="1"/>
            <p:nvPr>
              <p:custDataLst>
                <p:tags r:id="rId19"/>
              </p:custDataLst>
            </p:nvPr>
          </p:nvSpPr>
          <p:spPr>
            <a:xfrm>
              <a:off x="1549400" y="1645744"/>
              <a:ext cx="48793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dirty="0" err="1" smtClean="0">
                  <a:latin typeface="Calibri"/>
                </a:rPr>
                <a:t>Điều</a:t>
              </a:r>
              <a:r>
                <a:rPr lang="en-US" sz="2800" dirty="0" smtClean="0">
                  <a:latin typeface="Calibri"/>
                </a:rPr>
                <a:t> </a:t>
              </a:r>
              <a:r>
                <a:rPr lang="en-US" sz="2800" dirty="0" err="1" smtClean="0">
                  <a:latin typeface="Calibri"/>
                </a:rPr>
                <a:t>chế</a:t>
              </a:r>
              <a:r>
                <a:rPr lang="en-US" sz="2800" dirty="0" smtClean="0">
                  <a:latin typeface="Calibri"/>
                </a:rPr>
                <a:t> </a:t>
              </a:r>
              <a:r>
                <a:rPr lang="en-US" sz="2800" dirty="0" err="1" smtClean="0">
                  <a:latin typeface="Calibri"/>
                </a:rPr>
                <a:t>và</a:t>
              </a:r>
              <a:r>
                <a:rPr lang="en-US" sz="2800" dirty="0" smtClean="0">
                  <a:latin typeface="Calibri"/>
                </a:rPr>
                <a:t> </a:t>
              </a:r>
              <a:r>
                <a:rPr lang="en-US" sz="2800" dirty="0" err="1" smtClean="0">
                  <a:latin typeface="Calibri"/>
                </a:rPr>
                <a:t>thu</a:t>
              </a:r>
              <a:r>
                <a:rPr lang="en-US" sz="2800" dirty="0" smtClean="0">
                  <a:latin typeface="Calibri"/>
                </a:rPr>
                <a:t> </a:t>
              </a:r>
              <a:r>
                <a:rPr lang="en-US" sz="2800" dirty="0" err="1" smtClean="0">
                  <a:latin typeface="Calibri"/>
                </a:rPr>
                <a:t>khí</a:t>
              </a:r>
              <a:r>
                <a:rPr lang="en-US" sz="2800" dirty="0" smtClean="0">
                  <a:latin typeface="Calibri"/>
                </a:rPr>
                <a:t> Ox</a:t>
              </a:r>
              <a:r>
                <a:rPr lang="vi-VN" sz="2800" dirty="0" smtClean="0">
                  <a:latin typeface="Calibri"/>
                </a:rPr>
                <a:t>ygen</a:t>
              </a:r>
              <a:endParaRPr lang="en-US" sz="2800" dirty="0">
                <a:latin typeface="Calibri"/>
              </a:endParaRPr>
            </a:p>
          </p:txBody>
        </p:sp>
        <p:pic>
          <p:nvPicPr>
            <p:cNvPr id="3" name="mmprod_answer_input10019"/>
            <p:cNvPicPr>
              <a:picLocks noChangeAspect="1"/>
            </p:cNvPicPr>
            <p:nvPr>
              <p:custDataLst>
                <p:tags r:id="rId20"/>
              </p:custDataLst>
            </p:nvPr>
          </p:nvPicPr>
          <p:blipFill>
            <a:blip r:embed="rId28" cstate="print">
              <a:extLst>
                <a:ext uri="{28A0092B-C50C-407E-A947-70E740481C1C}">
                  <a14:useLocalDpi xmlns:a14="http://schemas.microsoft.com/office/drawing/2010/main" val="0"/>
                </a:ext>
              </a:extLst>
            </a:blip>
            <a:stretch>
              <a:fillRect/>
            </a:stretch>
          </p:blipFill>
          <p:spPr>
            <a:xfrm>
              <a:off x="673100" y="1756843"/>
              <a:ext cx="205646" cy="204522"/>
            </a:xfrm>
            <a:prstGeom prst="rect">
              <a:avLst/>
            </a:prstGeom>
          </p:spPr>
        </p:pic>
      </p:grpSp>
      <p:grpSp>
        <p:nvGrpSpPr>
          <p:cNvPr id="18" name="mmprod_answer10021"/>
          <p:cNvGrpSpPr/>
          <p:nvPr>
            <p:custDataLst>
              <p:tags r:id="rId6"/>
            </p:custDataLst>
          </p:nvPr>
        </p:nvGrpSpPr>
        <p:grpSpPr>
          <a:xfrm>
            <a:off x="673100" y="2245006"/>
            <a:ext cx="5755640" cy="426720"/>
            <a:chOff x="673100" y="2245006"/>
            <a:chExt cx="5755640" cy="426720"/>
          </a:xfrm>
        </p:grpSpPr>
        <p:sp>
          <p:nvSpPr>
            <p:cNvPr id="9" name="mmprod_s2_1042"/>
            <p:cNvSpPr txBox="1"/>
            <p:nvPr>
              <p:custDataLst>
                <p:tags r:id="rId15"/>
              </p:custDataLst>
            </p:nvPr>
          </p:nvSpPr>
          <p:spPr>
            <a:xfrm>
              <a:off x="1079500" y="2245006"/>
              <a:ext cx="46355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smtClean="0">
                  <a:latin typeface="Calibri"/>
                </a:rPr>
                <a:t>B) </a:t>
              </a:r>
              <a:endParaRPr lang="en-US" sz="2800">
                <a:latin typeface="Calibri"/>
              </a:endParaRPr>
            </a:p>
          </p:txBody>
        </p:sp>
        <p:sp>
          <p:nvSpPr>
            <p:cNvPr id="10" name="mmprod_s1_1022"/>
            <p:cNvSpPr txBox="1"/>
            <p:nvPr>
              <p:custDataLst>
                <p:tags r:id="rId16"/>
              </p:custDataLst>
            </p:nvPr>
          </p:nvSpPr>
          <p:spPr>
            <a:xfrm>
              <a:off x="1549400" y="2245006"/>
              <a:ext cx="48793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smtClean="0">
                  <a:latin typeface="Calibri"/>
                </a:rPr>
                <a:t>Điều chế và thu không khí</a:t>
              </a:r>
              <a:endParaRPr lang="en-US" sz="2800">
                <a:latin typeface="Calibri"/>
              </a:endParaRPr>
            </a:p>
          </p:txBody>
        </p:sp>
        <p:pic>
          <p:nvPicPr>
            <p:cNvPr id="13" name="mmprod_answer_input10021"/>
            <p:cNvPicPr>
              <a:picLocks noChangeAspect="1"/>
            </p:cNvPicPr>
            <p:nvPr>
              <p:custDataLst>
                <p:tags r:id="rId17"/>
              </p:custDataLst>
            </p:nvPr>
          </p:nvPicPr>
          <p:blipFill>
            <a:blip r:embed="rId28" cstate="print">
              <a:extLst>
                <a:ext uri="{28A0092B-C50C-407E-A947-70E740481C1C}">
                  <a14:useLocalDpi xmlns:a14="http://schemas.microsoft.com/office/drawing/2010/main" val="0"/>
                </a:ext>
              </a:extLst>
            </a:blip>
            <a:stretch>
              <a:fillRect/>
            </a:stretch>
          </p:blipFill>
          <p:spPr>
            <a:xfrm>
              <a:off x="673100" y="2356105"/>
              <a:ext cx="205646" cy="204522"/>
            </a:xfrm>
            <a:prstGeom prst="rect">
              <a:avLst/>
            </a:prstGeom>
          </p:spPr>
        </p:pic>
      </p:grpSp>
      <p:grpSp>
        <p:nvGrpSpPr>
          <p:cNvPr id="26" name="mmprod_answer10023"/>
          <p:cNvGrpSpPr/>
          <p:nvPr>
            <p:custDataLst>
              <p:tags r:id="rId7"/>
            </p:custDataLst>
          </p:nvPr>
        </p:nvGrpSpPr>
        <p:grpSpPr>
          <a:xfrm>
            <a:off x="673100" y="2844268"/>
            <a:ext cx="5755640" cy="426720"/>
            <a:chOff x="673100" y="2844268"/>
            <a:chExt cx="5755640" cy="426720"/>
          </a:xfrm>
        </p:grpSpPr>
        <p:sp>
          <p:nvSpPr>
            <p:cNvPr id="14" name="mmprod_s2_1043"/>
            <p:cNvSpPr txBox="1"/>
            <p:nvPr>
              <p:custDataLst>
                <p:tags r:id="rId12"/>
              </p:custDataLst>
            </p:nvPr>
          </p:nvSpPr>
          <p:spPr>
            <a:xfrm>
              <a:off x="1079500" y="2844268"/>
              <a:ext cx="458788"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smtClean="0">
                  <a:latin typeface="Calibri"/>
                </a:rPr>
                <a:t>C) </a:t>
              </a:r>
              <a:endParaRPr lang="en-US" sz="2800">
                <a:latin typeface="Calibri"/>
              </a:endParaRPr>
            </a:p>
          </p:txBody>
        </p:sp>
        <p:sp>
          <p:nvSpPr>
            <p:cNvPr id="15" name="mmprod_s1_1023"/>
            <p:cNvSpPr txBox="1"/>
            <p:nvPr>
              <p:custDataLst>
                <p:tags r:id="rId13"/>
              </p:custDataLst>
            </p:nvPr>
          </p:nvSpPr>
          <p:spPr>
            <a:xfrm>
              <a:off x="1536700" y="2844268"/>
              <a:ext cx="48920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dirty="0" err="1" smtClean="0">
                  <a:latin typeface="Calibri"/>
                </a:rPr>
                <a:t>Điều</a:t>
              </a:r>
              <a:r>
                <a:rPr lang="en-US" sz="2800" dirty="0" smtClean="0">
                  <a:latin typeface="Calibri"/>
                </a:rPr>
                <a:t> </a:t>
              </a:r>
              <a:r>
                <a:rPr lang="en-US" sz="2800" dirty="0" err="1" smtClean="0">
                  <a:latin typeface="Calibri"/>
                </a:rPr>
                <a:t>chế</a:t>
              </a:r>
              <a:r>
                <a:rPr lang="en-US" sz="2800" dirty="0" smtClean="0">
                  <a:latin typeface="Calibri"/>
                </a:rPr>
                <a:t> </a:t>
              </a:r>
              <a:r>
                <a:rPr lang="en-US" sz="2800" dirty="0" err="1" smtClean="0">
                  <a:latin typeface="Calibri"/>
                </a:rPr>
                <a:t>và</a:t>
              </a:r>
              <a:r>
                <a:rPr lang="en-US" sz="2800" dirty="0" smtClean="0">
                  <a:latin typeface="Calibri"/>
                </a:rPr>
                <a:t> </a:t>
              </a:r>
              <a:r>
                <a:rPr lang="en-US" sz="2800" dirty="0" err="1" smtClean="0">
                  <a:latin typeface="Calibri"/>
                </a:rPr>
                <a:t>thu</a:t>
              </a:r>
              <a:r>
                <a:rPr lang="en-US" sz="2800" dirty="0" smtClean="0">
                  <a:latin typeface="Calibri"/>
                </a:rPr>
                <a:t> </a:t>
              </a:r>
              <a:r>
                <a:rPr lang="en-US" sz="2800" dirty="0" err="1" smtClean="0">
                  <a:latin typeface="Calibri"/>
                </a:rPr>
                <a:t>khí</a:t>
              </a:r>
              <a:r>
                <a:rPr lang="en-US" sz="2800" dirty="0" smtClean="0">
                  <a:latin typeface="Calibri"/>
                </a:rPr>
                <a:t> H</a:t>
              </a:r>
              <a:r>
                <a:rPr lang="vi-VN" sz="2800" dirty="0" smtClean="0">
                  <a:latin typeface="Calibri"/>
                </a:rPr>
                <a:t>ydrogen</a:t>
              </a:r>
              <a:endParaRPr lang="en-US" sz="2800" dirty="0">
                <a:latin typeface="Calibri"/>
              </a:endParaRPr>
            </a:p>
          </p:txBody>
        </p:sp>
        <p:pic>
          <p:nvPicPr>
            <p:cNvPr id="25" name="mmprod_answer_input10023"/>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673100" y="2955367"/>
              <a:ext cx="205646" cy="204522"/>
            </a:xfrm>
            <a:prstGeom prst="rect">
              <a:avLst/>
            </a:prstGeom>
          </p:spPr>
        </p:pic>
      </p:grpSp>
      <p:grpSp>
        <p:nvGrpSpPr>
          <p:cNvPr id="56" name="mmprod_answer10025"/>
          <p:cNvGrpSpPr/>
          <p:nvPr>
            <p:custDataLst>
              <p:tags r:id="rId8"/>
            </p:custDataLst>
          </p:nvPr>
        </p:nvGrpSpPr>
        <p:grpSpPr>
          <a:xfrm>
            <a:off x="673100" y="3443530"/>
            <a:ext cx="5755640" cy="853440"/>
            <a:chOff x="673100" y="3443530"/>
            <a:chExt cx="5755640" cy="853440"/>
          </a:xfrm>
        </p:grpSpPr>
        <p:sp>
          <p:nvSpPr>
            <p:cNvPr id="19" name="mmprod_s2_1044"/>
            <p:cNvSpPr txBox="1"/>
            <p:nvPr>
              <p:custDataLst>
                <p:tags r:id="rId9"/>
              </p:custDataLst>
            </p:nvPr>
          </p:nvSpPr>
          <p:spPr>
            <a:xfrm>
              <a:off x="1079500" y="3443530"/>
              <a:ext cx="48895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smtClean="0">
                  <a:latin typeface="Calibri"/>
                </a:rPr>
                <a:t>D) </a:t>
              </a:r>
              <a:endParaRPr lang="en-US" sz="2800">
                <a:latin typeface="Calibri"/>
              </a:endParaRPr>
            </a:p>
          </p:txBody>
        </p:sp>
        <p:sp>
          <p:nvSpPr>
            <p:cNvPr id="20" name="mmprod_s1_1024"/>
            <p:cNvSpPr txBox="1"/>
            <p:nvPr>
              <p:custDataLst>
                <p:tags r:id="rId10"/>
              </p:custDataLst>
            </p:nvPr>
          </p:nvSpPr>
          <p:spPr>
            <a:xfrm>
              <a:off x="1574800" y="3443530"/>
              <a:ext cx="4853940" cy="8534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dirty="0" smtClean="0">
                  <a:latin typeface="Calibri"/>
                </a:rPr>
                <a:t>Điều chế khí Hydrogen nhưng không thể thu khí Hydrogen</a:t>
              </a:r>
              <a:endParaRPr lang="en-US" sz="2800" dirty="0">
                <a:latin typeface="Calibri"/>
              </a:endParaRPr>
            </a:p>
          </p:txBody>
        </p:sp>
        <p:pic>
          <p:nvPicPr>
            <p:cNvPr id="55" name="mmprod_answer_input10025"/>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673100" y="3554629"/>
              <a:ext cx="205646" cy="204522"/>
            </a:xfrm>
            <a:prstGeom prst="rect">
              <a:avLst/>
            </a:prstGeom>
          </p:spPr>
        </p:pic>
      </p:grpSp>
    </p:spTree>
    <p:custDataLst>
      <p:tags r:id="rId1"/>
    </p:custDataLst>
    <p:extLst>
      <p:ext uri="{BB962C8B-B14F-4D97-AF65-F5344CB8AC3E}">
        <p14:creationId xmlns:p14="http://schemas.microsoft.com/office/powerpoint/2010/main" val="1178130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57200" y="0"/>
            <a:ext cx="9601200" cy="6858000"/>
          </a:xfrm>
        </p:spPr>
      </p:pic>
      <p:sp>
        <p:nvSpPr>
          <p:cNvPr id="8" name="TextBox 7"/>
          <p:cNvSpPr txBox="1">
            <a:spLocks noChangeArrowheads="1"/>
          </p:cNvSpPr>
          <p:nvPr>
            <p:custDataLst>
              <p:tags r:id="rId2"/>
            </p:custDataLst>
          </p:nvPr>
        </p:nvSpPr>
        <p:spPr bwMode="auto">
          <a:xfrm>
            <a:off x="0" y="0"/>
            <a:ext cx="9220200" cy="35394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0"/>
              </a:spcBef>
              <a:spcAft>
                <a:spcPct val="0"/>
              </a:spcAft>
            </a:pPr>
            <a:r>
              <a:rPr lang="en-US" b="1" dirty="0" err="1" smtClean="0">
                <a:solidFill>
                  <a:srgbClr val="FF3300"/>
                </a:solidFill>
              </a:rPr>
              <a:t>Bài</a:t>
            </a:r>
            <a:r>
              <a:rPr lang="en-US" b="1" dirty="0" smtClean="0">
                <a:solidFill>
                  <a:srgbClr val="FF3300"/>
                </a:solidFill>
              </a:rPr>
              <a:t> </a:t>
            </a:r>
            <a:r>
              <a:rPr lang="en-US" b="1" dirty="0" err="1" smtClean="0">
                <a:solidFill>
                  <a:srgbClr val="FF3300"/>
                </a:solidFill>
              </a:rPr>
              <a:t>tập</a:t>
            </a:r>
            <a:r>
              <a:rPr lang="en-US" b="1" dirty="0" smtClean="0">
                <a:solidFill>
                  <a:srgbClr val="FF3300"/>
                </a:solidFill>
              </a:rPr>
              <a:t> 5: </a:t>
            </a:r>
            <a:r>
              <a:rPr lang="en-US" b="1" u="none" dirty="0" err="1" smtClean="0">
                <a:solidFill>
                  <a:prstClr val="black"/>
                </a:solidFill>
              </a:rPr>
              <a:t>Lập</a:t>
            </a:r>
            <a:r>
              <a:rPr lang="en-US" b="1" u="none" dirty="0" smtClean="0">
                <a:solidFill>
                  <a:prstClr val="black"/>
                </a:solidFill>
              </a:rPr>
              <a:t> </a:t>
            </a:r>
            <a:r>
              <a:rPr lang="en-US" b="1" u="none" dirty="0" err="1" smtClean="0">
                <a:solidFill>
                  <a:prstClr val="black"/>
                </a:solidFill>
              </a:rPr>
              <a:t>phương</a:t>
            </a:r>
            <a:r>
              <a:rPr lang="en-US" b="1" u="none" dirty="0" smtClean="0">
                <a:solidFill>
                  <a:prstClr val="black"/>
                </a:solidFill>
              </a:rPr>
              <a:t> </a:t>
            </a:r>
            <a:r>
              <a:rPr lang="en-US" b="1" u="none" dirty="0" err="1" smtClean="0">
                <a:solidFill>
                  <a:prstClr val="black"/>
                </a:solidFill>
              </a:rPr>
              <a:t>trình</a:t>
            </a:r>
            <a:r>
              <a:rPr lang="en-US" b="1" u="none" dirty="0" smtClean="0">
                <a:solidFill>
                  <a:prstClr val="black"/>
                </a:solidFill>
              </a:rPr>
              <a:t> </a:t>
            </a:r>
            <a:r>
              <a:rPr lang="en-US" b="1" u="none" dirty="0" err="1" smtClean="0">
                <a:solidFill>
                  <a:prstClr val="black"/>
                </a:solidFill>
              </a:rPr>
              <a:t>hóa</a:t>
            </a:r>
            <a:r>
              <a:rPr lang="en-US" b="1" u="none" dirty="0" smtClean="0">
                <a:solidFill>
                  <a:prstClr val="black"/>
                </a:solidFill>
              </a:rPr>
              <a:t> </a:t>
            </a:r>
            <a:r>
              <a:rPr lang="en-US" b="1" u="none" dirty="0" err="1" smtClean="0">
                <a:solidFill>
                  <a:prstClr val="black"/>
                </a:solidFill>
              </a:rPr>
              <a:t>học</a:t>
            </a:r>
            <a:r>
              <a:rPr lang="en-US" b="1" u="none" dirty="0" smtClean="0">
                <a:solidFill>
                  <a:prstClr val="black"/>
                </a:solidFill>
              </a:rPr>
              <a:t> </a:t>
            </a:r>
            <a:r>
              <a:rPr lang="en-US" b="1" u="none" dirty="0" err="1" smtClean="0">
                <a:solidFill>
                  <a:prstClr val="black"/>
                </a:solidFill>
              </a:rPr>
              <a:t>của</a:t>
            </a:r>
            <a:r>
              <a:rPr lang="en-US" b="1" u="none" dirty="0" smtClean="0">
                <a:solidFill>
                  <a:prstClr val="black"/>
                </a:solidFill>
              </a:rPr>
              <a:t> </a:t>
            </a:r>
            <a:r>
              <a:rPr lang="en-US" b="1" u="none" dirty="0" err="1" smtClean="0">
                <a:solidFill>
                  <a:prstClr val="black"/>
                </a:solidFill>
              </a:rPr>
              <a:t>các</a:t>
            </a:r>
            <a:r>
              <a:rPr lang="en-US" b="1" u="none" dirty="0" smtClean="0">
                <a:solidFill>
                  <a:prstClr val="black"/>
                </a:solidFill>
              </a:rPr>
              <a:t> </a:t>
            </a:r>
            <a:r>
              <a:rPr lang="en-US" b="1" u="none" dirty="0" err="1" smtClean="0">
                <a:solidFill>
                  <a:prstClr val="black"/>
                </a:solidFill>
              </a:rPr>
              <a:t>phản</a:t>
            </a:r>
            <a:r>
              <a:rPr lang="en-US" b="1" u="none" dirty="0" smtClean="0">
                <a:solidFill>
                  <a:prstClr val="black"/>
                </a:solidFill>
              </a:rPr>
              <a:t> </a:t>
            </a:r>
            <a:r>
              <a:rPr lang="en-US" b="1" u="none" dirty="0" err="1" smtClean="0">
                <a:solidFill>
                  <a:prstClr val="black"/>
                </a:solidFill>
              </a:rPr>
              <a:t>ứng</a:t>
            </a:r>
            <a:r>
              <a:rPr lang="en-US" b="1" u="none" dirty="0" smtClean="0">
                <a:solidFill>
                  <a:prstClr val="black"/>
                </a:solidFill>
              </a:rPr>
              <a:t> </a:t>
            </a:r>
            <a:r>
              <a:rPr lang="en-US" b="1" u="none" dirty="0" err="1" smtClean="0">
                <a:solidFill>
                  <a:prstClr val="black"/>
                </a:solidFill>
              </a:rPr>
              <a:t>sau</a:t>
            </a:r>
            <a:r>
              <a:rPr lang="en-US" b="1" u="none" dirty="0" smtClean="0">
                <a:solidFill>
                  <a:prstClr val="black"/>
                </a:solidFill>
              </a:rPr>
              <a:t> </a:t>
            </a:r>
            <a:r>
              <a:rPr lang="en-US" b="1" u="none" dirty="0" err="1" smtClean="0">
                <a:solidFill>
                  <a:prstClr val="black"/>
                </a:solidFill>
              </a:rPr>
              <a:t>và</a:t>
            </a:r>
            <a:r>
              <a:rPr lang="en-US" b="1" u="none" dirty="0" smtClean="0">
                <a:solidFill>
                  <a:prstClr val="black"/>
                </a:solidFill>
              </a:rPr>
              <a:t> </a:t>
            </a:r>
            <a:r>
              <a:rPr lang="en-US" b="1" u="none" dirty="0" err="1" smtClean="0">
                <a:solidFill>
                  <a:prstClr val="black"/>
                </a:solidFill>
              </a:rPr>
              <a:t>cho</a:t>
            </a:r>
            <a:r>
              <a:rPr lang="en-US" b="1" u="none" dirty="0" smtClean="0">
                <a:solidFill>
                  <a:prstClr val="black"/>
                </a:solidFill>
              </a:rPr>
              <a:t> </a:t>
            </a:r>
            <a:r>
              <a:rPr lang="en-US" b="1" u="none" dirty="0" err="1" smtClean="0">
                <a:solidFill>
                  <a:prstClr val="black"/>
                </a:solidFill>
              </a:rPr>
              <a:t>biết</a:t>
            </a:r>
            <a:r>
              <a:rPr lang="en-US" b="1" u="none" dirty="0" smtClean="0">
                <a:solidFill>
                  <a:prstClr val="black"/>
                </a:solidFill>
              </a:rPr>
              <a:t> </a:t>
            </a:r>
            <a:r>
              <a:rPr lang="en-US" b="1" u="none" dirty="0" err="1" smtClean="0">
                <a:solidFill>
                  <a:prstClr val="black"/>
                </a:solidFill>
              </a:rPr>
              <a:t>chúng</a:t>
            </a:r>
            <a:r>
              <a:rPr lang="en-US" b="1" u="none" dirty="0" smtClean="0">
                <a:solidFill>
                  <a:prstClr val="black"/>
                </a:solidFill>
              </a:rPr>
              <a:t> </a:t>
            </a:r>
            <a:r>
              <a:rPr lang="en-US" b="1" u="none" dirty="0" err="1" smtClean="0">
                <a:solidFill>
                  <a:prstClr val="black"/>
                </a:solidFill>
              </a:rPr>
              <a:t>thuộc</a:t>
            </a:r>
            <a:r>
              <a:rPr lang="en-US" b="1" u="none" dirty="0" smtClean="0">
                <a:solidFill>
                  <a:prstClr val="black"/>
                </a:solidFill>
              </a:rPr>
              <a:t> </a:t>
            </a:r>
            <a:r>
              <a:rPr lang="en-US" b="1" u="none" dirty="0" err="1" smtClean="0">
                <a:solidFill>
                  <a:prstClr val="black"/>
                </a:solidFill>
              </a:rPr>
              <a:t>loại</a:t>
            </a:r>
            <a:r>
              <a:rPr lang="en-US" b="1" u="none" dirty="0" smtClean="0">
                <a:solidFill>
                  <a:prstClr val="black"/>
                </a:solidFill>
              </a:rPr>
              <a:t> </a:t>
            </a:r>
            <a:r>
              <a:rPr lang="en-US" b="1" u="none" dirty="0" err="1" smtClean="0">
                <a:solidFill>
                  <a:prstClr val="black"/>
                </a:solidFill>
              </a:rPr>
              <a:t>phản</a:t>
            </a:r>
            <a:r>
              <a:rPr lang="en-US" b="1" u="none" dirty="0" smtClean="0">
                <a:solidFill>
                  <a:prstClr val="black"/>
                </a:solidFill>
              </a:rPr>
              <a:t> </a:t>
            </a:r>
            <a:r>
              <a:rPr lang="en-US" b="1" u="none" dirty="0" err="1" smtClean="0">
                <a:solidFill>
                  <a:prstClr val="black"/>
                </a:solidFill>
              </a:rPr>
              <a:t>ứng</a:t>
            </a:r>
            <a:r>
              <a:rPr lang="en-US" b="1" u="none" dirty="0" smtClean="0">
                <a:solidFill>
                  <a:prstClr val="black"/>
                </a:solidFill>
              </a:rPr>
              <a:t> </a:t>
            </a:r>
            <a:r>
              <a:rPr lang="en-US" b="1" u="none" dirty="0" err="1" smtClean="0">
                <a:solidFill>
                  <a:prstClr val="black"/>
                </a:solidFill>
              </a:rPr>
              <a:t>hóa</a:t>
            </a:r>
            <a:r>
              <a:rPr lang="en-US" b="1" u="none" dirty="0" smtClean="0">
                <a:solidFill>
                  <a:prstClr val="black"/>
                </a:solidFill>
              </a:rPr>
              <a:t> </a:t>
            </a:r>
            <a:r>
              <a:rPr lang="en-US" b="1" u="none" dirty="0" err="1" smtClean="0">
                <a:solidFill>
                  <a:prstClr val="black"/>
                </a:solidFill>
              </a:rPr>
              <a:t>học</a:t>
            </a:r>
            <a:r>
              <a:rPr lang="en-US" b="1" u="none" dirty="0" smtClean="0">
                <a:solidFill>
                  <a:prstClr val="black"/>
                </a:solidFill>
              </a:rPr>
              <a:t> </a:t>
            </a:r>
            <a:r>
              <a:rPr lang="en-US" b="1" u="none" dirty="0" err="1" smtClean="0">
                <a:solidFill>
                  <a:prstClr val="black"/>
                </a:solidFill>
              </a:rPr>
              <a:t>nào</a:t>
            </a:r>
            <a:r>
              <a:rPr lang="en-US" b="1" u="none" dirty="0" smtClean="0">
                <a:solidFill>
                  <a:prstClr val="black"/>
                </a:solidFill>
              </a:rPr>
              <a:t>?</a:t>
            </a:r>
          </a:p>
          <a:p>
            <a:pPr defTabSz="914400" fontAlgn="base">
              <a:spcBef>
                <a:spcPct val="0"/>
              </a:spcBef>
              <a:spcAft>
                <a:spcPct val="0"/>
              </a:spcAft>
            </a:pPr>
            <a:r>
              <a:rPr lang="en-US" b="1" u="none" dirty="0">
                <a:solidFill>
                  <a:prstClr val="black"/>
                </a:solidFill>
              </a:rPr>
              <a:t>1</a:t>
            </a:r>
            <a:r>
              <a:rPr lang="en-US" b="1" u="none" dirty="0" smtClean="0">
                <a:solidFill>
                  <a:prstClr val="black"/>
                </a:solidFill>
              </a:rPr>
              <a:t>/ </a:t>
            </a:r>
            <a:r>
              <a:rPr lang="vi-VN" b="1" u="none" dirty="0" smtClean="0">
                <a:solidFill>
                  <a:prstClr val="black"/>
                </a:solidFill>
              </a:rPr>
              <a:t>zinc</a:t>
            </a:r>
            <a:r>
              <a:rPr lang="en-US" b="1" u="none" dirty="0" smtClean="0">
                <a:solidFill>
                  <a:prstClr val="black"/>
                </a:solidFill>
              </a:rPr>
              <a:t> + </a:t>
            </a:r>
            <a:r>
              <a:rPr lang="vi-VN" b="1" u="none" dirty="0" smtClean="0">
                <a:solidFill>
                  <a:prstClr val="black"/>
                </a:solidFill>
              </a:rPr>
              <a:t>sulfuric acid</a:t>
            </a:r>
            <a:r>
              <a:rPr lang="en-US" b="1" u="none" dirty="0" smtClean="0">
                <a:solidFill>
                  <a:prstClr val="black"/>
                </a:solidFill>
              </a:rPr>
              <a:t> (H</a:t>
            </a:r>
            <a:r>
              <a:rPr lang="en-US" b="1" u="none" baseline="-25000" dirty="0" smtClean="0">
                <a:solidFill>
                  <a:prstClr val="black"/>
                </a:solidFill>
              </a:rPr>
              <a:t>2</a:t>
            </a:r>
            <a:r>
              <a:rPr lang="en-US" b="1" u="none" dirty="0" smtClean="0">
                <a:solidFill>
                  <a:prstClr val="black"/>
                </a:solidFill>
              </a:rPr>
              <a:t>SO</a:t>
            </a:r>
            <a:r>
              <a:rPr lang="en-US" b="1" u="none" baseline="-25000" dirty="0" smtClean="0">
                <a:solidFill>
                  <a:prstClr val="black"/>
                </a:solidFill>
              </a:rPr>
              <a:t>4</a:t>
            </a:r>
            <a:r>
              <a:rPr lang="en-US" b="1" u="none" dirty="0" smtClean="0">
                <a:solidFill>
                  <a:prstClr val="black"/>
                </a:solidFill>
              </a:rPr>
              <a:t>) </a:t>
            </a:r>
            <a:r>
              <a:rPr lang="en-US" b="1" u="none" dirty="0" smtClean="0">
                <a:solidFill>
                  <a:prstClr val="black"/>
                </a:solidFill>
                <a:sym typeface="Wingdings" pitchFamily="2" charset="2"/>
              </a:rPr>
              <a:t> </a:t>
            </a:r>
            <a:r>
              <a:rPr lang="vi-VN" b="1" u="none" dirty="0" smtClean="0">
                <a:solidFill>
                  <a:prstClr val="black"/>
                </a:solidFill>
                <a:sym typeface="Wingdings" pitchFamily="2" charset="2"/>
              </a:rPr>
              <a:t>zinc sulfate</a:t>
            </a:r>
            <a:r>
              <a:rPr lang="en-US" b="1" u="none" dirty="0" smtClean="0">
                <a:solidFill>
                  <a:prstClr val="black"/>
                </a:solidFill>
                <a:sym typeface="Wingdings" pitchFamily="2" charset="2"/>
              </a:rPr>
              <a:t> (ZnSO</a:t>
            </a:r>
            <a:r>
              <a:rPr lang="en-US" b="1" u="none" baseline="-25000" dirty="0" smtClean="0">
                <a:solidFill>
                  <a:prstClr val="black"/>
                </a:solidFill>
                <a:sym typeface="Wingdings" pitchFamily="2" charset="2"/>
              </a:rPr>
              <a:t>4</a:t>
            </a:r>
            <a:r>
              <a:rPr lang="en-US" b="1" u="none" dirty="0" smtClean="0">
                <a:solidFill>
                  <a:prstClr val="black"/>
                </a:solidFill>
                <a:sym typeface="Wingdings" pitchFamily="2" charset="2"/>
              </a:rPr>
              <a:t>)+ h</a:t>
            </a:r>
            <a:r>
              <a:rPr lang="vi-VN" b="1" u="none" dirty="0" smtClean="0">
                <a:solidFill>
                  <a:prstClr val="black"/>
                </a:solidFill>
                <a:sym typeface="Wingdings" pitchFamily="2" charset="2"/>
              </a:rPr>
              <a:t>ydrogen</a:t>
            </a:r>
            <a:endParaRPr lang="en-US" b="1" u="none" dirty="0" smtClean="0">
              <a:solidFill>
                <a:prstClr val="black"/>
              </a:solidFill>
              <a:sym typeface="Wingdings" pitchFamily="2" charset="2"/>
            </a:endParaRPr>
          </a:p>
          <a:p>
            <a:pPr algn="ctr" defTabSz="914400" fontAlgn="base">
              <a:spcBef>
                <a:spcPct val="0"/>
              </a:spcBef>
              <a:spcAft>
                <a:spcPct val="0"/>
              </a:spcAft>
            </a:pPr>
            <a:r>
              <a:rPr lang="en-US" b="1" u="none" dirty="0" smtClean="0">
                <a:solidFill>
                  <a:srgbClr val="FF0000"/>
                </a:solidFill>
                <a:sym typeface="Wingdings" pitchFamily="2" charset="2"/>
              </a:rPr>
              <a:t>Zn + H</a:t>
            </a:r>
            <a:r>
              <a:rPr lang="en-US" b="1" u="none" baseline="-25000" dirty="0" smtClean="0">
                <a:solidFill>
                  <a:srgbClr val="FF0000"/>
                </a:solidFill>
                <a:sym typeface="Wingdings" pitchFamily="2" charset="2"/>
              </a:rPr>
              <a:t>2</a:t>
            </a:r>
            <a:r>
              <a:rPr lang="en-US" b="1" u="none" dirty="0" smtClean="0">
                <a:solidFill>
                  <a:srgbClr val="FF0000"/>
                </a:solidFill>
                <a:sym typeface="Wingdings" pitchFamily="2" charset="2"/>
              </a:rPr>
              <a:t>SO</a:t>
            </a:r>
            <a:r>
              <a:rPr lang="en-US" b="1" u="none" baseline="-25000" dirty="0" smtClean="0">
                <a:solidFill>
                  <a:srgbClr val="FF0000"/>
                </a:solidFill>
                <a:sym typeface="Wingdings" pitchFamily="2" charset="2"/>
              </a:rPr>
              <a:t>4</a:t>
            </a:r>
            <a:r>
              <a:rPr lang="en-US" b="1" u="none" dirty="0" smtClean="0">
                <a:solidFill>
                  <a:srgbClr val="FF0000"/>
                </a:solidFill>
                <a:sym typeface="Wingdings" pitchFamily="2" charset="2"/>
              </a:rPr>
              <a:t>  ZnSO</a:t>
            </a:r>
            <a:r>
              <a:rPr lang="en-US" b="1" u="none" baseline="-25000" dirty="0" smtClean="0">
                <a:solidFill>
                  <a:srgbClr val="FF0000"/>
                </a:solidFill>
                <a:sym typeface="Wingdings" pitchFamily="2" charset="2"/>
              </a:rPr>
              <a:t>4</a:t>
            </a:r>
            <a:r>
              <a:rPr lang="en-US" b="1" u="none" dirty="0" smtClean="0">
                <a:solidFill>
                  <a:srgbClr val="FF0000"/>
                </a:solidFill>
                <a:sym typeface="Wingdings" pitchFamily="2" charset="2"/>
              </a:rPr>
              <a:t> + H</a:t>
            </a:r>
            <a:r>
              <a:rPr lang="en-US" b="1" u="none" baseline="-25000" dirty="0" smtClean="0">
                <a:solidFill>
                  <a:srgbClr val="FF0000"/>
                </a:solidFill>
                <a:sym typeface="Wingdings" pitchFamily="2" charset="2"/>
              </a:rPr>
              <a:t>2</a:t>
            </a:r>
            <a:r>
              <a:rPr lang="en-US" b="1" u="none" baseline="30000" dirty="0" smtClean="0">
                <a:solidFill>
                  <a:srgbClr val="FF0000"/>
                </a:solidFill>
                <a:sym typeface="Wingdings" pitchFamily="2" charset="2"/>
              </a:rPr>
              <a:t>↑ </a:t>
            </a:r>
            <a:r>
              <a:rPr lang="en-US" b="1" u="none" dirty="0" smtClean="0">
                <a:solidFill>
                  <a:srgbClr val="FF0000"/>
                </a:solidFill>
                <a:sym typeface="Wingdings" pitchFamily="2" charset="2"/>
              </a:rPr>
              <a:t>(PƯ </a:t>
            </a:r>
            <a:r>
              <a:rPr lang="en-US" b="1" u="none" dirty="0" err="1" smtClean="0">
                <a:solidFill>
                  <a:srgbClr val="FF0000"/>
                </a:solidFill>
                <a:sym typeface="Wingdings" pitchFamily="2" charset="2"/>
              </a:rPr>
              <a:t>thế</a:t>
            </a:r>
            <a:r>
              <a:rPr lang="en-US" b="1" u="none" dirty="0" smtClean="0">
                <a:solidFill>
                  <a:srgbClr val="FF0000"/>
                </a:solidFill>
                <a:sym typeface="Wingdings" pitchFamily="2" charset="2"/>
              </a:rPr>
              <a:t>)</a:t>
            </a:r>
            <a:endParaRPr lang="en-US" b="1" u="none" dirty="0" smtClean="0">
              <a:solidFill>
                <a:prstClr val="black"/>
              </a:solidFill>
              <a:sym typeface="Wingdings" pitchFamily="2" charset="2"/>
            </a:endParaRPr>
          </a:p>
          <a:p>
            <a:pPr defTabSz="914400" fontAlgn="base">
              <a:spcBef>
                <a:spcPct val="0"/>
              </a:spcBef>
              <a:spcAft>
                <a:spcPct val="0"/>
              </a:spcAft>
            </a:pPr>
            <a:r>
              <a:rPr lang="en-US" b="1" u="none" dirty="0">
                <a:solidFill>
                  <a:prstClr val="black"/>
                </a:solidFill>
                <a:sym typeface="Wingdings" pitchFamily="2" charset="2"/>
              </a:rPr>
              <a:t>2</a:t>
            </a:r>
            <a:r>
              <a:rPr lang="en-US" b="1" u="none" dirty="0" smtClean="0">
                <a:solidFill>
                  <a:prstClr val="black"/>
                </a:solidFill>
                <a:sym typeface="Wingdings" pitchFamily="2" charset="2"/>
              </a:rPr>
              <a:t>/ </a:t>
            </a:r>
            <a:r>
              <a:rPr lang="vi-VN" b="1" u="none" dirty="0" smtClean="0">
                <a:solidFill>
                  <a:prstClr val="black"/>
                </a:solidFill>
                <a:sym typeface="Wingdings" pitchFamily="2" charset="2"/>
              </a:rPr>
              <a:t>Mercury </a:t>
            </a:r>
            <a:r>
              <a:rPr lang="en-US" b="1" u="none" dirty="0" smtClean="0">
                <a:solidFill>
                  <a:prstClr val="black"/>
                </a:solidFill>
                <a:sym typeface="Wingdings" pitchFamily="2" charset="2"/>
              </a:rPr>
              <a:t> (II) </a:t>
            </a:r>
            <a:r>
              <a:rPr lang="en-US" b="1" u="none" dirty="0" err="1" smtClean="0">
                <a:solidFill>
                  <a:prstClr val="black"/>
                </a:solidFill>
                <a:sym typeface="Wingdings" pitchFamily="2" charset="2"/>
              </a:rPr>
              <a:t>oxi</a:t>
            </a:r>
            <a:r>
              <a:rPr lang="vi-VN" b="1" u="none" dirty="0" smtClean="0">
                <a:solidFill>
                  <a:prstClr val="black"/>
                </a:solidFill>
                <a:sym typeface="Wingdings" pitchFamily="2" charset="2"/>
              </a:rPr>
              <a:t>de</a:t>
            </a:r>
            <a:r>
              <a:rPr lang="en-US" b="1" u="none" dirty="0" smtClean="0">
                <a:solidFill>
                  <a:prstClr val="black"/>
                </a:solidFill>
                <a:sym typeface="Wingdings" pitchFamily="2" charset="2"/>
              </a:rPr>
              <a:t> t</a:t>
            </a:r>
            <a:r>
              <a:rPr lang="en-US" b="1" u="none" baseline="30000" dirty="0" smtClean="0">
                <a:solidFill>
                  <a:prstClr val="black"/>
                </a:solidFill>
                <a:sym typeface="Wingdings" pitchFamily="2" charset="2"/>
              </a:rPr>
              <a:t>0</a:t>
            </a:r>
            <a:r>
              <a:rPr lang="en-US" b="1" u="none" dirty="0" smtClean="0">
                <a:solidFill>
                  <a:prstClr val="black"/>
                </a:solidFill>
                <a:sym typeface="Wingdings" pitchFamily="2" charset="2"/>
              </a:rPr>
              <a:t>  </a:t>
            </a:r>
            <a:r>
              <a:rPr lang="vi-VN" b="1" u="none" dirty="0" smtClean="0">
                <a:solidFill>
                  <a:prstClr val="black"/>
                </a:solidFill>
                <a:sym typeface="Wingdings" pitchFamily="2" charset="2"/>
              </a:rPr>
              <a:t>Mercury</a:t>
            </a:r>
            <a:r>
              <a:rPr lang="en-US" b="1" u="none" dirty="0" smtClean="0">
                <a:solidFill>
                  <a:prstClr val="black"/>
                </a:solidFill>
                <a:sym typeface="Wingdings" pitchFamily="2" charset="2"/>
              </a:rPr>
              <a:t>+ ox</a:t>
            </a:r>
            <a:r>
              <a:rPr lang="vi-VN" b="1" u="none" dirty="0" smtClean="0">
                <a:solidFill>
                  <a:prstClr val="black"/>
                </a:solidFill>
                <a:sym typeface="Wingdings" pitchFamily="2" charset="2"/>
              </a:rPr>
              <a:t>ygen</a:t>
            </a:r>
            <a:endParaRPr lang="en-US" b="1" u="none" dirty="0" smtClean="0">
              <a:solidFill>
                <a:prstClr val="black"/>
              </a:solidFill>
              <a:sym typeface="Wingdings" pitchFamily="2" charset="2"/>
            </a:endParaRPr>
          </a:p>
          <a:p>
            <a:pPr algn="ctr" defTabSz="914400" fontAlgn="base">
              <a:spcBef>
                <a:spcPct val="0"/>
              </a:spcBef>
              <a:spcAft>
                <a:spcPct val="0"/>
              </a:spcAft>
            </a:pPr>
            <a:r>
              <a:rPr lang="en-US" b="1" u="none" dirty="0" smtClean="0">
                <a:solidFill>
                  <a:srgbClr val="FF0000"/>
                </a:solidFill>
                <a:sym typeface="Wingdings" pitchFamily="2" charset="2"/>
              </a:rPr>
              <a:t>2HgO t</a:t>
            </a:r>
            <a:r>
              <a:rPr lang="en-US" b="1" u="none" baseline="30000" dirty="0" smtClean="0">
                <a:solidFill>
                  <a:srgbClr val="FF0000"/>
                </a:solidFill>
                <a:sym typeface="Wingdings" pitchFamily="2" charset="2"/>
              </a:rPr>
              <a:t>o</a:t>
            </a:r>
            <a:r>
              <a:rPr lang="en-US" b="1" u="none" dirty="0" smtClean="0">
                <a:solidFill>
                  <a:srgbClr val="FF0000"/>
                </a:solidFill>
                <a:sym typeface="Wingdings" pitchFamily="2" charset="2"/>
              </a:rPr>
              <a:t>   2Hg + O</a:t>
            </a:r>
            <a:r>
              <a:rPr lang="en-US" b="1" u="none" baseline="-25000" dirty="0" smtClean="0">
                <a:solidFill>
                  <a:srgbClr val="FF0000"/>
                </a:solidFill>
                <a:sym typeface="Wingdings" pitchFamily="2" charset="2"/>
              </a:rPr>
              <a:t>2</a:t>
            </a:r>
            <a:r>
              <a:rPr lang="en-US" b="1" u="none" dirty="0" smtClean="0">
                <a:solidFill>
                  <a:srgbClr val="FF0000"/>
                </a:solidFill>
                <a:sym typeface="Wingdings" pitchFamily="2" charset="2"/>
              </a:rPr>
              <a:t>↑ (PƯ </a:t>
            </a:r>
            <a:r>
              <a:rPr lang="en-US" b="1" u="none" dirty="0" err="1" smtClean="0">
                <a:solidFill>
                  <a:srgbClr val="FF0000"/>
                </a:solidFill>
                <a:sym typeface="Wingdings" pitchFamily="2" charset="2"/>
              </a:rPr>
              <a:t>phân</a:t>
            </a:r>
            <a:r>
              <a:rPr lang="en-US" b="1" u="none" dirty="0" smtClean="0">
                <a:solidFill>
                  <a:srgbClr val="FF0000"/>
                </a:solidFill>
                <a:sym typeface="Wingdings" pitchFamily="2" charset="2"/>
              </a:rPr>
              <a:t> </a:t>
            </a:r>
            <a:r>
              <a:rPr lang="en-US" b="1" u="none" dirty="0" err="1" smtClean="0">
                <a:solidFill>
                  <a:srgbClr val="FF0000"/>
                </a:solidFill>
                <a:sym typeface="Wingdings" pitchFamily="2" charset="2"/>
              </a:rPr>
              <a:t>hủy</a:t>
            </a:r>
            <a:r>
              <a:rPr lang="en-US" b="1" u="none" dirty="0" smtClean="0">
                <a:solidFill>
                  <a:srgbClr val="FF0000"/>
                </a:solidFill>
                <a:sym typeface="Wingdings" pitchFamily="2" charset="2"/>
              </a:rPr>
              <a:t>)</a:t>
            </a:r>
          </a:p>
          <a:p>
            <a:pPr defTabSz="914400" fontAlgn="base">
              <a:spcBef>
                <a:spcPct val="0"/>
              </a:spcBef>
              <a:spcAft>
                <a:spcPct val="0"/>
              </a:spcAft>
            </a:pPr>
            <a:endParaRPr lang="en-US" b="1" u="none" dirty="0" smtClean="0">
              <a:solidFill>
                <a:srgbClr val="C00000"/>
              </a:solidFill>
            </a:endParaRPr>
          </a:p>
        </p:txBody>
      </p:sp>
      <p:cxnSp>
        <p:nvCxnSpPr>
          <p:cNvPr id="3" name="Straight Arrow Connector 2"/>
          <p:cNvCxnSpPr/>
          <p:nvPr/>
        </p:nvCxnSpPr>
        <p:spPr>
          <a:xfrm>
            <a:off x="3352800" y="2546556"/>
            <a:ext cx="381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743200" y="3013608"/>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222810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linds(horizontal)">
                                      <p:cBhvr>
                                        <p:cTn id="7" dur="500"/>
                                        <p:tgtEl>
                                          <p:spTgt spid="8">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linds(horizontal)">
                                      <p:cBhvr>
                                        <p:cTn id="13" dur="500"/>
                                        <p:tgtEl>
                                          <p:spTgt spid="8">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down)">
                                      <p:cBhvr>
                                        <p:cTn id="26" dur="580">
                                          <p:stCondLst>
                                            <p:cond delay="0"/>
                                          </p:stCondLst>
                                        </p:cTn>
                                        <p:tgtEl>
                                          <p:spTgt spid="8">
                                            <p:txEl>
                                              <p:pRg st="2" end="2"/>
                                            </p:txEl>
                                          </p:spTgt>
                                        </p:tgtEl>
                                      </p:cBhvr>
                                    </p:animEffect>
                                    <p:anim calcmode="lin" valueType="num">
                                      <p:cBhvr>
                                        <p:cTn id="27"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xEl>
                                              <p:pRg st="2" end="2"/>
                                            </p:txEl>
                                          </p:spTgt>
                                        </p:tgtEl>
                                      </p:cBhvr>
                                      <p:to x="100000" y="60000"/>
                                    </p:animScale>
                                    <p:animScale>
                                      <p:cBhvr>
                                        <p:cTn id="33" dur="166" decel="50000">
                                          <p:stCondLst>
                                            <p:cond delay="676"/>
                                          </p:stCondLst>
                                        </p:cTn>
                                        <p:tgtEl>
                                          <p:spTgt spid="8">
                                            <p:txEl>
                                              <p:pRg st="2" end="2"/>
                                            </p:txEl>
                                          </p:spTgt>
                                        </p:tgtEl>
                                      </p:cBhvr>
                                      <p:to x="100000" y="100000"/>
                                    </p:animScale>
                                    <p:animScale>
                                      <p:cBhvr>
                                        <p:cTn id="34" dur="26">
                                          <p:stCondLst>
                                            <p:cond delay="1312"/>
                                          </p:stCondLst>
                                        </p:cTn>
                                        <p:tgtEl>
                                          <p:spTgt spid="8">
                                            <p:txEl>
                                              <p:pRg st="2" end="2"/>
                                            </p:txEl>
                                          </p:spTgt>
                                        </p:tgtEl>
                                      </p:cBhvr>
                                      <p:to x="100000" y="80000"/>
                                    </p:animScale>
                                    <p:animScale>
                                      <p:cBhvr>
                                        <p:cTn id="35" dur="166" decel="50000">
                                          <p:stCondLst>
                                            <p:cond delay="1338"/>
                                          </p:stCondLst>
                                        </p:cTn>
                                        <p:tgtEl>
                                          <p:spTgt spid="8">
                                            <p:txEl>
                                              <p:pRg st="2" end="2"/>
                                            </p:txEl>
                                          </p:spTgt>
                                        </p:tgtEl>
                                      </p:cBhvr>
                                      <p:to x="100000" y="100000"/>
                                    </p:animScale>
                                    <p:animScale>
                                      <p:cBhvr>
                                        <p:cTn id="36" dur="26">
                                          <p:stCondLst>
                                            <p:cond delay="1642"/>
                                          </p:stCondLst>
                                        </p:cTn>
                                        <p:tgtEl>
                                          <p:spTgt spid="8">
                                            <p:txEl>
                                              <p:pRg st="2" end="2"/>
                                            </p:txEl>
                                          </p:spTgt>
                                        </p:tgtEl>
                                      </p:cBhvr>
                                      <p:to x="100000" y="90000"/>
                                    </p:animScale>
                                    <p:animScale>
                                      <p:cBhvr>
                                        <p:cTn id="37" dur="166" decel="50000">
                                          <p:stCondLst>
                                            <p:cond delay="1668"/>
                                          </p:stCondLst>
                                        </p:cTn>
                                        <p:tgtEl>
                                          <p:spTgt spid="8">
                                            <p:txEl>
                                              <p:pRg st="2" end="2"/>
                                            </p:txEl>
                                          </p:spTgt>
                                        </p:tgtEl>
                                      </p:cBhvr>
                                      <p:to x="100000" y="100000"/>
                                    </p:animScale>
                                    <p:animScale>
                                      <p:cBhvr>
                                        <p:cTn id="38" dur="26">
                                          <p:stCondLst>
                                            <p:cond delay="1808"/>
                                          </p:stCondLst>
                                        </p:cTn>
                                        <p:tgtEl>
                                          <p:spTgt spid="8">
                                            <p:txEl>
                                              <p:pRg st="2" end="2"/>
                                            </p:txEl>
                                          </p:spTgt>
                                        </p:tgtEl>
                                      </p:cBhvr>
                                      <p:to x="100000" y="95000"/>
                                    </p:animScale>
                                    <p:animScale>
                                      <p:cBhvr>
                                        <p:cTn id="39" dur="166" decel="50000">
                                          <p:stCondLst>
                                            <p:cond delay="1834"/>
                                          </p:stCondLst>
                                        </p:cTn>
                                        <p:tgtEl>
                                          <p:spTgt spid="8">
                                            <p:txEl>
                                              <p:pRg st="2" end="2"/>
                                            </p:txEl>
                                          </p:spTgt>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ntr" presetSubtype="0" fill="hold"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down)">
                                      <p:cBhvr>
                                        <p:cTn id="44" dur="580">
                                          <p:stCondLst>
                                            <p:cond delay="0"/>
                                          </p:stCondLst>
                                        </p:cTn>
                                        <p:tgtEl>
                                          <p:spTgt spid="8">
                                            <p:txEl>
                                              <p:pRg st="4" end="4"/>
                                            </p:txEl>
                                          </p:spTgt>
                                        </p:tgtEl>
                                      </p:cBhvr>
                                    </p:animEffect>
                                    <p:anim calcmode="lin" valueType="num">
                                      <p:cBhvr>
                                        <p:cTn id="45"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xEl>
                                              <p:pRg st="4" end="4"/>
                                            </p:txEl>
                                          </p:spTgt>
                                        </p:tgtEl>
                                      </p:cBhvr>
                                      <p:to x="100000" y="60000"/>
                                    </p:animScale>
                                    <p:animScale>
                                      <p:cBhvr>
                                        <p:cTn id="51" dur="166" decel="50000">
                                          <p:stCondLst>
                                            <p:cond delay="676"/>
                                          </p:stCondLst>
                                        </p:cTn>
                                        <p:tgtEl>
                                          <p:spTgt spid="8">
                                            <p:txEl>
                                              <p:pRg st="4" end="4"/>
                                            </p:txEl>
                                          </p:spTgt>
                                        </p:tgtEl>
                                      </p:cBhvr>
                                      <p:to x="100000" y="100000"/>
                                    </p:animScale>
                                    <p:animScale>
                                      <p:cBhvr>
                                        <p:cTn id="52" dur="26">
                                          <p:stCondLst>
                                            <p:cond delay="1312"/>
                                          </p:stCondLst>
                                        </p:cTn>
                                        <p:tgtEl>
                                          <p:spTgt spid="8">
                                            <p:txEl>
                                              <p:pRg st="4" end="4"/>
                                            </p:txEl>
                                          </p:spTgt>
                                        </p:tgtEl>
                                      </p:cBhvr>
                                      <p:to x="100000" y="80000"/>
                                    </p:animScale>
                                    <p:animScale>
                                      <p:cBhvr>
                                        <p:cTn id="53" dur="166" decel="50000">
                                          <p:stCondLst>
                                            <p:cond delay="1338"/>
                                          </p:stCondLst>
                                        </p:cTn>
                                        <p:tgtEl>
                                          <p:spTgt spid="8">
                                            <p:txEl>
                                              <p:pRg st="4" end="4"/>
                                            </p:txEl>
                                          </p:spTgt>
                                        </p:tgtEl>
                                      </p:cBhvr>
                                      <p:to x="100000" y="100000"/>
                                    </p:animScale>
                                    <p:animScale>
                                      <p:cBhvr>
                                        <p:cTn id="54" dur="26">
                                          <p:stCondLst>
                                            <p:cond delay="1642"/>
                                          </p:stCondLst>
                                        </p:cTn>
                                        <p:tgtEl>
                                          <p:spTgt spid="8">
                                            <p:txEl>
                                              <p:pRg st="4" end="4"/>
                                            </p:txEl>
                                          </p:spTgt>
                                        </p:tgtEl>
                                      </p:cBhvr>
                                      <p:to x="100000" y="90000"/>
                                    </p:animScale>
                                    <p:animScale>
                                      <p:cBhvr>
                                        <p:cTn id="55" dur="166" decel="50000">
                                          <p:stCondLst>
                                            <p:cond delay="1668"/>
                                          </p:stCondLst>
                                        </p:cTn>
                                        <p:tgtEl>
                                          <p:spTgt spid="8">
                                            <p:txEl>
                                              <p:pRg st="4" end="4"/>
                                            </p:txEl>
                                          </p:spTgt>
                                        </p:tgtEl>
                                      </p:cBhvr>
                                      <p:to x="100000" y="100000"/>
                                    </p:animScale>
                                    <p:animScale>
                                      <p:cBhvr>
                                        <p:cTn id="56" dur="26">
                                          <p:stCondLst>
                                            <p:cond delay="1808"/>
                                          </p:stCondLst>
                                        </p:cTn>
                                        <p:tgtEl>
                                          <p:spTgt spid="8">
                                            <p:txEl>
                                              <p:pRg st="4" end="4"/>
                                            </p:txEl>
                                          </p:spTgt>
                                        </p:tgtEl>
                                      </p:cBhvr>
                                      <p:to x="100000" y="95000"/>
                                    </p:animScale>
                                    <p:animScale>
                                      <p:cBhvr>
                                        <p:cTn id="57" dur="166" decel="50000">
                                          <p:stCondLst>
                                            <p:cond delay="1834"/>
                                          </p:stCondLst>
                                        </p:cTn>
                                        <p:tgtEl>
                                          <p:spTgt spid="8">
                                            <p:txEl>
                                              <p:pRg st="4" end="4"/>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p:cNvPicPr>
          <p:nvPr>
            <p:ph idx="1"/>
          </p:nvPr>
        </p:nvPicPr>
        <p:blipFill>
          <a:blip r:embed="rId12" cstate="print">
            <a:extLst>
              <a:ext uri="{28A0092B-C50C-407E-A947-70E740481C1C}">
                <a14:useLocalDpi xmlns:a14="http://schemas.microsoft.com/office/drawing/2010/main" val="0"/>
              </a:ext>
            </a:extLst>
          </a:blip>
          <a:srcRect/>
          <a:stretch>
            <a:fillRect/>
          </a:stretch>
        </p:blipFill>
        <p:spPr>
          <a:xfrm>
            <a:off x="0" y="-228600"/>
            <a:ext cx="9144000" cy="7086600"/>
          </a:xfrm>
        </p:spPr>
      </p:pic>
      <p:sp>
        <p:nvSpPr>
          <p:cNvPr id="11267" name="Rectangle 2"/>
          <p:cNvSpPr>
            <a:spLocks noGrp="1" noChangeArrowheads="1"/>
          </p:cNvSpPr>
          <p:nvPr>
            <p:ph type="title"/>
            <p:custDataLst>
              <p:tags r:id="rId2"/>
            </p:custDataLst>
          </p:nvPr>
        </p:nvSpPr>
        <p:spPr>
          <a:xfrm>
            <a:off x="533400" y="685800"/>
            <a:ext cx="8229600" cy="3124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eaLnBrk="1" hangingPunct="1"/>
            <a:r>
              <a:rPr lang="en-US" sz="2800" b="1" dirty="0" smtClean="0">
                <a:latin typeface="Times New Roman" pitchFamily="18" charset="0"/>
              </a:rPr>
              <a:t>  </a:t>
            </a:r>
            <a:r>
              <a:rPr lang="en-US" sz="2800" b="1" dirty="0" err="1" smtClean="0">
                <a:latin typeface="Times New Roman" pitchFamily="18" charset="0"/>
              </a:rPr>
              <a:t>Người</a:t>
            </a:r>
            <a:r>
              <a:rPr lang="en-US" sz="2800" b="1" dirty="0" smtClean="0">
                <a:latin typeface="Times New Roman" pitchFamily="18" charset="0"/>
              </a:rPr>
              <a:t> ta </a:t>
            </a:r>
            <a:r>
              <a:rPr lang="en-US" sz="2800" b="1" dirty="0" err="1" smtClean="0">
                <a:latin typeface="Times New Roman" pitchFamily="18" charset="0"/>
              </a:rPr>
              <a:t>dùng</a:t>
            </a:r>
            <a:r>
              <a:rPr lang="en-US" sz="2800" b="1" dirty="0" smtClean="0">
                <a:latin typeface="Times New Roman" pitchFamily="18" charset="0"/>
              </a:rPr>
              <a:t> V(</a:t>
            </a:r>
            <a:r>
              <a:rPr lang="en-US" sz="2800" b="1" dirty="0" err="1" smtClean="0">
                <a:latin typeface="Times New Roman" pitchFamily="18" charset="0"/>
              </a:rPr>
              <a:t>lít</a:t>
            </a:r>
            <a:r>
              <a:rPr lang="en-US" sz="2800" b="1" dirty="0" smtClean="0">
                <a:latin typeface="Times New Roman" pitchFamily="18" charset="0"/>
              </a:rPr>
              <a:t>) </a:t>
            </a:r>
            <a:r>
              <a:rPr lang="en-US" sz="2800" b="1" dirty="0" err="1" smtClean="0">
                <a:latin typeface="Times New Roman" pitchFamily="18" charset="0"/>
              </a:rPr>
              <a:t>khí</a:t>
            </a:r>
            <a:r>
              <a:rPr lang="en-US" sz="2800" b="1" dirty="0" smtClean="0">
                <a:latin typeface="Times New Roman" pitchFamily="18" charset="0"/>
              </a:rPr>
              <a:t> H</a:t>
            </a:r>
            <a:r>
              <a:rPr lang="en-US" sz="2800" b="1" baseline="-25000" dirty="0" smtClean="0">
                <a:latin typeface="Times New Roman" pitchFamily="18" charset="0"/>
              </a:rPr>
              <a:t>2</a:t>
            </a:r>
            <a:r>
              <a:rPr lang="en-US" sz="2800" b="1" dirty="0" smtClean="0">
                <a:latin typeface="Times New Roman" pitchFamily="18" charset="0"/>
              </a:rPr>
              <a:t> </a:t>
            </a:r>
            <a:r>
              <a:rPr lang="en-US" sz="2800" b="1" dirty="0" err="1" smtClean="0">
                <a:latin typeface="Times New Roman" pitchFamily="18" charset="0"/>
              </a:rPr>
              <a:t>khử</a:t>
            </a:r>
            <a:r>
              <a:rPr lang="en-US" sz="2800" b="1" dirty="0" smtClean="0">
                <a:latin typeface="Times New Roman" pitchFamily="18" charset="0"/>
              </a:rPr>
              <a:t> </a:t>
            </a:r>
            <a:r>
              <a:rPr lang="en-US" sz="2800" b="1" dirty="0" err="1" smtClean="0">
                <a:latin typeface="Times New Roman" pitchFamily="18" charset="0"/>
              </a:rPr>
              <a:t>hoàn</a:t>
            </a:r>
            <a:r>
              <a:rPr lang="en-US" sz="2800" b="1" dirty="0" smtClean="0">
                <a:latin typeface="Times New Roman" pitchFamily="18" charset="0"/>
              </a:rPr>
              <a:t> </a:t>
            </a:r>
            <a:r>
              <a:rPr lang="en-US" sz="2800" b="1" dirty="0" err="1" smtClean="0">
                <a:latin typeface="Times New Roman" pitchFamily="18" charset="0"/>
              </a:rPr>
              <a:t>toàn</a:t>
            </a:r>
            <a:r>
              <a:rPr lang="en-US" sz="2800" b="1" dirty="0" smtClean="0">
                <a:latin typeface="Times New Roman" pitchFamily="18" charset="0"/>
              </a:rPr>
              <a:t> </a:t>
            </a:r>
            <a:r>
              <a:rPr lang="en-US" sz="2800" b="1" dirty="0" err="1" smtClean="0">
                <a:latin typeface="Times New Roman" pitchFamily="18" charset="0"/>
              </a:rPr>
              <a:t>hỗn</a:t>
            </a:r>
            <a:r>
              <a:rPr lang="en-US" sz="2800" b="1" dirty="0" smtClean="0">
                <a:latin typeface="Times New Roman" pitchFamily="18" charset="0"/>
              </a:rPr>
              <a:t> </a:t>
            </a:r>
            <a:r>
              <a:rPr lang="en-US" sz="2800" b="1" dirty="0" err="1" smtClean="0">
                <a:latin typeface="Times New Roman" pitchFamily="18" charset="0"/>
              </a:rPr>
              <a:t>hợp</a:t>
            </a:r>
            <a:r>
              <a:rPr lang="en-US" sz="2800" b="1" dirty="0" smtClean="0">
                <a:latin typeface="Times New Roman" pitchFamily="18" charset="0"/>
              </a:rPr>
              <a:t> </a:t>
            </a:r>
            <a:r>
              <a:rPr lang="en-US" sz="2800" b="1" dirty="0" err="1" smtClean="0">
                <a:latin typeface="Times New Roman" pitchFamily="18" charset="0"/>
              </a:rPr>
              <a:t>hai</a:t>
            </a:r>
            <a:r>
              <a:rPr lang="en-US" sz="2800" b="1" dirty="0" smtClean="0">
                <a:latin typeface="Times New Roman" pitchFamily="18" charset="0"/>
              </a:rPr>
              <a:t> </a:t>
            </a:r>
            <a:r>
              <a:rPr lang="en-US" sz="2800" b="1" dirty="0" err="1" smtClean="0">
                <a:latin typeface="Times New Roman" pitchFamily="18" charset="0"/>
              </a:rPr>
              <a:t>Oxi</a:t>
            </a:r>
            <a:r>
              <a:rPr lang="vi-VN" sz="2800" b="1" dirty="0" smtClean="0">
                <a:latin typeface="Times New Roman" pitchFamily="18" charset="0"/>
              </a:rPr>
              <a:t>de</a:t>
            </a:r>
            <a:r>
              <a:rPr lang="en-US" sz="2800" b="1" dirty="0" smtClean="0">
                <a:latin typeface="Times New Roman" pitchFamily="18" charset="0"/>
              </a:rPr>
              <a:t> </a:t>
            </a:r>
            <a:r>
              <a:rPr lang="en-US" sz="2800" b="1" dirty="0" err="1" smtClean="0">
                <a:latin typeface="Times New Roman" pitchFamily="18" charset="0"/>
              </a:rPr>
              <a:t>kim</a:t>
            </a:r>
            <a:r>
              <a:rPr lang="en-US" sz="2800" b="1" dirty="0" smtClean="0">
                <a:latin typeface="Times New Roman" pitchFamily="18" charset="0"/>
              </a:rPr>
              <a:t> </a:t>
            </a:r>
            <a:r>
              <a:rPr lang="en-US" sz="2800" b="1" dirty="0" err="1" smtClean="0">
                <a:latin typeface="Times New Roman" pitchFamily="18" charset="0"/>
              </a:rPr>
              <a:t>loại</a:t>
            </a:r>
            <a:r>
              <a:rPr lang="en-US" sz="2800" b="1" dirty="0" smtClean="0">
                <a:latin typeface="Times New Roman" pitchFamily="18" charset="0"/>
              </a:rPr>
              <a:t> </a:t>
            </a:r>
            <a:r>
              <a:rPr lang="en-US" sz="2800" b="1" dirty="0" err="1" smtClean="0">
                <a:latin typeface="Times New Roman" pitchFamily="18" charset="0"/>
              </a:rPr>
              <a:t>gồm</a:t>
            </a:r>
            <a:r>
              <a:rPr lang="en-US" sz="2800" b="1" dirty="0" smtClean="0">
                <a:latin typeface="Times New Roman" pitchFamily="18" charset="0"/>
              </a:rPr>
              <a:t>: </a:t>
            </a:r>
            <a:r>
              <a:rPr lang="en-US" sz="2800" b="1" dirty="0" err="1" smtClean="0">
                <a:latin typeface="Times New Roman" pitchFamily="18" charset="0"/>
              </a:rPr>
              <a:t>CuO</a:t>
            </a:r>
            <a:r>
              <a:rPr lang="en-US" sz="2800" b="1" dirty="0" smtClean="0">
                <a:latin typeface="Times New Roman" pitchFamily="18" charset="0"/>
              </a:rPr>
              <a:t> </a:t>
            </a:r>
            <a:r>
              <a:rPr lang="en-US" sz="2800" b="1" dirty="0" err="1" smtClean="0">
                <a:latin typeface="Times New Roman" pitchFamily="18" charset="0"/>
              </a:rPr>
              <a:t>và</a:t>
            </a:r>
            <a:r>
              <a:rPr lang="en-US" sz="2800" b="1" dirty="0" smtClean="0">
                <a:latin typeface="Times New Roman" pitchFamily="18" charset="0"/>
              </a:rPr>
              <a:t> Fe</a:t>
            </a:r>
            <a:r>
              <a:rPr lang="en-US" sz="2800" b="1" baseline="-25000" dirty="0" smtClean="0">
                <a:latin typeface="Times New Roman" pitchFamily="18" charset="0"/>
              </a:rPr>
              <a:t>2</a:t>
            </a:r>
            <a:r>
              <a:rPr lang="en-US" sz="2800" b="1" dirty="0" smtClean="0">
                <a:latin typeface="Times New Roman" pitchFamily="18" charset="0"/>
              </a:rPr>
              <a:t>O</a:t>
            </a:r>
            <a:r>
              <a:rPr lang="en-US" sz="2800" b="1" baseline="-25000" dirty="0" smtClean="0">
                <a:latin typeface="Times New Roman" pitchFamily="18" charset="0"/>
              </a:rPr>
              <a:t>3</a:t>
            </a:r>
            <a:r>
              <a:rPr lang="en-US" sz="2800" b="1" dirty="0" smtClean="0">
                <a:latin typeface="Times New Roman" pitchFamily="18" charset="0"/>
              </a:rPr>
              <a:t> ở </a:t>
            </a:r>
            <a:r>
              <a:rPr lang="en-US" sz="2800" b="1" dirty="0" err="1" smtClean="0">
                <a:latin typeface="Times New Roman" pitchFamily="18" charset="0"/>
              </a:rPr>
              <a:t>nhiệt</a:t>
            </a:r>
            <a:r>
              <a:rPr lang="en-US" sz="2800" b="1" dirty="0" smtClean="0">
                <a:latin typeface="Times New Roman" pitchFamily="18" charset="0"/>
              </a:rPr>
              <a:t> </a:t>
            </a:r>
            <a:r>
              <a:rPr lang="en-US" sz="2800" b="1" dirty="0" err="1" smtClean="0">
                <a:latin typeface="Times New Roman" pitchFamily="18" charset="0"/>
              </a:rPr>
              <a:t>độ</a:t>
            </a:r>
            <a:r>
              <a:rPr lang="en-US" sz="2800" b="1" dirty="0" smtClean="0">
                <a:latin typeface="Times New Roman" pitchFamily="18" charset="0"/>
              </a:rPr>
              <a:t> </a:t>
            </a:r>
            <a:r>
              <a:rPr lang="en-US" sz="2800" b="1" dirty="0" err="1" smtClean="0">
                <a:latin typeface="Times New Roman" pitchFamily="18" charset="0"/>
              </a:rPr>
              <a:t>thích</a:t>
            </a:r>
            <a:r>
              <a:rPr lang="en-US" sz="2800" b="1" dirty="0" smtClean="0">
                <a:latin typeface="Times New Roman" pitchFamily="18" charset="0"/>
              </a:rPr>
              <a:t> </a:t>
            </a:r>
            <a:r>
              <a:rPr lang="en-US" sz="2800" b="1" dirty="0" err="1" smtClean="0">
                <a:latin typeface="Times New Roman" pitchFamily="18" charset="0"/>
              </a:rPr>
              <a:t>hợp</a:t>
            </a:r>
            <a:r>
              <a:rPr lang="en-US" sz="2800" b="1" dirty="0" smtClean="0">
                <a:latin typeface="Times New Roman" pitchFamily="18" charset="0"/>
              </a:rPr>
              <a:t>. </a:t>
            </a:r>
            <a:r>
              <a:rPr lang="en-US" sz="2800" b="1" dirty="0" err="1" smtClean="0">
                <a:latin typeface="Times New Roman" pitchFamily="18" charset="0"/>
              </a:rPr>
              <a:t>Sau</a:t>
            </a:r>
            <a:r>
              <a:rPr lang="en-US" sz="2800" b="1" dirty="0" smtClean="0">
                <a:latin typeface="Times New Roman" pitchFamily="18" charset="0"/>
              </a:rPr>
              <a:t> </a:t>
            </a:r>
            <a:r>
              <a:rPr lang="en-US" sz="2800" b="1" dirty="0" err="1" smtClean="0">
                <a:latin typeface="Times New Roman" pitchFamily="18" charset="0"/>
              </a:rPr>
              <a:t>phản</a:t>
            </a:r>
            <a:r>
              <a:rPr lang="en-US" sz="2800" b="1" dirty="0" smtClean="0">
                <a:latin typeface="Times New Roman" pitchFamily="18" charset="0"/>
              </a:rPr>
              <a:t> </a:t>
            </a:r>
            <a:r>
              <a:rPr lang="en-US" sz="2800" b="1" dirty="0" err="1" smtClean="0">
                <a:latin typeface="Times New Roman" pitchFamily="18" charset="0"/>
              </a:rPr>
              <a:t>ứng</a:t>
            </a:r>
            <a:r>
              <a:rPr lang="en-US" sz="2800" b="1" dirty="0" smtClean="0">
                <a:latin typeface="Times New Roman" pitchFamily="18" charset="0"/>
              </a:rPr>
              <a:t> </a:t>
            </a:r>
            <a:r>
              <a:rPr lang="en-US" sz="2800" b="1" dirty="0" err="1" smtClean="0">
                <a:latin typeface="Times New Roman" pitchFamily="18" charset="0"/>
              </a:rPr>
              <a:t>thu</a:t>
            </a:r>
            <a:r>
              <a:rPr lang="en-US" sz="2800" b="1" dirty="0" smtClean="0">
                <a:latin typeface="Times New Roman" pitchFamily="18" charset="0"/>
              </a:rPr>
              <a:t> </a:t>
            </a:r>
            <a:r>
              <a:rPr lang="en-US" sz="2800" b="1" dirty="0" err="1" smtClean="0">
                <a:latin typeface="Times New Roman" pitchFamily="18" charset="0"/>
              </a:rPr>
              <a:t>được</a:t>
            </a:r>
            <a:r>
              <a:rPr lang="en-US" sz="2800" b="1" dirty="0" smtClean="0">
                <a:latin typeface="Times New Roman" pitchFamily="18" charset="0"/>
              </a:rPr>
              <a:t> 12g </a:t>
            </a:r>
            <a:r>
              <a:rPr lang="en-US" sz="2800" b="1" dirty="0" err="1" smtClean="0">
                <a:latin typeface="Times New Roman" pitchFamily="18" charset="0"/>
              </a:rPr>
              <a:t>hỗn</a:t>
            </a:r>
            <a:r>
              <a:rPr lang="en-US" sz="2800" b="1" dirty="0" smtClean="0">
                <a:latin typeface="Times New Roman" pitchFamily="18" charset="0"/>
              </a:rPr>
              <a:t> </a:t>
            </a:r>
            <a:r>
              <a:rPr lang="en-US" sz="2800" b="1" dirty="0" err="1" smtClean="0">
                <a:latin typeface="Times New Roman" pitchFamily="18" charset="0"/>
              </a:rPr>
              <a:t>hợp</a:t>
            </a:r>
            <a:r>
              <a:rPr lang="en-US" sz="2800" b="1" dirty="0" smtClean="0">
                <a:latin typeface="Times New Roman" pitchFamily="18" charset="0"/>
              </a:rPr>
              <a:t> </a:t>
            </a:r>
            <a:r>
              <a:rPr lang="en-US" sz="2800" b="1" dirty="0" err="1" smtClean="0">
                <a:latin typeface="Times New Roman" pitchFamily="18" charset="0"/>
              </a:rPr>
              <a:t>gồm</a:t>
            </a:r>
            <a:r>
              <a:rPr lang="en-US" sz="2800" b="1" dirty="0" smtClean="0">
                <a:latin typeface="Times New Roman" pitchFamily="18" charset="0"/>
              </a:rPr>
              <a:t> 2 </a:t>
            </a:r>
            <a:r>
              <a:rPr lang="en-US" sz="2800" b="1" dirty="0" err="1" smtClean="0">
                <a:latin typeface="Times New Roman" pitchFamily="18" charset="0"/>
              </a:rPr>
              <a:t>kim</a:t>
            </a:r>
            <a:r>
              <a:rPr lang="en-US" sz="2800" b="1" dirty="0" smtClean="0">
                <a:latin typeface="Times New Roman" pitchFamily="18" charset="0"/>
              </a:rPr>
              <a:t> </a:t>
            </a:r>
            <a:r>
              <a:rPr lang="en-US" sz="2800" b="1" dirty="0" err="1" smtClean="0">
                <a:latin typeface="Times New Roman" pitchFamily="18" charset="0"/>
              </a:rPr>
              <a:t>loại</a:t>
            </a:r>
            <a:r>
              <a:rPr lang="en-US" sz="2800" b="1" dirty="0" smtClean="0">
                <a:latin typeface="Times New Roman" pitchFamily="18" charset="0"/>
              </a:rPr>
              <a:t> </a:t>
            </a:r>
            <a:r>
              <a:rPr lang="en-US" sz="2800" b="1" dirty="0" err="1" smtClean="0">
                <a:latin typeface="Times New Roman" pitchFamily="18" charset="0"/>
              </a:rPr>
              <a:t>trong</a:t>
            </a:r>
            <a:r>
              <a:rPr lang="en-US" sz="2800" b="1" dirty="0" smtClean="0">
                <a:latin typeface="Times New Roman" pitchFamily="18" charset="0"/>
              </a:rPr>
              <a:t> </a:t>
            </a:r>
            <a:r>
              <a:rPr lang="en-US" sz="2800" b="1" dirty="0" err="1" smtClean="0">
                <a:latin typeface="Times New Roman" pitchFamily="18" charset="0"/>
              </a:rPr>
              <a:t>đó</a:t>
            </a:r>
            <a:r>
              <a:rPr lang="en-US" sz="2800" b="1" dirty="0" smtClean="0">
                <a:latin typeface="Times New Roman" pitchFamily="18" charset="0"/>
              </a:rPr>
              <a:t> </a:t>
            </a:r>
            <a:r>
              <a:rPr lang="en-US" sz="2800" b="1" dirty="0" err="1" smtClean="0">
                <a:latin typeface="Times New Roman" pitchFamily="18" charset="0"/>
              </a:rPr>
              <a:t>có</a:t>
            </a:r>
            <a:r>
              <a:rPr lang="en-US" sz="2800" b="1" dirty="0" smtClean="0">
                <a:latin typeface="Times New Roman" pitchFamily="18" charset="0"/>
              </a:rPr>
              <a:t> 6,4g Cu.</a:t>
            </a:r>
            <a:br>
              <a:rPr lang="en-US" sz="2800" b="1" dirty="0" smtClean="0">
                <a:latin typeface="Times New Roman" pitchFamily="18" charset="0"/>
              </a:rPr>
            </a:br>
            <a:r>
              <a:rPr lang="en-US" sz="2800" b="1" dirty="0" smtClean="0">
                <a:latin typeface="Times New Roman" pitchFamily="18" charset="0"/>
              </a:rPr>
              <a:t>	a/ </a:t>
            </a:r>
            <a:r>
              <a:rPr lang="en-US" sz="2800" b="1" dirty="0" err="1" smtClean="0">
                <a:latin typeface="Times New Roman" pitchFamily="18" charset="0"/>
              </a:rPr>
              <a:t>Viết</a:t>
            </a:r>
            <a:r>
              <a:rPr lang="en-US" sz="2800" b="1" dirty="0" smtClean="0">
                <a:latin typeface="Times New Roman" pitchFamily="18" charset="0"/>
              </a:rPr>
              <a:t> </a:t>
            </a:r>
            <a:r>
              <a:rPr lang="en-US" sz="2800" b="1" dirty="0" err="1" smtClean="0">
                <a:latin typeface="Times New Roman" pitchFamily="18" charset="0"/>
              </a:rPr>
              <a:t>các</a:t>
            </a:r>
            <a:r>
              <a:rPr lang="en-US" sz="2800" b="1" dirty="0" smtClean="0">
                <a:latin typeface="Times New Roman" pitchFamily="18" charset="0"/>
              </a:rPr>
              <a:t> PTHH </a:t>
            </a:r>
            <a:r>
              <a:rPr lang="en-US" sz="2800" b="1" dirty="0" err="1" smtClean="0">
                <a:latin typeface="Times New Roman" pitchFamily="18" charset="0"/>
              </a:rPr>
              <a:t>xảy</a:t>
            </a:r>
            <a:r>
              <a:rPr lang="en-US" sz="2800" b="1" dirty="0" smtClean="0">
                <a:latin typeface="Times New Roman" pitchFamily="18" charset="0"/>
              </a:rPr>
              <a:t> </a:t>
            </a:r>
            <a:r>
              <a:rPr lang="en-US" sz="2800" b="1" dirty="0" err="1" smtClean="0">
                <a:latin typeface="Times New Roman" pitchFamily="18" charset="0"/>
              </a:rPr>
              <a:t>ra</a:t>
            </a:r>
            <a:r>
              <a:rPr lang="en-US" sz="2800" b="1" dirty="0" smtClean="0">
                <a:latin typeface="Times New Roman" pitchFamily="18" charset="0"/>
              </a:rPr>
              <a:t> .</a:t>
            </a:r>
            <a:br>
              <a:rPr lang="en-US" sz="2800" b="1" dirty="0" smtClean="0">
                <a:latin typeface="Times New Roman" pitchFamily="18" charset="0"/>
              </a:rPr>
            </a:br>
            <a:r>
              <a:rPr lang="en-US" sz="2800" b="1" dirty="0" smtClean="0">
                <a:latin typeface="Times New Roman" pitchFamily="18" charset="0"/>
              </a:rPr>
              <a:t>	b/ </a:t>
            </a:r>
            <a:r>
              <a:rPr lang="en-US" sz="2800" b="1" dirty="0" err="1" smtClean="0">
                <a:latin typeface="Times New Roman" pitchFamily="18" charset="0"/>
              </a:rPr>
              <a:t>Hãy</a:t>
            </a:r>
            <a:r>
              <a:rPr lang="en-US" sz="2800" b="1" dirty="0" smtClean="0">
                <a:latin typeface="Times New Roman" pitchFamily="18" charset="0"/>
              </a:rPr>
              <a:t> </a:t>
            </a:r>
            <a:r>
              <a:rPr lang="en-US" sz="2800" b="1" dirty="0" err="1" smtClean="0">
                <a:latin typeface="Times New Roman" pitchFamily="18" charset="0"/>
              </a:rPr>
              <a:t>tính</a:t>
            </a:r>
            <a:r>
              <a:rPr lang="en-US" sz="2800" b="1" dirty="0" smtClean="0">
                <a:latin typeface="Times New Roman" pitchFamily="18" charset="0"/>
              </a:rPr>
              <a:t> V(</a:t>
            </a:r>
            <a:r>
              <a:rPr lang="en-US" sz="2800" b="1" dirty="0" err="1" smtClean="0">
                <a:latin typeface="Times New Roman" pitchFamily="18" charset="0"/>
              </a:rPr>
              <a:t>lít</a:t>
            </a:r>
            <a:r>
              <a:rPr lang="en-US" sz="2800" b="1" dirty="0" smtClean="0">
                <a:latin typeface="Times New Roman" pitchFamily="18" charset="0"/>
              </a:rPr>
              <a:t> ) </a:t>
            </a:r>
            <a:r>
              <a:rPr lang="en-US" sz="2800" b="1" dirty="0" err="1" smtClean="0">
                <a:latin typeface="Times New Roman" pitchFamily="18" charset="0"/>
              </a:rPr>
              <a:t>khí</a:t>
            </a:r>
            <a:r>
              <a:rPr lang="en-US" sz="2800" b="1" dirty="0" smtClean="0">
                <a:latin typeface="Times New Roman" pitchFamily="18" charset="0"/>
              </a:rPr>
              <a:t> H</a:t>
            </a:r>
            <a:r>
              <a:rPr lang="en-US" sz="2800" b="1" baseline="-25000" dirty="0" smtClean="0">
                <a:latin typeface="Times New Roman" pitchFamily="18" charset="0"/>
              </a:rPr>
              <a:t>2</a:t>
            </a:r>
            <a:r>
              <a:rPr lang="en-US" sz="2800" b="1" dirty="0" smtClean="0">
                <a:latin typeface="Times New Roman" pitchFamily="18" charset="0"/>
              </a:rPr>
              <a:t> </a:t>
            </a:r>
            <a:r>
              <a:rPr lang="en-US" sz="2800" b="1" dirty="0" err="1" smtClean="0">
                <a:latin typeface="Times New Roman" pitchFamily="18" charset="0"/>
              </a:rPr>
              <a:t>cần</a:t>
            </a:r>
            <a:r>
              <a:rPr lang="en-US" sz="2800" b="1" dirty="0" smtClean="0">
                <a:latin typeface="Times New Roman" pitchFamily="18" charset="0"/>
              </a:rPr>
              <a:t> </a:t>
            </a:r>
            <a:r>
              <a:rPr lang="en-US" sz="2800" b="1" dirty="0" err="1" smtClean="0">
                <a:latin typeface="Times New Roman" pitchFamily="18" charset="0"/>
              </a:rPr>
              <a:t>dùng</a:t>
            </a:r>
            <a:r>
              <a:rPr lang="en-US" sz="2800" b="1" dirty="0" smtClean="0">
                <a:latin typeface="Times New Roman" pitchFamily="18" charset="0"/>
              </a:rPr>
              <a:t> </a:t>
            </a:r>
            <a:r>
              <a:rPr lang="en-US" sz="2800" b="1" dirty="0" err="1" smtClean="0">
                <a:latin typeface="Times New Roman" pitchFamily="18" charset="0"/>
              </a:rPr>
              <a:t>để</a:t>
            </a:r>
            <a:r>
              <a:rPr lang="en-US" sz="2800" b="1" dirty="0" smtClean="0">
                <a:latin typeface="Times New Roman" pitchFamily="18" charset="0"/>
              </a:rPr>
              <a:t> </a:t>
            </a:r>
            <a:r>
              <a:rPr lang="en-US" sz="2800" b="1" dirty="0" err="1" smtClean="0">
                <a:latin typeface="Times New Roman" pitchFamily="18" charset="0"/>
              </a:rPr>
              <a:t>khử</a:t>
            </a:r>
            <a:r>
              <a:rPr lang="en-US" sz="2800" b="1" dirty="0" smtClean="0">
                <a:latin typeface="Times New Roman" pitchFamily="18" charset="0"/>
              </a:rPr>
              <a:t> </a:t>
            </a:r>
            <a:r>
              <a:rPr lang="en-US" sz="2800" b="1" dirty="0" err="1" smtClean="0">
                <a:latin typeface="Times New Roman" pitchFamily="18" charset="0"/>
              </a:rPr>
              <a:t>hỗn</a:t>
            </a:r>
            <a:r>
              <a:rPr lang="en-US" sz="2800" b="1" dirty="0" smtClean="0">
                <a:latin typeface="Times New Roman" pitchFamily="18" charset="0"/>
              </a:rPr>
              <a:t> </a:t>
            </a:r>
            <a:r>
              <a:rPr lang="en-US" sz="2800" b="1" dirty="0" err="1" smtClean="0">
                <a:latin typeface="Times New Roman" pitchFamily="18" charset="0"/>
              </a:rPr>
              <a:t>hợp</a:t>
            </a:r>
            <a:r>
              <a:rPr lang="en-US" sz="2800" b="1" dirty="0" smtClean="0">
                <a:latin typeface="Times New Roman" pitchFamily="18" charset="0"/>
              </a:rPr>
              <a:t> 2 </a:t>
            </a:r>
            <a:r>
              <a:rPr lang="en-US" sz="2800" b="1" dirty="0" err="1" smtClean="0">
                <a:latin typeface="Times New Roman" pitchFamily="18" charset="0"/>
              </a:rPr>
              <a:t>oxi</a:t>
            </a:r>
            <a:r>
              <a:rPr lang="vi-VN" sz="2800" b="1" dirty="0" smtClean="0">
                <a:latin typeface="Times New Roman" pitchFamily="18" charset="0"/>
              </a:rPr>
              <a:t>de</a:t>
            </a:r>
            <a:r>
              <a:rPr lang="en-US" sz="2800" b="1" dirty="0" smtClean="0">
                <a:latin typeface="Times New Roman" pitchFamily="18" charset="0"/>
              </a:rPr>
              <a:t> </a:t>
            </a:r>
            <a:r>
              <a:rPr lang="en-US" sz="2800" b="1" dirty="0" err="1" smtClean="0">
                <a:latin typeface="Times New Roman" pitchFamily="18" charset="0"/>
              </a:rPr>
              <a:t>đó</a:t>
            </a:r>
            <a:r>
              <a:rPr lang="en-US" sz="2800" b="1" dirty="0" smtClean="0">
                <a:latin typeface="Times New Roman" pitchFamily="18" charset="0"/>
              </a:rPr>
              <a:t> . (</a:t>
            </a:r>
            <a:r>
              <a:rPr lang="en-US" sz="2800" b="1" dirty="0" err="1" smtClean="0">
                <a:latin typeface="Times New Roman" pitchFamily="18" charset="0"/>
              </a:rPr>
              <a:t>Các</a:t>
            </a:r>
            <a:r>
              <a:rPr lang="en-US" sz="2800" b="1" dirty="0" smtClean="0">
                <a:latin typeface="Times New Roman" pitchFamily="18" charset="0"/>
              </a:rPr>
              <a:t> </a:t>
            </a:r>
            <a:r>
              <a:rPr lang="en-US" sz="2800" b="1" dirty="0" err="1" smtClean="0">
                <a:latin typeface="Times New Roman" pitchFamily="18" charset="0"/>
              </a:rPr>
              <a:t>thể</a:t>
            </a:r>
            <a:r>
              <a:rPr lang="en-US" sz="2800" b="1" dirty="0" smtClean="0">
                <a:latin typeface="Times New Roman" pitchFamily="18" charset="0"/>
              </a:rPr>
              <a:t> </a:t>
            </a:r>
            <a:r>
              <a:rPr lang="en-US" sz="2800" b="1" dirty="0" err="1" smtClean="0">
                <a:latin typeface="Times New Roman" pitchFamily="18" charset="0"/>
              </a:rPr>
              <a:t>tích</a:t>
            </a:r>
            <a:r>
              <a:rPr lang="en-US" sz="2800" b="1" dirty="0" smtClean="0">
                <a:latin typeface="Times New Roman" pitchFamily="18" charset="0"/>
              </a:rPr>
              <a:t> </a:t>
            </a:r>
            <a:r>
              <a:rPr lang="en-US" sz="2800" b="1" dirty="0" err="1" smtClean="0">
                <a:latin typeface="Times New Roman" pitchFamily="18" charset="0"/>
              </a:rPr>
              <a:t>khí</a:t>
            </a:r>
            <a:r>
              <a:rPr lang="en-US" sz="2800" b="1" dirty="0" smtClean="0">
                <a:latin typeface="Times New Roman" pitchFamily="18" charset="0"/>
              </a:rPr>
              <a:t> </a:t>
            </a:r>
            <a:r>
              <a:rPr lang="en-US" sz="2800" b="1" dirty="0" err="1" smtClean="0">
                <a:latin typeface="Times New Roman" pitchFamily="18" charset="0"/>
              </a:rPr>
              <a:t>đo</a:t>
            </a:r>
            <a:r>
              <a:rPr lang="en-US" sz="2800" b="1" dirty="0" smtClean="0">
                <a:latin typeface="Times New Roman" pitchFamily="18" charset="0"/>
              </a:rPr>
              <a:t> ở </a:t>
            </a:r>
            <a:r>
              <a:rPr lang="en-US" sz="2800" b="1" dirty="0" err="1" smtClean="0">
                <a:latin typeface="Times New Roman" pitchFamily="18" charset="0"/>
              </a:rPr>
              <a:t>đkc</a:t>
            </a:r>
            <a:r>
              <a:rPr lang="en-US" sz="2800" b="1" dirty="0" smtClean="0">
                <a:latin typeface="Times New Roman" pitchFamily="18" charset="0"/>
              </a:rPr>
              <a:t>)</a:t>
            </a:r>
            <a:endParaRPr lang="en-US" sz="3200" b="1" dirty="0" smtClean="0">
              <a:latin typeface="Times New Roman" pitchFamily="18" charset="0"/>
            </a:endParaRPr>
          </a:p>
        </p:txBody>
      </p:sp>
      <p:sp>
        <p:nvSpPr>
          <p:cNvPr id="20" name="Text Box 6"/>
          <p:cNvSpPr txBox="1">
            <a:spLocks noChangeArrowheads="1"/>
          </p:cNvSpPr>
          <p:nvPr>
            <p:custDataLst>
              <p:tags r:id="rId3"/>
            </p:custDataLst>
          </p:nvPr>
        </p:nvSpPr>
        <p:spPr bwMode="auto">
          <a:xfrm>
            <a:off x="228600" y="4267200"/>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50000"/>
              </a:spcBef>
              <a:spcAft>
                <a:spcPct val="0"/>
              </a:spcAft>
            </a:pPr>
            <a:r>
              <a:rPr lang="en-US" b="1" u="none" smtClean="0">
                <a:solidFill>
                  <a:srgbClr val="C00000"/>
                </a:solidFill>
              </a:rPr>
              <a:t>a/ PTHH      H</a:t>
            </a:r>
            <a:r>
              <a:rPr lang="en-US" b="1" u="none" baseline="-25000" smtClean="0">
                <a:solidFill>
                  <a:srgbClr val="C00000"/>
                </a:solidFill>
              </a:rPr>
              <a:t>2</a:t>
            </a:r>
            <a:r>
              <a:rPr lang="en-US" b="1" u="none" smtClean="0">
                <a:solidFill>
                  <a:srgbClr val="C00000"/>
                </a:solidFill>
              </a:rPr>
              <a:t>  +   CuO                Cu    +   H</a:t>
            </a:r>
            <a:r>
              <a:rPr lang="en-US" b="1" u="none" baseline="-25000" smtClean="0">
                <a:solidFill>
                  <a:srgbClr val="C00000"/>
                </a:solidFill>
              </a:rPr>
              <a:t>2</a:t>
            </a:r>
            <a:r>
              <a:rPr lang="en-US" b="1" u="none" smtClean="0">
                <a:solidFill>
                  <a:srgbClr val="C00000"/>
                </a:solidFill>
              </a:rPr>
              <a:t>O      (1)</a:t>
            </a:r>
          </a:p>
          <a:p>
            <a:pPr defTabSz="914400" fontAlgn="base">
              <a:spcBef>
                <a:spcPct val="50000"/>
              </a:spcBef>
              <a:spcAft>
                <a:spcPct val="0"/>
              </a:spcAft>
            </a:pPr>
            <a:r>
              <a:rPr lang="en-US" b="1" u="none" smtClean="0">
                <a:solidFill>
                  <a:srgbClr val="C00000"/>
                </a:solidFill>
              </a:rPr>
              <a:t>                     3H</a:t>
            </a:r>
            <a:r>
              <a:rPr lang="en-US" b="1" u="none" baseline="-25000" smtClean="0">
                <a:solidFill>
                  <a:srgbClr val="C00000"/>
                </a:solidFill>
              </a:rPr>
              <a:t>2</a:t>
            </a:r>
            <a:r>
              <a:rPr lang="en-US" b="1" u="none" smtClean="0">
                <a:solidFill>
                  <a:srgbClr val="C00000"/>
                </a:solidFill>
              </a:rPr>
              <a:t>  + Fe</a:t>
            </a:r>
            <a:r>
              <a:rPr lang="en-US" b="1" u="none" baseline="-25000" smtClean="0">
                <a:solidFill>
                  <a:srgbClr val="C00000"/>
                </a:solidFill>
              </a:rPr>
              <a:t>2</a:t>
            </a:r>
            <a:r>
              <a:rPr lang="en-US" b="1" u="none" smtClean="0">
                <a:solidFill>
                  <a:srgbClr val="C00000"/>
                </a:solidFill>
              </a:rPr>
              <a:t>O</a:t>
            </a:r>
            <a:r>
              <a:rPr lang="en-US" b="1" u="none" baseline="-25000" smtClean="0">
                <a:solidFill>
                  <a:srgbClr val="C00000"/>
                </a:solidFill>
              </a:rPr>
              <a:t>3</a:t>
            </a:r>
            <a:r>
              <a:rPr lang="en-US" b="1" u="none" smtClean="0">
                <a:solidFill>
                  <a:srgbClr val="C00000"/>
                </a:solidFill>
              </a:rPr>
              <a:t>              2Fe   +   3H</a:t>
            </a:r>
            <a:r>
              <a:rPr lang="en-US" b="1" u="none" baseline="-25000" smtClean="0">
                <a:solidFill>
                  <a:srgbClr val="C00000"/>
                </a:solidFill>
              </a:rPr>
              <a:t>2</a:t>
            </a:r>
            <a:r>
              <a:rPr lang="en-US" b="1" u="none" smtClean="0">
                <a:solidFill>
                  <a:srgbClr val="C00000"/>
                </a:solidFill>
              </a:rPr>
              <a:t>O   (2)</a:t>
            </a:r>
          </a:p>
        </p:txBody>
      </p:sp>
      <p:sp>
        <p:nvSpPr>
          <p:cNvPr id="21" name="Text Box 9"/>
          <p:cNvSpPr txBox="1">
            <a:spLocks noChangeArrowheads="1"/>
          </p:cNvSpPr>
          <p:nvPr>
            <p:custDataLst>
              <p:tags r:id="rId4"/>
            </p:custDataLst>
          </p:nvPr>
        </p:nvSpPr>
        <p:spPr bwMode="auto">
          <a:xfrm>
            <a:off x="4648200" y="4267200"/>
            <a:ext cx="45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50000"/>
              </a:spcBef>
              <a:spcAft>
                <a:spcPct val="0"/>
              </a:spcAft>
            </a:pPr>
            <a:r>
              <a:rPr lang="en-US" sz="2000" b="1" u="none" smtClean="0">
                <a:solidFill>
                  <a:prstClr val="black"/>
                </a:solidFill>
              </a:rPr>
              <a:t>t</a:t>
            </a:r>
            <a:r>
              <a:rPr lang="en-US" sz="2000" b="1" u="none" baseline="30000" smtClean="0">
                <a:solidFill>
                  <a:prstClr val="black"/>
                </a:solidFill>
              </a:rPr>
              <a:t>0</a:t>
            </a:r>
            <a:endParaRPr lang="en-US" sz="2000" b="1" u="none" smtClean="0">
              <a:solidFill>
                <a:prstClr val="black"/>
              </a:solidFill>
            </a:endParaRPr>
          </a:p>
        </p:txBody>
      </p:sp>
      <p:sp>
        <p:nvSpPr>
          <p:cNvPr id="22" name="Line 10"/>
          <p:cNvSpPr>
            <a:spLocks noChangeShapeType="1"/>
          </p:cNvSpPr>
          <p:nvPr>
            <p:custDataLst>
              <p:tags r:id="rId5"/>
            </p:custDataLst>
          </p:nvPr>
        </p:nvSpPr>
        <p:spPr bwMode="auto">
          <a:xfrm>
            <a:off x="4343400" y="5181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800" u="sng" smtClean="0">
              <a:solidFill>
                <a:prstClr val="black"/>
              </a:solidFill>
              <a:latin typeface="Times New Roman" pitchFamily="18" charset="0"/>
            </a:endParaRPr>
          </a:p>
        </p:txBody>
      </p:sp>
      <p:sp>
        <p:nvSpPr>
          <p:cNvPr id="23" name="Text Box 13"/>
          <p:cNvSpPr txBox="1">
            <a:spLocks noChangeArrowheads="1"/>
          </p:cNvSpPr>
          <p:nvPr>
            <p:custDataLst>
              <p:tags r:id="rId6"/>
            </p:custDataLst>
          </p:nvPr>
        </p:nvSpPr>
        <p:spPr bwMode="auto">
          <a:xfrm>
            <a:off x="4572000" y="4857690"/>
            <a:ext cx="53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50000"/>
              </a:spcBef>
              <a:spcAft>
                <a:spcPct val="0"/>
              </a:spcAft>
            </a:pPr>
            <a:r>
              <a:rPr lang="en-US" sz="2000" b="1" u="none" smtClean="0">
                <a:solidFill>
                  <a:prstClr val="black"/>
                </a:solidFill>
              </a:rPr>
              <a:t>t</a:t>
            </a:r>
            <a:r>
              <a:rPr lang="en-US" sz="2000" b="1" u="none" baseline="30000" smtClean="0">
                <a:solidFill>
                  <a:prstClr val="black"/>
                </a:solidFill>
              </a:rPr>
              <a:t>0</a:t>
            </a:r>
            <a:endParaRPr lang="en-US" sz="2000" b="1" u="none" smtClean="0">
              <a:solidFill>
                <a:prstClr val="black"/>
              </a:solidFill>
            </a:endParaRPr>
          </a:p>
        </p:txBody>
      </p:sp>
      <p:sp>
        <p:nvSpPr>
          <p:cNvPr id="24" name="Text Box 17"/>
          <p:cNvSpPr txBox="1">
            <a:spLocks noChangeArrowheads="1"/>
          </p:cNvSpPr>
          <p:nvPr>
            <p:custDataLst>
              <p:tags r:id="rId7"/>
            </p:custDataLst>
          </p:nvPr>
        </p:nvSpPr>
        <p:spPr bwMode="auto">
          <a:xfrm>
            <a:off x="381000" y="3733800"/>
            <a:ext cx="327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50000"/>
              </a:spcBef>
              <a:spcAft>
                <a:spcPct val="0"/>
              </a:spcAft>
            </a:pPr>
            <a:r>
              <a:rPr lang="en-US" b="1" smtClean="0">
                <a:solidFill>
                  <a:srgbClr val="FF3300"/>
                </a:solidFill>
              </a:rPr>
              <a:t>Gợi ý bài làm</a:t>
            </a:r>
            <a:r>
              <a:rPr lang="en-US" b="1" u="none" smtClean="0">
                <a:solidFill>
                  <a:srgbClr val="FF6600"/>
                </a:solidFill>
              </a:rPr>
              <a:t>:</a:t>
            </a:r>
          </a:p>
        </p:txBody>
      </p:sp>
      <p:sp>
        <p:nvSpPr>
          <p:cNvPr id="25" name="Line 18"/>
          <p:cNvSpPr>
            <a:spLocks noChangeShapeType="1"/>
          </p:cNvSpPr>
          <p:nvPr>
            <p:custDataLst>
              <p:tags r:id="rId8"/>
            </p:custDataLst>
          </p:nvPr>
        </p:nvSpPr>
        <p:spPr bwMode="auto">
          <a:xfrm>
            <a:off x="4343400" y="4572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800" b="1" u="sng" smtClean="0">
              <a:solidFill>
                <a:prstClr val="black"/>
              </a:solidFill>
              <a:latin typeface="Times New Roman" pitchFamily="18" charset="0"/>
            </a:endParaRPr>
          </a:p>
        </p:txBody>
      </p:sp>
      <p:sp>
        <p:nvSpPr>
          <p:cNvPr id="11274" name="Rectangle 25"/>
          <p:cNvSpPr>
            <a:spLocks noChangeArrowheads="1"/>
          </p:cNvSpPr>
          <p:nvPr>
            <p:custDataLst>
              <p:tags r:id="rId9"/>
            </p:custDataLst>
          </p:nvPr>
        </p:nvSpPr>
        <p:spPr bwMode="auto">
          <a:xfrm>
            <a:off x="304800" y="152400"/>
            <a:ext cx="1893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sz="3200" b="1" u="sng" smtClean="0">
                <a:solidFill>
                  <a:srgbClr val="FF3300"/>
                </a:solidFill>
                <a:latin typeface="Times New Roman" pitchFamily="18" charset="0"/>
              </a:rPr>
              <a:t>Bài tập 6</a:t>
            </a:r>
            <a:r>
              <a:rPr lang="en-US" sz="3200" b="1" u="sng" smtClean="0">
                <a:solidFill>
                  <a:srgbClr val="FF6600"/>
                </a:solidFill>
                <a:latin typeface="Times New Roman" pitchFamily="18" charset="0"/>
              </a:rPr>
              <a:t>:</a:t>
            </a:r>
            <a:endParaRPr lang="en-US" sz="3200" b="1" u="sng" smtClean="0">
              <a:solidFill>
                <a:prstClr val="black"/>
              </a:solidFill>
              <a:latin typeface="Times New Roman" pitchFamily="18" charset="0"/>
            </a:endParaRPr>
          </a:p>
        </p:txBody>
      </p:sp>
      <p:sp>
        <p:nvSpPr>
          <p:cNvPr id="12" name="TextBox 11"/>
          <p:cNvSpPr txBox="1"/>
          <p:nvPr>
            <p:custDataLst>
              <p:tags r:id="rId10"/>
            </p:custDataLst>
          </p:nvPr>
        </p:nvSpPr>
        <p:spPr>
          <a:xfrm>
            <a:off x="228600" y="5486400"/>
            <a:ext cx="8915400" cy="954107"/>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b/ Tính khối lượng của Fe =&gt; Số mol Fe, Cu.</a:t>
            </a:r>
          </a:p>
          <a:p>
            <a:r>
              <a:rPr lang="en-US" sz="2800" b="1" smtClean="0">
                <a:solidFill>
                  <a:srgbClr val="C00000"/>
                </a:solidFill>
                <a:latin typeface="Times New Roman" pitchFamily="18" charset="0"/>
                <a:cs typeface="Times New Roman" pitchFamily="18" charset="0"/>
              </a:rPr>
              <a:t>Từ 2 phương trình tính số mol của H</a:t>
            </a:r>
            <a:r>
              <a:rPr lang="en-US" sz="2800" b="1" baseline="-25000" smtClean="0">
                <a:solidFill>
                  <a:srgbClr val="C00000"/>
                </a:solidFill>
                <a:latin typeface="Times New Roman" pitchFamily="18" charset="0"/>
                <a:cs typeface="Times New Roman" pitchFamily="18" charset="0"/>
              </a:rPr>
              <a:t>2 </a:t>
            </a:r>
            <a:r>
              <a:rPr lang="en-US" sz="2800" b="1" smtClean="0">
                <a:solidFill>
                  <a:srgbClr val="C00000"/>
                </a:solidFill>
                <a:latin typeface="Times New Roman" pitchFamily="18" charset="0"/>
                <a:cs typeface="Times New Roman" pitchFamily="18" charset="0"/>
              </a:rPr>
              <a:t> =&gt; tính V của H</a:t>
            </a:r>
            <a:r>
              <a:rPr lang="en-US" sz="2800" b="1" baseline="-25000" smtClean="0">
                <a:solidFill>
                  <a:srgbClr val="C00000"/>
                </a:solidFill>
                <a:latin typeface="Times New Roman" pitchFamily="18" charset="0"/>
                <a:cs typeface="Times New Roman" pitchFamily="18" charset="0"/>
              </a:rPr>
              <a:t>2</a:t>
            </a:r>
            <a:endParaRPr lang="en-US" sz="2800" b="1">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8890569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additive="base">
                                        <p:cTn id="7" dur="500" fill="hold"/>
                                        <p:tgtEl>
                                          <p:spTgt spid="11274"/>
                                        </p:tgtEl>
                                        <p:attrNameLst>
                                          <p:attrName>ppt_x</p:attrName>
                                        </p:attrNameLst>
                                      </p:cBhvr>
                                      <p:tavLst>
                                        <p:tav tm="0">
                                          <p:val>
                                            <p:strVal val="#ppt_x"/>
                                          </p:val>
                                        </p:tav>
                                        <p:tav tm="100000">
                                          <p:val>
                                            <p:strVal val="#ppt_x"/>
                                          </p:val>
                                        </p:tav>
                                      </p:tavLst>
                                    </p:anim>
                                    <p:anim calcmode="lin" valueType="num">
                                      <p:cBhvr additive="base">
                                        <p:cTn id="8"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diamond(in)">
                                      <p:cBhvr>
                                        <p:cTn id="13" dur="2000"/>
                                        <p:tgtEl>
                                          <p:spTgt spid="1126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20" grpId="0"/>
      <p:bldP spid="21" grpId="0"/>
      <p:bldP spid="22" grpId="0" animBg="1"/>
      <p:bldP spid="23" grpId="0"/>
      <p:bldP spid="24" grpId="0"/>
      <p:bldP spid="25" grpId="0" animBg="1"/>
      <p:bldP spid="1127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bell"/>
          <p:cNvPicPr>
            <a:picLocks noChangeAspect="1" noChangeArrowheads="1" noCrop="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304800"/>
            <a:ext cx="1733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bell"/>
          <p:cNvPicPr>
            <a:picLocks noChangeAspect="1" noChangeArrowheads="1" noCrop="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6200" y="-76200"/>
            <a:ext cx="1733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4"/>
          <p:cNvSpPr txBox="1">
            <a:spLocks noChangeArrowheads="1"/>
          </p:cNvSpPr>
          <p:nvPr>
            <p:custDataLst>
              <p:tags r:id="rId4"/>
            </p:custDataLst>
          </p:nvPr>
        </p:nvSpPr>
        <p:spPr bwMode="auto">
          <a:xfrm>
            <a:off x="381000" y="2209800"/>
            <a:ext cx="85344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ctr" defTabSz="914400" fontAlgn="base">
              <a:spcBef>
                <a:spcPct val="0"/>
              </a:spcBef>
              <a:spcAft>
                <a:spcPct val="0"/>
              </a:spcAft>
            </a:pPr>
            <a:r>
              <a:rPr lang="en-US" altLang="en-US" sz="3600" b="1" baseline="0" smtClean="0">
                <a:solidFill>
                  <a:srgbClr val="FF0000"/>
                </a:solidFill>
                <a:latin typeface="Times New Roman" pitchFamily="18" charset="0"/>
                <a:cs typeface="Arial" charset="0"/>
              </a:rPr>
              <a:t>LUẬT CHƠI</a:t>
            </a:r>
          </a:p>
          <a:p>
            <a:pPr defTabSz="914400" fontAlgn="base">
              <a:spcBef>
                <a:spcPct val="0"/>
              </a:spcBef>
              <a:spcAft>
                <a:spcPct val="0"/>
              </a:spcAft>
              <a:buFontTx/>
              <a:buChar char="-"/>
            </a:pPr>
            <a:r>
              <a:rPr lang="en-US" altLang="en-US" sz="2800" baseline="0" smtClean="0">
                <a:solidFill>
                  <a:srgbClr val="0000FF"/>
                </a:solidFill>
                <a:latin typeface="Times New Roman" pitchFamily="18" charset="0"/>
                <a:cs typeface="Arial" charset="0"/>
              </a:rPr>
              <a:t>Gồm 4 câu hỏi</a:t>
            </a:r>
          </a:p>
          <a:p>
            <a:pPr defTabSz="914400" fontAlgn="base">
              <a:spcBef>
                <a:spcPct val="0"/>
              </a:spcBef>
              <a:spcAft>
                <a:spcPct val="0"/>
              </a:spcAft>
              <a:buFontTx/>
              <a:buChar char="-"/>
            </a:pPr>
            <a:r>
              <a:rPr lang="en-US" altLang="en-US" sz="2800" baseline="0" smtClean="0">
                <a:solidFill>
                  <a:srgbClr val="0000FF"/>
                </a:solidFill>
                <a:latin typeface="Times New Roman" pitchFamily="18" charset="0"/>
                <a:cs typeface="Arial" charset="0"/>
              </a:rPr>
              <a:t>Mỗi câu hỏi đưa ra có mức độ khó dần.</a:t>
            </a:r>
          </a:p>
          <a:p>
            <a:pPr defTabSz="914400" fontAlgn="base">
              <a:spcBef>
                <a:spcPct val="0"/>
              </a:spcBef>
              <a:spcAft>
                <a:spcPct val="0"/>
              </a:spcAft>
              <a:buFontTx/>
              <a:buChar char="-"/>
            </a:pPr>
            <a:r>
              <a:rPr lang="en-US" altLang="en-US" sz="2800" baseline="0" smtClean="0">
                <a:solidFill>
                  <a:srgbClr val="0000FF"/>
                </a:solidFill>
                <a:latin typeface="Times New Roman" pitchFamily="18" charset="0"/>
                <a:cs typeface="Arial" charset="0"/>
              </a:rPr>
              <a:t>Các thí sinh chọn đáp án trong vòng 15 giây .</a:t>
            </a:r>
          </a:p>
          <a:p>
            <a:pPr defTabSz="914400" fontAlgn="base">
              <a:spcBef>
                <a:spcPct val="0"/>
              </a:spcBef>
              <a:spcAft>
                <a:spcPct val="0"/>
              </a:spcAft>
              <a:buFontTx/>
              <a:buChar char="-"/>
            </a:pPr>
            <a:r>
              <a:rPr lang="en-US" altLang="en-US" sz="2800" baseline="0" smtClean="0">
                <a:solidFill>
                  <a:srgbClr val="0000FF"/>
                </a:solidFill>
                <a:latin typeface="Times New Roman" pitchFamily="18" charset="0"/>
                <a:cs typeface="Arial" charset="0"/>
              </a:rPr>
              <a:t>Nếu trả lời sai thì không được trả lời câu tiếp theo.</a:t>
            </a:r>
          </a:p>
          <a:p>
            <a:pPr defTabSz="914400" fontAlgn="base">
              <a:spcBef>
                <a:spcPct val="0"/>
              </a:spcBef>
              <a:spcAft>
                <a:spcPct val="0"/>
              </a:spcAft>
              <a:buFontTx/>
              <a:buChar char="-"/>
            </a:pPr>
            <a:r>
              <a:rPr lang="en-US" altLang="en-US" sz="2800" baseline="0" smtClean="0">
                <a:solidFill>
                  <a:srgbClr val="0000FF"/>
                </a:solidFill>
                <a:latin typeface="Times New Roman" pitchFamily="18" charset="0"/>
                <a:cs typeface="Arial" charset="0"/>
              </a:rPr>
              <a:t>Trả lời đúng câu nào thí sinh sẽ có điểm tương ứng trên câu đó.</a:t>
            </a:r>
          </a:p>
          <a:p>
            <a:pPr defTabSz="914400" fontAlgn="base">
              <a:spcBef>
                <a:spcPct val="0"/>
              </a:spcBef>
              <a:spcAft>
                <a:spcPct val="0"/>
              </a:spcAft>
            </a:pPr>
            <a:r>
              <a:rPr lang="en-US" altLang="en-US" sz="2800" baseline="0" smtClean="0">
                <a:solidFill>
                  <a:srgbClr val="0000FF"/>
                </a:solidFill>
                <a:latin typeface="Times New Roman" pitchFamily="18" charset="0"/>
                <a:cs typeface="Arial" charset="0"/>
              </a:rPr>
              <a:t>-  Người thắng cuộc là người có tổng số điểm cao nhất.</a:t>
            </a:r>
          </a:p>
        </p:txBody>
      </p:sp>
      <p:sp>
        <p:nvSpPr>
          <p:cNvPr id="37893" name="WordArt 9"/>
          <p:cNvSpPr>
            <a:spLocks noChangeArrowheads="1" noChangeShapeType="1" noTextEdit="1"/>
          </p:cNvSpPr>
          <p:nvPr>
            <p:custDataLst>
              <p:tags r:id="rId5"/>
            </p:custDataLst>
          </p:nvPr>
        </p:nvSpPr>
        <p:spPr bwMode="auto">
          <a:xfrm>
            <a:off x="2667000" y="1190625"/>
            <a:ext cx="5362575" cy="561975"/>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baseline="30000" smtClean="0">
                <a:ln w="9525">
                  <a:solidFill>
                    <a:srgbClr val="808000"/>
                  </a:solidFill>
                  <a:round/>
                  <a:headEnd/>
                  <a:tailEnd/>
                </a:ln>
                <a:solidFill>
                  <a:srgbClr val="3366FF"/>
                </a:solidFill>
                <a:latin typeface="Times New Roman"/>
                <a:cs typeface="Times New Roman"/>
              </a:rPr>
              <a:t>RUNG CHUÔNG VÀNG</a:t>
            </a:r>
          </a:p>
        </p:txBody>
      </p:sp>
    </p:spTree>
    <p:custDataLst>
      <p:tags r:id="rId1"/>
    </p:custDataLst>
    <p:extLst>
      <p:ext uri="{BB962C8B-B14F-4D97-AF65-F5344CB8AC3E}">
        <p14:creationId xmlns:p14="http://schemas.microsoft.com/office/powerpoint/2010/main" val="21758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 calcmode="lin" valueType="num">
                                      <p:cBhvr additive="base">
                                        <p:cTn id="12" dur="500" fill="hold"/>
                                        <p:tgtEl>
                                          <p:spTgt spid="37892"/>
                                        </p:tgtEl>
                                        <p:attrNameLst>
                                          <p:attrName>ppt_x</p:attrName>
                                        </p:attrNameLst>
                                      </p:cBhvr>
                                      <p:tavLst>
                                        <p:tav tm="0">
                                          <p:val>
                                            <p:strVal val="#ppt_x"/>
                                          </p:val>
                                        </p:tav>
                                        <p:tav tm="100000">
                                          <p:val>
                                            <p:strVal val="#ppt_x"/>
                                          </p:val>
                                        </p:tav>
                                      </p:tavLst>
                                    </p:anim>
                                    <p:anim calcmode="lin" valueType="num">
                                      <p:cBhvr additive="base">
                                        <p:cTn id="13"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p:cNvSpPr>
            <a:spLocks noChangeArrowheads="1"/>
          </p:cNvSpPr>
          <p:nvPr>
            <p:custDataLst>
              <p:tags r:id="rId2"/>
            </p:custDataLst>
          </p:nvPr>
        </p:nvSpPr>
        <p:spPr bwMode="auto">
          <a:xfrm>
            <a:off x="1143000" y="0"/>
            <a:ext cx="8001000" cy="4800600"/>
          </a:xfrm>
          <a:prstGeom prst="cloudCallout">
            <a:avLst>
              <a:gd name="adj1" fmla="val -48870"/>
              <a:gd name="adj2" fmla="val 39486"/>
            </a:avLst>
          </a:prstGeom>
          <a:gradFill rotWithShape="1">
            <a:gsLst>
              <a:gs pos="0">
                <a:schemeClr val="bg1"/>
              </a:gs>
              <a:gs pos="100000">
                <a:srgbClr val="FB8FA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defTabSz="914400" fontAlgn="base">
              <a:spcBef>
                <a:spcPct val="0"/>
              </a:spcBef>
              <a:spcAft>
                <a:spcPct val="0"/>
              </a:spcAft>
            </a:pPr>
            <a:r>
              <a:rPr lang="en-US" altLang="en-US" sz="2800" b="1" u="sng" dirty="0" err="1" smtClean="0">
                <a:solidFill>
                  <a:srgbClr val="FF0000"/>
                </a:solidFill>
                <a:latin typeface="Times New Roman" pitchFamily="18" charset="0"/>
                <a:cs typeface="Arial" charset="0"/>
              </a:rPr>
              <a:t>Câu</a:t>
            </a:r>
            <a:r>
              <a:rPr lang="en-US" altLang="en-US" sz="2800" b="1" u="sng" dirty="0" smtClean="0">
                <a:solidFill>
                  <a:srgbClr val="FF0000"/>
                </a:solidFill>
                <a:latin typeface="Times New Roman" pitchFamily="18" charset="0"/>
                <a:cs typeface="Arial" charset="0"/>
              </a:rPr>
              <a:t> 1</a:t>
            </a:r>
            <a:r>
              <a:rPr lang="en-US" altLang="en-US" sz="2800" b="1" dirty="0" smtClean="0">
                <a:solidFill>
                  <a:srgbClr val="FF0000"/>
                </a:solidFill>
                <a:latin typeface="Times New Roman" pitchFamily="18" charset="0"/>
                <a:cs typeface="Arial" charset="0"/>
              </a:rPr>
              <a:t>: (5 </a:t>
            </a:r>
            <a:r>
              <a:rPr lang="en-US" altLang="en-US" sz="2800" b="1" dirty="0" err="1" smtClean="0">
                <a:solidFill>
                  <a:srgbClr val="FF0000"/>
                </a:solidFill>
                <a:latin typeface="Times New Roman" pitchFamily="18" charset="0"/>
                <a:cs typeface="Arial" charset="0"/>
              </a:rPr>
              <a:t>điểm</a:t>
            </a:r>
            <a:r>
              <a:rPr lang="en-US" altLang="en-US" sz="2800" b="1" dirty="0" smtClean="0">
                <a:solidFill>
                  <a:srgbClr val="FF0000"/>
                </a:solidFill>
                <a:latin typeface="Times New Roman" pitchFamily="18" charset="0"/>
                <a:cs typeface="Arial" charset="0"/>
              </a:rPr>
              <a:t>)</a:t>
            </a:r>
          </a:p>
          <a:p>
            <a:pPr marL="342900" indent="-342900" defTabSz="914400" fontAlgn="base">
              <a:spcBef>
                <a:spcPct val="0"/>
              </a:spcBef>
              <a:spcAft>
                <a:spcPct val="0"/>
              </a:spcAft>
            </a:pPr>
            <a:r>
              <a:rPr lang="en-US" altLang="en-US" sz="2600" b="1" dirty="0" err="1" smtClean="0">
                <a:solidFill>
                  <a:srgbClr val="0000CC"/>
                </a:solidFill>
                <a:latin typeface="Times New Roman" pitchFamily="18" charset="0"/>
                <a:cs typeface="Arial" charset="0"/>
              </a:rPr>
              <a:t>Trong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các</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dịp</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lễ</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hội</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em</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thường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thấy</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thả</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bóng</a:t>
            </a:r>
            <a:r>
              <a:rPr lang="en-US" altLang="en-US" sz="2600" b="1" dirty="0" smtClean="0">
                <a:solidFill>
                  <a:srgbClr val="0000CC"/>
                </a:solidFill>
                <a:latin typeface="Times New Roman" pitchFamily="18" charset="0"/>
                <a:cs typeface="Arial" charset="0"/>
              </a:rPr>
              <a:t> bay. </a:t>
            </a:r>
            <a:r>
              <a:rPr lang="en-US" altLang="en-US" sz="2600" b="1" dirty="0" err="1" smtClean="0">
                <a:solidFill>
                  <a:srgbClr val="0000CC"/>
                </a:solidFill>
                <a:latin typeface="Times New Roman" pitchFamily="18" charset="0"/>
                <a:cs typeface="Arial" charset="0"/>
              </a:rPr>
              <a:t>Những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quả</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bóng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đó</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có</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thể</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được</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bơm</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bằng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những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khí</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gì</a:t>
            </a:r>
            <a:r>
              <a:rPr lang="en-US" altLang="en-US" sz="2600" b="1" dirty="0" smtClean="0">
                <a:solidFill>
                  <a:srgbClr val="0000CC"/>
                </a:solidFill>
                <a:latin typeface="Times New Roman" pitchFamily="18" charset="0"/>
                <a:cs typeface="Arial" charset="0"/>
              </a:rPr>
              <a:t>?</a:t>
            </a: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A. ox</a:t>
            </a:r>
            <a:r>
              <a:rPr lang="vi-VN" altLang="en-US" sz="2600" b="1" dirty="0" smtClean="0">
                <a:solidFill>
                  <a:srgbClr val="0000CC"/>
                </a:solidFill>
                <a:latin typeface="Times New Roman" pitchFamily="18" charset="0"/>
                <a:cs typeface="Arial" charset="0"/>
              </a:rPr>
              <a:t>ygen</a:t>
            </a:r>
            <a:r>
              <a:rPr lang="en-US" altLang="en-US" sz="2600" b="1" dirty="0" smtClean="0">
                <a:solidFill>
                  <a:srgbClr val="0000CC"/>
                </a:solidFill>
                <a:latin typeface="Times New Roman" pitchFamily="18" charset="0"/>
                <a:cs typeface="Arial" charset="0"/>
              </a:rPr>
              <a:t> O</a:t>
            </a:r>
            <a:r>
              <a:rPr lang="en-US" altLang="en-US" sz="2600" b="1" baseline="-25000" dirty="0" smtClean="0">
                <a:solidFill>
                  <a:srgbClr val="0000CC"/>
                </a:solidFill>
                <a:latin typeface="Times New Roman" pitchFamily="18" charset="0"/>
                <a:cs typeface="Arial" charset="0"/>
              </a:rPr>
              <a:t>2</a:t>
            </a: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B. h</a:t>
            </a:r>
            <a:r>
              <a:rPr lang="vi-VN" altLang="en-US" sz="2600" b="1" dirty="0" smtClean="0">
                <a:solidFill>
                  <a:srgbClr val="0000CC"/>
                </a:solidFill>
                <a:latin typeface="Times New Roman" pitchFamily="18" charset="0"/>
                <a:cs typeface="Arial" charset="0"/>
              </a:rPr>
              <a:t>ydrogen</a:t>
            </a:r>
            <a:r>
              <a:rPr lang="en-US" altLang="en-US" sz="2600" b="1" dirty="0" smtClean="0">
                <a:solidFill>
                  <a:srgbClr val="0000CC"/>
                </a:solidFill>
                <a:latin typeface="Times New Roman" pitchFamily="18" charset="0"/>
                <a:cs typeface="Arial" charset="0"/>
              </a:rPr>
              <a:t> H</a:t>
            </a:r>
            <a:r>
              <a:rPr lang="en-US" altLang="en-US" sz="2600" b="1" baseline="-25000" dirty="0" smtClean="0">
                <a:solidFill>
                  <a:srgbClr val="0000CC"/>
                </a:solidFill>
                <a:latin typeface="Times New Roman" pitchFamily="18" charset="0"/>
                <a:cs typeface="Arial" charset="0"/>
              </a:rPr>
              <a:t>2</a:t>
            </a: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C. ca</a:t>
            </a:r>
            <a:r>
              <a:rPr lang="vi-VN" altLang="en-US" sz="2600" b="1" dirty="0" smtClean="0">
                <a:solidFill>
                  <a:srgbClr val="0000CC"/>
                </a:solidFill>
                <a:latin typeface="Times New Roman" pitchFamily="18" charset="0"/>
                <a:cs typeface="Arial" charset="0"/>
              </a:rPr>
              <a:t>rbonic</a:t>
            </a:r>
            <a:r>
              <a:rPr lang="en-US" altLang="en-US" sz="2600" b="1" dirty="0" smtClean="0">
                <a:solidFill>
                  <a:srgbClr val="0000CC"/>
                </a:solidFill>
                <a:latin typeface="Times New Roman" pitchFamily="18" charset="0"/>
                <a:cs typeface="Arial" charset="0"/>
              </a:rPr>
              <a:t> CO</a:t>
            </a:r>
            <a:r>
              <a:rPr lang="en-US" altLang="en-US" sz="2600" b="1" baseline="-25000" dirty="0" smtClean="0">
                <a:solidFill>
                  <a:srgbClr val="0000CC"/>
                </a:solidFill>
                <a:latin typeface="Times New Roman" pitchFamily="18" charset="0"/>
                <a:cs typeface="Arial" charset="0"/>
              </a:rPr>
              <a:t>2</a:t>
            </a: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D. </a:t>
            </a:r>
            <a:r>
              <a:rPr lang="en-US" altLang="en-US" sz="2600" b="1" dirty="0" err="1" smtClean="0">
                <a:solidFill>
                  <a:srgbClr val="0000CC"/>
                </a:solidFill>
                <a:latin typeface="Times New Roman" pitchFamily="18" charset="0"/>
                <a:cs typeface="Arial" charset="0"/>
              </a:rPr>
              <a:t>không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khí</a:t>
            </a:r>
            <a:endParaRPr lang="en-US" altLang="en-US" sz="2600" b="1" baseline="-25000" dirty="0" smtClean="0">
              <a:solidFill>
                <a:srgbClr val="0000CC"/>
              </a:solidFill>
              <a:latin typeface="Times New Roman" pitchFamily="18" charset="0"/>
              <a:cs typeface="Arial" charset="0"/>
            </a:endParaRP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a:t>
            </a:r>
          </a:p>
        </p:txBody>
      </p:sp>
      <p:sp>
        <p:nvSpPr>
          <p:cNvPr id="38915" name="Oval 3"/>
          <p:cNvSpPr>
            <a:spLocks noChangeArrowheads="1"/>
          </p:cNvSpPr>
          <p:nvPr>
            <p:custDataLst>
              <p:tags r:id="rId3"/>
            </p:custDataLst>
          </p:nvPr>
        </p:nvSpPr>
        <p:spPr bwMode="auto">
          <a:xfrm>
            <a:off x="6400800" y="42672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3540" name="Oval 4"/>
          <p:cNvSpPr>
            <a:spLocks noChangeArrowheads="1"/>
          </p:cNvSpPr>
          <p:nvPr>
            <p:custDataLst>
              <p:tags r:id="rId4"/>
            </p:custDataLst>
          </p:nvPr>
        </p:nvSpPr>
        <p:spPr bwMode="auto">
          <a:xfrm>
            <a:off x="6405563" y="4262438"/>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3541" name="Oval 5"/>
          <p:cNvSpPr>
            <a:spLocks noChangeArrowheads="1"/>
          </p:cNvSpPr>
          <p:nvPr>
            <p:custDataLst>
              <p:tags r:id="rId5"/>
            </p:custDataLst>
          </p:nvPr>
        </p:nvSpPr>
        <p:spPr bwMode="auto">
          <a:xfrm>
            <a:off x="6400800"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14</a:t>
            </a:r>
          </a:p>
        </p:txBody>
      </p:sp>
      <p:sp>
        <p:nvSpPr>
          <p:cNvPr id="193542" name="Oval 6"/>
          <p:cNvSpPr>
            <a:spLocks noChangeArrowheads="1"/>
          </p:cNvSpPr>
          <p:nvPr>
            <p:custDataLst>
              <p:tags r:id="rId6"/>
            </p:custDataLst>
          </p:nvPr>
        </p:nvSpPr>
        <p:spPr bwMode="auto">
          <a:xfrm>
            <a:off x="6415088" y="425767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13</a:t>
            </a:r>
          </a:p>
        </p:txBody>
      </p:sp>
      <p:sp>
        <p:nvSpPr>
          <p:cNvPr id="193543" name="Oval 7"/>
          <p:cNvSpPr>
            <a:spLocks noChangeArrowheads="1"/>
          </p:cNvSpPr>
          <p:nvPr>
            <p:custDataLst>
              <p:tags r:id="rId7"/>
            </p:custDataLst>
          </p:nvPr>
        </p:nvSpPr>
        <p:spPr bwMode="auto">
          <a:xfrm>
            <a:off x="6405563"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12</a:t>
            </a:r>
          </a:p>
        </p:txBody>
      </p:sp>
      <p:sp>
        <p:nvSpPr>
          <p:cNvPr id="193544" name="Oval 8"/>
          <p:cNvSpPr>
            <a:spLocks noChangeArrowheads="1"/>
          </p:cNvSpPr>
          <p:nvPr>
            <p:custDataLst>
              <p:tags r:id="rId8"/>
            </p:custDataLst>
          </p:nvPr>
        </p:nvSpPr>
        <p:spPr bwMode="auto">
          <a:xfrm>
            <a:off x="6396038"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11</a:t>
            </a:r>
          </a:p>
        </p:txBody>
      </p:sp>
      <p:sp>
        <p:nvSpPr>
          <p:cNvPr id="193545" name="Oval 9"/>
          <p:cNvSpPr>
            <a:spLocks noChangeArrowheads="1"/>
          </p:cNvSpPr>
          <p:nvPr>
            <p:custDataLst>
              <p:tags r:id="rId9"/>
            </p:custDataLst>
          </p:nvPr>
        </p:nvSpPr>
        <p:spPr bwMode="auto">
          <a:xfrm>
            <a:off x="641032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10</a:t>
            </a:r>
          </a:p>
        </p:txBody>
      </p:sp>
      <p:sp>
        <p:nvSpPr>
          <p:cNvPr id="193546" name="Oval 10"/>
          <p:cNvSpPr>
            <a:spLocks noChangeArrowheads="1"/>
          </p:cNvSpPr>
          <p:nvPr>
            <p:custDataLst>
              <p:tags r:id="rId10"/>
            </p:custDataLst>
          </p:nvPr>
        </p:nvSpPr>
        <p:spPr bwMode="auto">
          <a:xfrm>
            <a:off x="6405563"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9</a:t>
            </a:r>
          </a:p>
        </p:txBody>
      </p:sp>
      <p:sp>
        <p:nvSpPr>
          <p:cNvPr id="193547" name="Oval 11"/>
          <p:cNvSpPr>
            <a:spLocks noChangeArrowheads="1"/>
          </p:cNvSpPr>
          <p:nvPr>
            <p:custDataLst>
              <p:tags r:id="rId11"/>
            </p:custDataLst>
          </p:nvPr>
        </p:nvSpPr>
        <p:spPr bwMode="auto">
          <a:xfrm>
            <a:off x="6386513"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8</a:t>
            </a:r>
          </a:p>
        </p:txBody>
      </p:sp>
      <p:sp>
        <p:nvSpPr>
          <p:cNvPr id="193548" name="Oval 12"/>
          <p:cNvSpPr>
            <a:spLocks noChangeArrowheads="1"/>
          </p:cNvSpPr>
          <p:nvPr>
            <p:custDataLst>
              <p:tags r:id="rId12"/>
            </p:custDataLst>
          </p:nvPr>
        </p:nvSpPr>
        <p:spPr bwMode="auto">
          <a:xfrm>
            <a:off x="6396038"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7</a:t>
            </a:r>
          </a:p>
        </p:txBody>
      </p:sp>
      <p:sp>
        <p:nvSpPr>
          <p:cNvPr id="193549" name="Oval 13"/>
          <p:cNvSpPr>
            <a:spLocks noChangeArrowheads="1"/>
          </p:cNvSpPr>
          <p:nvPr>
            <p:custDataLst>
              <p:tags r:id="rId13"/>
            </p:custDataLst>
          </p:nvPr>
        </p:nvSpPr>
        <p:spPr bwMode="auto">
          <a:xfrm>
            <a:off x="6400800"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6</a:t>
            </a:r>
          </a:p>
        </p:txBody>
      </p:sp>
      <p:sp>
        <p:nvSpPr>
          <p:cNvPr id="193550" name="Oval 14"/>
          <p:cNvSpPr>
            <a:spLocks noChangeArrowheads="1"/>
          </p:cNvSpPr>
          <p:nvPr>
            <p:custDataLst>
              <p:tags r:id="rId14"/>
            </p:custDataLst>
          </p:nvPr>
        </p:nvSpPr>
        <p:spPr bwMode="auto">
          <a:xfrm>
            <a:off x="639127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5</a:t>
            </a:r>
          </a:p>
        </p:txBody>
      </p:sp>
      <p:sp>
        <p:nvSpPr>
          <p:cNvPr id="193551" name="Oval 15"/>
          <p:cNvSpPr>
            <a:spLocks noChangeArrowheads="1"/>
          </p:cNvSpPr>
          <p:nvPr>
            <p:custDataLst>
              <p:tags r:id="rId15"/>
            </p:custDataLst>
          </p:nvPr>
        </p:nvSpPr>
        <p:spPr bwMode="auto">
          <a:xfrm>
            <a:off x="6396038"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4</a:t>
            </a:r>
          </a:p>
        </p:txBody>
      </p:sp>
      <p:sp>
        <p:nvSpPr>
          <p:cNvPr id="193552" name="Oval 16"/>
          <p:cNvSpPr>
            <a:spLocks noChangeArrowheads="1"/>
          </p:cNvSpPr>
          <p:nvPr>
            <p:custDataLst>
              <p:tags r:id="rId16"/>
            </p:custDataLst>
          </p:nvPr>
        </p:nvSpPr>
        <p:spPr bwMode="auto">
          <a:xfrm>
            <a:off x="6396038"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3</a:t>
            </a:r>
          </a:p>
        </p:txBody>
      </p:sp>
      <p:sp>
        <p:nvSpPr>
          <p:cNvPr id="193553" name="Oval 17"/>
          <p:cNvSpPr>
            <a:spLocks noChangeArrowheads="1"/>
          </p:cNvSpPr>
          <p:nvPr>
            <p:custDataLst>
              <p:tags r:id="rId17"/>
            </p:custDataLst>
          </p:nvPr>
        </p:nvSpPr>
        <p:spPr bwMode="auto">
          <a:xfrm>
            <a:off x="6381750"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2</a:t>
            </a:r>
          </a:p>
        </p:txBody>
      </p:sp>
      <p:sp>
        <p:nvSpPr>
          <p:cNvPr id="193554" name="Oval 18"/>
          <p:cNvSpPr>
            <a:spLocks noChangeArrowheads="1"/>
          </p:cNvSpPr>
          <p:nvPr>
            <p:custDataLst>
              <p:tags r:id="rId18"/>
            </p:custDataLst>
          </p:nvPr>
        </p:nvSpPr>
        <p:spPr bwMode="auto">
          <a:xfrm>
            <a:off x="6400800" y="42672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a:t>
            </a:r>
          </a:p>
        </p:txBody>
      </p:sp>
      <p:sp>
        <p:nvSpPr>
          <p:cNvPr id="193555" name="AutoShape 19"/>
          <p:cNvSpPr>
            <a:spLocks noChangeArrowheads="1"/>
          </p:cNvSpPr>
          <p:nvPr>
            <p:custDataLst>
              <p:tags r:id="rId19"/>
            </p:custDataLst>
          </p:nvPr>
        </p:nvSpPr>
        <p:spPr bwMode="auto">
          <a:xfrm>
            <a:off x="5729288" y="3921125"/>
            <a:ext cx="2895600" cy="2667000"/>
          </a:xfrm>
          <a:prstGeom prst="irregularSeal1">
            <a:avLst/>
          </a:prstGeom>
          <a:gradFill rotWithShape="1">
            <a:gsLst>
              <a:gs pos="0">
                <a:schemeClr val="bg1"/>
              </a:gs>
              <a:gs pos="100000">
                <a:srgbClr val="EE12E4"/>
              </a:gs>
            </a:gsLst>
            <a:path path="shape">
              <a:fillToRect l="50000" t="50000" r="50000" b="50000"/>
            </a:path>
          </a:gradFill>
          <a:ln w="9525">
            <a:solidFill>
              <a:srgbClr val="EE12E4"/>
            </a:solidFill>
            <a:miter lim="800000"/>
            <a:headEnd/>
            <a:tailEnd/>
          </a:ln>
        </p:spPr>
        <p:txBody>
          <a:bodyPr wrap="none" anchor="ctr"/>
          <a:lstStyle/>
          <a:p>
            <a:pPr marL="342900" indent="-342900" defTabSz="914400" fontAlgn="base">
              <a:spcBef>
                <a:spcPct val="0"/>
              </a:spcBef>
              <a:spcAft>
                <a:spcPct val="0"/>
              </a:spcAft>
            </a:pPr>
            <a:r>
              <a:rPr lang="en-US" altLang="en-US" sz="5400" b="1" smtClean="0">
                <a:solidFill>
                  <a:srgbClr val="0000FF"/>
                </a:solidFill>
                <a:latin typeface="Times New Roman" pitchFamily="18" charset="0"/>
                <a:cs typeface="Arial" charset="0"/>
              </a:rPr>
              <a:t>Hết giờ</a:t>
            </a:r>
          </a:p>
        </p:txBody>
      </p:sp>
      <p:pic>
        <p:nvPicPr>
          <p:cNvPr id="38932" name="Picture 20" descr="bell"/>
          <p:cNvPicPr>
            <a:picLocks noChangeAspect="1" noChangeArrowheads="1" noCrop="1"/>
          </p:cNvPicPr>
          <p:nvPr>
            <p:custDataLst>
              <p:tags r:id="rId20"/>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85800" y="-76200"/>
            <a:ext cx="1123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21" descr="bell"/>
          <p:cNvPicPr>
            <a:picLocks noChangeAspect="1" noChangeArrowheads="1" noCrop="1"/>
          </p:cNvPicPr>
          <p:nvPr>
            <p:custDataLst>
              <p:tags r:id="rId21"/>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0" y="-123825"/>
            <a:ext cx="1123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22" descr="protexch"/>
          <p:cNvPicPr>
            <a:picLocks noChangeAspect="1" noChangeArrowheads="1" noCrop="1"/>
          </p:cNvPicPr>
          <p:nvPr>
            <p:custDataLst>
              <p:tags r:id="rId22"/>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8001000" y="76200"/>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14" descr="cuong"/>
          <p:cNvPicPr>
            <a:picLocks noChangeAspect="1" noChangeArrowheads="1" noCrop="1"/>
          </p:cNvPicPr>
          <p:nvPr>
            <p:custDataLst>
              <p:tags r:id="rId23"/>
            </p:custDataLst>
          </p:nvPr>
        </p:nvPicPr>
        <p:blipFill>
          <a:blip r:embed="rId31" cstate="print">
            <a:extLst>
              <a:ext uri="{28A0092B-C50C-407E-A947-70E740481C1C}">
                <a14:useLocalDpi xmlns:a14="http://schemas.microsoft.com/office/drawing/2010/main" val="0"/>
              </a:ext>
            </a:extLst>
          </a:blip>
          <a:srcRect/>
          <a:stretch>
            <a:fillRect/>
          </a:stretch>
        </p:blipFill>
        <p:spPr bwMode="auto">
          <a:xfrm>
            <a:off x="304800" y="5029200"/>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33889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38">
                                            <p:bg/>
                                          </p:spTgt>
                                        </p:tgtEl>
                                        <p:attrNameLst>
                                          <p:attrName>style.visibility</p:attrName>
                                        </p:attrNameLst>
                                      </p:cBhvr>
                                      <p:to>
                                        <p:strVal val="visible"/>
                                      </p:to>
                                    </p:set>
                                    <p:animEffect transition="in" filter="blinds(horizontal)">
                                      <p:cBhvr>
                                        <p:cTn id="7" dur="500"/>
                                        <p:tgtEl>
                                          <p:spTgt spid="193538">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3538">
                                            <p:txEl>
                                              <p:pRg st="0" end="0"/>
                                            </p:txEl>
                                          </p:spTgt>
                                        </p:tgtEl>
                                        <p:attrNameLst>
                                          <p:attrName>style.visibility</p:attrName>
                                        </p:attrNameLst>
                                      </p:cBhvr>
                                      <p:to>
                                        <p:strVal val="visible"/>
                                      </p:to>
                                    </p:set>
                                    <p:animEffect transition="in" filter="blinds(horizontal)">
                                      <p:cBhvr>
                                        <p:cTn id="10" dur="500"/>
                                        <p:tgtEl>
                                          <p:spTgt spid="19353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3538">
                                            <p:txEl>
                                              <p:pRg st="1" end="1"/>
                                            </p:txEl>
                                          </p:spTgt>
                                        </p:tgtEl>
                                        <p:attrNameLst>
                                          <p:attrName>style.visibility</p:attrName>
                                        </p:attrNameLst>
                                      </p:cBhvr>
                                      <p:to>
                                        <p:strVal val="visible"/>
                                      </p:to>
                                    </p:set>
                                    <p:animEffect transition="in" filter="blinds(horizontal)">
                                      <p:cBhvr>
                                        <p:cTn id="13" dur="500"/>
                                        <p:tgtEl>
                                          <p:spTgt spid="193538">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3538">
                                            <p:txEl>
                                              <p:pRg st="2" end="2"/>
                                            </p:txEl>
                                          </p:spTgt>
                                        </p:tgtEl>
                                        <p:attrNameLst>
                                          <p:attrName>style.visibility</p:attrName>
                                        </p:attrNameLst>
                                      </p:cBhvr>
                                      <p:to>
                                        <p:strVal val="visible"/>
                                      </p:to>
                                    </p:set>
                                    <p:animEffect transition="in" filter="blinds(horizontal)">
                                      <p:cBhvr>
                                        <p:cTn id="16" dur="500"/>
                                        <p:tgtEl>
                                          <p:spTgt spid="193538">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3538">
                                            <p:txEl>
                                              <p:pRg st="3" end="3"/>
                                            </p:txEl>
                                          </p:spTgt>
                                        </p:tgtEl>
                                        <p:attrNameLst>
                                          <p:attrName>style.visibility</p:attrName>
                                        </p:attrNameLst>
                                      </p:cBhvr>
                                      <p:to>
                                        <p:strVal val="visible"/>
                                      </p:to>
                                    </p:set>
                                    <p:animEffect transition="in" filter="blinds(horizontal)">
                                      <p:cBhvr>
                                        <p:cTn id="19" dur="500"/>
                                        <p:tgtEl>
                                          <p:spTgt spid="193538">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3538">
                                            <p:txEl>
                                              <p:pRg st="4" end="4"/>
                                            </p:txEl>
                                          </p:spTgt>
                                        </p:tgtEl>
                                        <p:attrNameLst>
                                          <p:attrName>style.visibility</p:attrName>
                                        </p:attrNameLst>
                                      </p:cBhvr>
                                      <p:to>
                                        <p:strVal val="visible"/>
                                      </p:to>
                                    </p:set>
                                    <p:animEffect transition="in" filter="blinds(horizontal)">
                                      <p:cBhvr>
                                        <p:cTn id="22" dur="500"/>
                                        <p:tgtEl>
                                          <p:spTgt spid="193538">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3538">
                                            <p:txEl>
                                              <p:pRg st="5" end="5"/>
                                            </p:txEl>
                                          </p:spTgt>
                                        </p:tgtEl>
                                        <p:attrNameLst>
                                          <p:attrName>style.visibility</p:attrName>
                                        </p:attrNameLst>
                                      </p:cBhvr>
                                      <p:to>
                                        <p:strVal val="visible"/>
                                      </p:to>
                                    </p:set>
                                    <p:animEffect transition="in" filter="blinds(horizontal)">
                                      <p:cBhvr>
                                        <p:cTn id="25" dur="500"/>
                                        <p:tgtEl>
                                          <p:spTgt spid="193538">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3538">
                                            <p:txEl>
                                              <p:pRg st="6" end="6"/>
                                            </p:txEl>
                                          </p:spTgt>
                                        </p:tgtEl>
                                        <p:attrNameLst>
                                          <p:attrName>style.visibility</p:attrName>
                                        </p:attrNameLst>
                                      </p:cBhvr>
                                      <p:to>
                                        <p:strVal val="visible"/>
                                      </p:to>
                                    </p:set>
                                    <p:animEffect transition="in" filter="blinds(horizontal)">
                                      <p:cBhvr>
                                        <p:cTn id="28" dur="500"/>
                                        <p:tgtEl>
                                          <p:spTgt spid="19353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3540"/>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6" name="click.wav"/>
                                        </p:tgtEl>
                                      </p:cMediaNode>
                                    </p:audio>
                                  </p:subTnLst>
                                </p:cTn>
                              </p:par>
                            </p:childTnLst>
                          </p:cTn>
                        </p:par>
                        <p:par>
                          <p:cTn id="33" fill="hold" nodeType="afterGroup">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19354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6" name="click.wav"/>
                                        </p:tgtEl>
                                      </p:cMediaNode>
                                    </p:audio>
                                  </p:subTnLst>
                                </p:cTn>
                              </p:par>
                            </p:childTnLst>
                          </p:cTn>
                        </p:par>
                        <p:par>
                          <p:cTn id="36" fill="hold" nodeType="afterGroup">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19354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6" name="click.wav"/>
                                        </p:tgtEl>
                                      </p:cMediaNode>
                                    </p:audio>
                                  </p:subTnLst>
                                </p:cTn>
                              </p:par>
                            </p:childTnLst>
                          </p:cTn>
                        </p:par>
                        <p:par>
                          <p:cTn id="39" fill="hold" nodeType="afterGroup">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19354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6" name="click.wav"/>
                                        </p:tgtEl>
                                      </p:cMediaNode>
                                    </p:audio>
                                  </p:subTnLst>
                                </p:cTn>
                              </p:par>
                            </p:childTnLst>
                          </p:cTn>
                        </p:par>
                        <p:par>
                          <p:cTn id="42" fill="hold" nodeType="afterGroup">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19354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6" name="click.wav"/>
                                        </p:tgtEl>
                                      </p:cMediaNode>
                                    </p:audio>
                                  </p:subTnLst>
                                </p:cTn>
                              </p:par>
                            </p:childTnLst>
                          </p:cTn>
                        </p:par>
                        <p:par>
                          <p:cTn id="45" fill="hold" nodeType="afterGroup">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193545"/>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6" name="click.wav"/>
                                        </p:tgtEl>
                                      </p:cMediaNode>
                                    </p:audio>
                                  </p:subTnLst>
                                </p:cTn>
                              </p:par>
                            </p:childTnLst>
                          </p:cTn>
                        </p:par>
                        <p:par>
                          <p:cTn id="48" fill="hold" nodeType="afterGroup">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19354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6" name="click.wav"/>
                                        </p:tgtEl>
                                      </p:cMediaNode>
                                    </p:audio>
                                  </p:subTnLst>
                                </p:cTn>
                              </p:par>
                            </p:childTnLst>
                          </p:cTn>
                        </p:par>
                        <p:par>
                          <p:cTn id="51" fill="hold" nodeType="afterGroup">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19354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6" name="click.wav"/>
                                        </p:tgtEl>
                                      </p:cMediaNode>
                                    </p:audio>
                                  </p:subTnLst>
                                </p:cTn>
                              </p:par>
                            </p:childTnLst>
                          </p:cTn>
                        </p:par>
                        <p:par>
                          <p:cTn id="54" fill="hold" nodeType="afterGroup">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19354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6" name="click.wav"/>
                                        </p:tgtEl>
                                      </p:cMediaNode>
                                    </p:audio>
                                  </p:subTnLst>
                                </p:cTn>
                              </p:par>
                            </p:childTnLst>
                          </p:cTn>
                        </p:par>
                        <p:par>
                          <p:cTn id="57" fill="hold" nodeType="afterGroup">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19354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6" name="click.wav"/>
                                        </p:tgtEl>
                                      </p:cMediaNode>
                                    </p:audio>
                                  </p:subTnLst>
                                </p:cTn>
                              </p:par>
                            </p:childTnLst>
                          </p:cTn>
                        </p:par>
                        <p:par>
                          <p:cTn id="60" fill="hold" nodeType="afterGroup">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193550"/>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6" name="click.wav"/>
                                        </p:tgtEl>
                                      </p:cMediaNode>
                                    </p:audio>
                                  </p:subTnLst>
                                </p:cTn>
                              </p:par>
                            </p:childTnLst>
                          </p:cTn>
                        </p:par>
                        <p:par>
                          <p:cTn id="63" fill="hold" nodeType="afterGroup">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1935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6" name="click.wav"/>
                                        </p:tgtEl>
                                      </p:cMediaNode>
                                    </p:audio>
                                  </p:subTnLst>
                                </p:cTn>
                              </p:par>
                            </p:childTnLst>
                          </p:cTn>
                        </p:par>
                        <p:par>
                          <p:cTn id="66" fill="hold" nodeType="afterGroup">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19355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6" name="click.wav"/>
                                        </p:tgtEl>
                                      </p:cMediaNode>
                                    </p:audio>
                                  </p:subTnLst>
                                </p:cTn>
                              </p:par>
                            </p:childTnLst>
                          </p:cTn>
                        </p:par>
                        <p:par>
                          <p:cTn id="69" fill="hold" nodeType="afterGroup">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19355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6" name="click.wav"/>
                                        </p:tgtEl>
                                      </p:cMediaNode>
                                    </p:audio>
                                  </p:subTnLst>
                                </p:cTn>
                              </p:par>
                            </p:childTnLst>
                          </p:cTn>
                        </p:par>
                        <p:par>
                          <p:cTn id="72" fill="hold" nodeType="afterGroup">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19355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6" name="click.wav"/>
                                        </p:tgtEl>
                                      </p:cMediaNode>
                                    </p:audio>
                                  </p:subTnLst>
                                </p:cTn>
                              </p:par>
                            </p:childTnLst>
                          </p:cTn>
                        </p:par>
                        <p:par>
                          <p:cTn id="75" fill="hold" nodeType="afterGroup">
                            <p:stCondLst>
                              <p:cond delay="14000"/>
                            </p:stCondLst>
                            <p:childTnLst>
                              <p:par>
                                <p:cTn id="76" presetID="1" presetClass="entr" presetSubtype="0" fill="hold" nodeType="afterEffect">
                                  <p:stCondLst>
                                    <p:cond delay="1000"/>
                                  </p:stCondLst>
                                  <p:childTnLst>
                                    <p:set>
                                      <p:cBhvr>
                                        <p:cTn id="77" dur="1" fill="hold">
                                          <p:stCondLst>
                                            <p:cond delay="0"/>
                                          </p:stCondLst>
                                        </p:cTn>
                                        <p:tgtEl>
                                          <p:spTgt spid="193555"/>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7" name="chimes.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1" presetClass="emph" presetSubtype="0" fill="hold" nodeType="clickEffect">
                                  <p:stCondLst>
                                    <p:cond delay="0"/>
                                  </p:stCondLst>
                                  <p:childTnLst>
                                    <p:animClr clrSpc="hsl" dir="cw">
                                      <p:cBhvr override="childStyle">
                                        <p:cTn id="81" dur="500" fill="hold"/>
                                        <p:tgtEl>
                                          <p:spTgt spid="193538">
                                            <p:txEl>
                                              <p:pRg st="3" end="3"/>
                                            </p:txEl>
                                          </p:spTgt>
                                        </p:tgtEl>
                                        <p:attrNameLst>
                                          <p:attrName>style.color</p:attrName>
                                        </p:attrNameLst>
                                      </p:cBhvr>
                                      <p:by>
                                        <p:hsl h="7200000" s="0" l="0"/>
                                      </p:by>
                                    </p:animClr>
                                    <p:animClr clrSpc="hsl" dir="cw">
                                      <p:cBhvr>
                                        <p:cTn id="82" dur="500" fill="hold"/>
                                        <p:tgtEl>
                                          <p:spTgt spid="193538">
                                            <p:txEl>
                                              <p:pRg st="3" end="3"/>
                                            </p:txEl>
                                          </p:spTgt>
                                        </p:tgtEl>
                                        <p:attrNameLst>
                                          <p:attrName>fillcolor</p:attrName>
                                        </p:attrNameLst>
                                      </p:cBhvr>
                                      <p:by>
                                        <p:hsl h="7200000" s="0" l="0"/>
                                      </p:by>
                                    </p:animClr>
                                    <p:animClr clrSpc="hsl" dir="cw">
                                      <p:cBhvr>
                                        <p:cTn id="83" dur="500" fill="hold"/>
                                        <p:tgtEl>
                                          <p:spTgt spid="193538">
                                            <p:txEl>
                                              <p:pRg st="3" end="3"/>
                                            </p:txEl>
                                          </p:spTgt>
                                        </p:tgtEl>
                                        <p:attrNameLst>
                                          <p:attrName>stroke.color</p:attrName>
                                        </p:attrNameLst>
                                      </p:cBhvr>
                                      <p:by>
                                        <p:hsl h="7200000" s="0" l="0"/>
                                      </p:by>
                                    </p:animClr>
                                    <p:set>
                                      <p:cBhvr>
                                        <p:cTn id="84" dur="500" fill="hold"/>
                                        <p:tgtEl>
                                          <p:spTgt spid="193538">
                                            <p:txEl>
                                              <p:pRg st="3" end="3"/>
                                            </p:txEl>
                                          </p:spTgt>
                                        </p:tgtEl>
                                        <p:attrNameLst>
                                          <p:attrName>fill.type</p:attrName>
                                        </p:attrNameLst>
                                      </p:cBhvr>
                                      <p:to>
                                        <p:strVal val="solid"/>
                                      </p:to>
                                    </p:set>
                                  </p:childTnLst>
                                </p:cTn>
                              </p:par>
                              <p:par>
                                <p:cTn id="85" presetID="1" presetClass="entr" presetSubtype="0" fill="hold" nodeType="withEffect">
                                  <p:stCondLst>
                                    <p:cond delay="0"/>
                                  </p:stCondLst>
                                  <p:childTnLst>
                                    <p:set>
                                      <p:cBhvr>
                                        <p:cTn id="86" dur="1" fill="hold">
                                          <p:stCondLst>
                                            <p:cond delay="0"/>
                                          </p:stCondLst>
                                        </p:cTn>
                                        <p:tgtEl>
                                          <p:spTgt spid="171022"/>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28" name="applause.wav"/>
                                        </p:tgtEl>
                                      </p:cMediaNode>
                                    </p:audio>
                                  </p:subTnLst>
                                </p:cTn>
                              </p:par>
                              <p:par>
                                <p:cTn id="87" presetID="27" presetClass="emph" presetSubtype="0" repeatCount="indefinite" fill="remove" nodeType="withEffect">
                                  <p:stCondLst>
                                    <p:cond delay="0"/>
                                  </p:stCondLst>
                                  <p:endCondLst>
                                    <p:cond evt="onNext" delay="0">
                                      <p:tgtEl>
                                        <p:sldTgt/>
                                      </p:tgtEl>
                                    </p:cond>
                                  </p:endCondLst>
                                  <p:childTnLst>
                                    <p:animClr clrSpc="rgb" dir="cw">
                                      <p:cBhvr override="childStyle">
                                        <p:cTn id="88" dur="250" autoRev="1" fill="remove"/>
                                        <p:tgtEl>
                                          <p:spTgt spid="193538">
                                            <p:txEl>
                                              <p:pRg st="3" end="3"/>
                                            </p:txEl>
                                          </p:spTgt>
                                        </p:tgtEl>
                                        <p:attrNameLst>
                                          <p:attrName>style.color</p:attrName>
                                        </p:attrNameLst>
                                      </p:cBhvr>
                                      <p:to>
                                        <a:schemeClr val="bg1"/>
                                      </p:to>
                                    </p:animClr>
                                    <p:animClr clrSpc="rgb" dir="cw">
                                      <p:cBhvr>
                                        <p:cTn id="89" dur="250" autoRev="1" fill="remove"/>
                                        <p:tgtEl>
                                          <p:spTgt spid="193538">
                                            <p:txEl>
                                              <p:pRg st="3" end="3"/>
                                            </p:txEl>
                                          </p:spTgt>
                                        </p:tgtEl>
                                        <p:attrNameLst>
                                          <p:attrName>fillcolor</p:attrName>
                                        </p:attrNameLst>
                                      </p:cBhvr>
                                      <p:to>
                                        <a:schemeClr val="bg1"/>
                                      </p:to>
                                    </p:animClr>
                                    <p:set>
                                      <p:cBhvr>
                                        <p:cTn id="90" dur="250" autoRev="1" fill="remove"/>
                                        <p:tgtEl>
                                          <p:spTgt spid="193538">
                                            <p:txEl>
                                              <p:pRg st="3" end="3"/>
                                            </p:txEl>
                                          </p:spTgt>
                                        </p:tgtEl>
                                        <p:attrNameLst>
                                          <p:attrName>fill.type</p:attrName>
                                        </p:attrNameLst>
                                      </p:cBhvr>
                                      <p:to>
                                        <p:strVal val="solid"/>
                                      </p:to>
                                    </p:set>
                                    <p:set>
                                      <p:cBhvr>
                                        <p:cTn id="91" dur="250" autoRev="1" fill="remove"/>
                                        <p:tgtEl>
                                          <p:spTgt spid="193538">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allAtOnce" animBg="1"/>
      <p:bldP spid="193540" grpId="0" animBg="1"/>
      <p:bldP spid="193541" grpId="0" animBg="1"/>
      <p:bldP spid="193542" grpId="0" animBg="1"/>
      <p:bldP spid="193543" grpId="0" animBg="1"/>
      <p:bldP spid="193544" grpId="0" animBg="1"/>
      <p:bldP spid="193545" grpId="0" animBg="1"/>
      <p:bldP spid="193546" grpId="0" animBg="1"/>
      <p:bldP spid="193547" grpId="0" animBg="1"/>
      <p:bldP spid="193548" grpId="0" animBg="1"/>
      <p:bldP spid="193549" grpId="0" animBg="1"/>
      <p:bldP spid="193550" grpId="0" animBg="1"/>
      <p:bldP spid="193551" grpId="0" animBg="1"/>
      <p:bldP spid="193552" grpId="0" animBg="1"/>
      <p:bldP spid="193553" grpId="0" animBg="1"/>
      <p:bldP spid="1935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AutoShape 2"/>
          <p:cNvSpPr>
            <a:spLocks noChangeArrowheads="1"/>
          </p:cNvSpPr>
          <p:nvPr>
            <p:custDataLst>
              <p:tags r:id="rId2"/>
            </p:custDataLst>
          </p:nvPr>
        </p:nvSpPr>
        <p:spPr bwMode="auto">
          <a:xfrm>
            <a:off x="990600" y="0"/>
            <a:ext cx="8153400" cy="4648200"/>
          </a:xfrm>
          <a:prstGeom prst="cloudCallout">
            <a:avLst>
              <a:gd name="adj1" fmla="val -21241"/>
              <a:gd name="adj2" fmla="val 36167"/>
            </a:avLst>
          </a:prstGeom>
          <a:gradFill rotWithShape="1">
            <a:gsLst>
              <a:gs pos="0">
                <a:schemeClr val="bg1"/>
              </a:gs>
              <a:gs pos="100000">
                <a:srgbClr val="FB8FA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defTabSz="914400" fontAlgn="base">
              <a:spcBef>
                <a:spcPct val="0"/>
              </a:spcBef>
              <a:spcAft>
                <a:spcPct val="0"/>
              </a:spcAft>
            </a:pPr>
            <a:r>
              <a:rPr lang="en-US" altLang="en-US" sz="2800" b="1" u="sng" smtClean="0">
                <a:solidFill>
                  <a:srgbClr val="FF0000"/>
                </a:solidFill>
                <a:latin typeface="Times New Roman" pitchFamily="18" charset="0"/>
                <a:cs typeface="Arial" charset="0"/>
              </a:rPr>
              <a:t>Câu 2</a:t>
            </a:r>
            <a:r>
              <a:rPr lang="en-US" altLang="en-US" sz="2800" b="1" smtClean="0">
                <a:solidFill>
                  <a:srgbClr val="FF0000"/>
                </a:solidFill>
                <a:latin typeface="Times New Roman" pitchFamily="18" charset="0"/>
                <a:cs typeface="Arial" charset="0"/>
              </a:rPr>
              <a:t>: (10 điểm)</a:t>
            </a:r>
            <a:endParaRPr lang="en-US" altLang="en-US" sz="2400" b="1" smtClean="0">
              <a:solidFill>
                <a:srgbClr val="FF0000"/>
              </a:solidFill>
              <a:latin typeface="Times New Roman" pitchFamily="18" charset="0"/>
              <a:cs typeface="Arial" charset="0"/>
            </a:endParaRPr>
          </a:p>
          <a:p>
            <a:pPr marL="342900" indent="-342900" defTabSz="914400" fontAlgn="base">
              <a:spcBef>
                <a:spcPct val="0"/>
              </a:spcBef>
              <a:spcAft>
                <a:spcPct val="0"/>
              </a:spcAft>
            </a:pPr>
            <a:r>
              <a:rPr lang="en-US" altLang="en-US" sz="2800" smtClean="0">
                <a:solidFill>
                  <a:srgbClr val="0000FF"/>
                </a:solidFill>
                <a:latin typeface="Times New Roman" pitchFamily="18" charset="0"/>
                <a:cs typeface="Arial" charset="0"/>
              </a:rPr>
              <a:t> T</a:t>
            </a:r>
            <a:r>
              <a:rPr lang="en-US" altLang="en-US" sz="2600" b="1" smtClean="0">
                <a:solidFill>
                  <a:srgbClr val="0000FF"/>
                </a:solidFill>
                <a:latin typeface="Times New Roman" pitchFamily="18" charset="0"/>
                <a:cs typeface="Arial" charset="0"/>
              </a:rPr>
              <a:t>hí nghiệm: Cho kim loại kẽm vào dung dịch axit clohiđric. Theo em PTHH xảy ra là?</a:t>
            </a:r>
          </a:p>
          <a:p>
            <a:pPr marL="342900" indent="-342900" defTabSz="914400" fontAlgn="base">
              <a:spcBef>
                <a:spcPct val="0"/>
              </a:spcBef>
              <a:spcAft>
                <a:spcPct val="0"/>
              </a:spcAft>
            </a:pPr>
            <a:r>
              <a:rPr lang="en-US" altLang="en-US" sz="2600" b="1" smtClean="0">
                <a:solidFill>
                  <a:srgbClr val="0000FF"/>
                </a:solidFill>
                <a:latin typeface="Times New Roman" pitchFamily="18" charset="0"/>
                <a:cs typeface="Arial" charset="0"/>
              </a:rPr>
              <a:t>   A. Zn + 2HCl </a:t>
            </a:r>
            <a:r>
              <a:rPr lang="en-US" altLang="en-US" sz="2600" b="1" smtClean="0">
                <a:solidFill>
                  <a:srgbClr val="0000FF"/>
                </a:solidFill>
                <a:latin typeface="Times New Roman" pitchFamily="18" charset="0"/>
                <a:cs typeface="Arial" charset="0"/>
                <a:sym typeface="Wingdings" pitchFamily="2" charset="2"/>
              </a:rPr>
              <a:t>  ZnCl  + H</a:t>
            </a:r>
            <a:r>
              <a:rPr lang="en-US" altLang="en-US" sz="2600" b="1" baseline="-25000" smtClean="0">
                <a:solidFill>
                  <a:srgbClr val="0000FF"/>
                </a:solidFill>
                <a:latin typeface="Times New Roman" pitchFamily="18" charset="0"/>
                <a:cs typeface="Arial" charset="0"/>
                <a:sym typeface="Wingdings" pitchFamily="2" charset="2"/>
              </a:rPr>
              <a:t>2</a:t>
            </a:r>
            <a:r>
              <a:rPr lang="en-US" altLang="en-US" sz="2600" b="1" smtClean="0">
                <a:solidFill>
                  <a:srgbClr val="0000FF"/>
                </a:solidFill>
                <a:latin typeface="Times New Roman" pitchFamily="18" charset="0"/>
                <a:cs typeface="Arial" charset="0"/>
              </a:rPr>
              <a:t>           </a:t>
            </a:r>
          </a:p>
          <a:p>
            <a:pPr marL="342900" indent="-342900" defTabSz="914400" fontAlgn="base">
              <a:spcBef>
                <a:spcPct val="0"/>
              </a:spcBef>
              <a:spcAft>
                <a:spcPct val="0"/>
              </a:spcAft>
            </a:pPr>
            <a:r>
              <a:rPr lang="en-US" altLang="en-US" sz="2600" b="1" smtClean="0">
                <a:solidFill>
                  <a:srgbClr val="0000FF"/>
                </a:solidFill>
                <a:latin typeface="Times New Roman" pitchFamily="18" charset="0"/>
                <a:cs typeface="Arial" charset="0"/>
              </a:rPr>
              <a:t>   B. Zn + HCl   </a:t>
            </a:r>
            <a:r>
              <a:rPr lang="en-US" altLang="en-US" sz="2600" b="1" smtClean="0">
                <a:solidFill>
                  <a:srgbClr val="0000FF"/>
                </a:solidFill>
                <a:latin typeface="Times New Roman" pitchFamily="18" charset="0"/>
                <a:cs typeface="Arial" charset="0"/>
                <a:sym typeface="Wingdings" pitchFamily="2" charset="2"/>
              </a:rPr>
              <a:t>  ZnCl  + H</a:t>
            </a:r>
            <a:r>
              <a:rPr lang="en-US" altLang="en-US" sz="2600" b="1" baseline="-25000" smtClean="0">
                <a:solidFill>
                  <a:srgbClr val="0000FF"/>
                </a:solidFill>
                <a:latin typeface="Times New Roman" pitchFamily="18" charset="0"/>
                <a:cs typeface="Arial" charset="0"/>
                <a:sym typeface="Wingdings" pitchFamily="2" charset="2"/>
              </a:rPr>
              <a:t>2</a:t>
            </a:r>
            <a:r>
              <a:rPr lang="en-US" altLang="en-US" sz="2600" b="1" smtClean="0">
                <a:solidFill>
                  <a:prstClr val="black"/>
                </a:solidFill>
                <a:latin typeface="Times New Roman" pitchFamily="18" charset="0"/>
                <a:cs typeface="Arial" charset="0"/>
              </a:rPr>
              <a:t> </a:t>
            </a:r>
          </a:p>
          <a:p>
            <a:pPr marL="342900" indent="-342900" defTabSz="914400" fontAlgn="base">
              <a:spcBef>
                <a:spcPct val="0"/>
              </a:spcBef>
              <a:spcAft>
                <a:spcPct val="0"/>
              </a:spcAft>
            </a:pPr>
            <a:r>
              <a:rPr lang="en-US" altLang="en-US" sz="2600" b="1" smtClean="0">
                <a:solidFill>
                  <a:srgbClr val="0000FF"/>
                </a:solidFill>
                <a:latin typeface="Times New Roman" pitchFamily="18" charset="0"/>
                <a:cs typeface="Arial" charset="0"/>
              </a:rPr>
              <a:t>   C. Zn + 2HCl </a:t>
            </a:r>
            <a:r>
              <a:rPr lang="en-US" altLang="en-US" sz="2600" b="1" smtClean="0">
                <a:solidFill>
                  <a:srgbClr val="0000FF"/>
                </a:solidFill>
                <a:latin typeface="Times New Roman" pitchFamily="18" charset="0"/>
                <a:cs typeface="Arial" charset="0"/>
                <a:sym typeface="Wingdings" pitchFamily="2" charset="2"/>
              </a:rPr>
              <a:t>  ZnCl</a:t>
            </a:r>
            <a:r>
              <a:rPr lang="en-US" altLang="en-US" sz="2600" b="1" baseline="-25000" smtClean="0">
                <a:solidFill>
                  <a:srgbClr val="0000FF"/>
                </a:solidFill>
                <a:latin typeface="Times New Roman" pitchFamily="18" charset="0"/>
                <a:cs typeface="Arial" charset="0"/>
                <a:sym typeface="Wingdings" pitchFamily="2" charset="2"/>
              </a:rPr>
              <a:t>2</a:t>
            </a:r>
            <a:r>
              <a:rPr lang="en-US" altLang="en-US" sz="2600" b="1" smtClean="0">
                <a:solidFill>
                  <a:srgbClr val="0000FF"/>
                </a:solidFill>
                <a:latin typeface="Times New Roman" pitchFamily="18" charset="0"/>
                <a:cs typeface="Arial" charset="0"/>
                <a:sym typeface="Wingdings" pitchFamily="2" charset="2"/>
              </a:rPr>
              <a:t> + H</a:t>
            </a:r>
            <a:r>
              <a:rPr lang="en-US" altLang="en-US" sz="2600" b="1" baseline="-25000" smtClean="0">
                <a:solidFill>
                  <a:srgbClr val="0000FF"/>
                </a:solidFill>
                <a:latin typeface="Times New Roman" pitchFamily="18" charset="0"/>
                <a:cs typeface="Arial" charset="0"/>
                <a:sym typeface="Wingdings" pitchFamily="2" charset="2"/>
              </a:rPr>
              <a:t>2</a:t>
            </a:r>
            <a:endParaRPr lang="en-US" altLang="en-US" sz="2600" b="1" baseline="-25000" smtClean="0">
              <a:solidFill>
                <a:srgbClr val="0000FF"/>
              </a:solidFill>
              <a:latin typeface="Times New Roman" pitchFamily="18" charset="0"/>
              <a:cs typeface="Arial" charset="0"/>
            </a:endParaRPr>
          </a:p>
          <a:p>
            <a:pPr marL="342900" indent="-342900" defTabSz="914400" fontAlgn="base">
              <a:spcBef>
                <a:spcPct val="0"/>
              </a:spcBef>
              <a:spcAft>
                <a:spcPct val="0"/>
              </a:spcAft>
            </a:pPr>
            <a:r>
              <a:rPr lang="en-US" altLang="en-US" sz="2600" b="1" smtClean="0">
                <a:solidFill>
                  <a:srgbClr val="0000FF"/>
                </a:solidFill>
                <a:latin typeface="Times New Roman" pitchFamily="18" charset="0"/>
                <a:cs typeface="Arial" charset="0"/>
                <a:sym typeface="Wingdings" pitchFamily="2" charset="2"/>
              </a:rPr>
              <a:t>   D. Zn + 2HCl </a:t>
            </a:r>
            <a:r>
              <a:rPr lang="en-US" altLang="en-US" sz="2600" b="1" smtClean="0">
                <a:solidFill>
                  <a:prstClr val="black"/>
                </a:solidFill>
                <a:latin typeface="Times New Roman" pitchFamily="18" charset="0"/>
                <a:cs typeface="Arial" charset="0"/>
                <a:sym typeface="Wingdings" pitchFamily="2" charset="2"/>
              </a:rPr>
              <a:t>  </a:t>
            </a:r>
            <a:r>
              <a:rPr lang="en-US" altLang="en-US" sz="2600" b="1" smtClean="0">
                <a:solidFill>
                  <a:srgbClr val="0000FF"/>
                </a:solidFill>
                <a:latin typeface="Times New Roman" pitchFamily="18" charset="0"/>
                <a:cs typeface="Arial" charset="0"/>
                <a:sym typeface="Wingdings" pitchFamily="2" charset="2"/>
              </a:rPr>
              <a:t>ZnCl</a:t>
            </a:r>
            <a:r>
              <a:rPr lang="en-US" altLang="en-US" sz="2600" b="1" baseline="-25000" smtClean="0">
                <a:solidFill>
                  <a:srgbClr val="0000FF"/>
                </a:solidFill>
                <a:latin typeface="Times New Roman" pitchFamily="18" charset="0"/>
                <a:cs typeface="Arial" charset="0"/>
                <a:sym typeface="Wingdings" pitchFamily="2" charset="2"/>
              </a:rPr>
              <a:t>2</a:t>
            </a:r>
            <a:r>
              <a:rPr lang="en-US" altLang="en-US" sz="2600" b="1">
                <a:solidFill>
                  <a:srgbClr val="0000FF"/>
                </a:solidFill>
                <a:latin typeface="Times New Roman" pitchFamily="18" charset="0"/>
                <a:cs typeface="Arial" charset="0"/>
                <a:sym typeface="Wingdings" pitchFamily="2" charset="2"/>
              </a:rPr>
              <a:t>+ </a:t>
            </a:r>
            <a:r>
              <a:rPr lang="en-US" altLang="en-US" sz="2600" b="1" smtClean="0">
                <a:solidFill>
                  <a:srgbClr val="0000FF"/>
                </a:solidFill>
                <a:latin typeface="Times New Roman" pitchFamily="18" charset="0"/>
                <a:cs typeface="Arial" charset="0"/>
                <a:sym typeface="Wingdings" pitchFamily="2" charset="2"/>
              </a:rPr>
              <a:t>2H</a:t>
            </a:r>
            <a:r>
              <a:rPr lang="en-US" altLang="en-US" sz="2600" b="1" baseline="-25000" smtClean="0">
                <a:solidFill>
                  <a:srgbClr val="0000FF"/>
                </a:solidFill>
                <a:latin typeface="Times New Roman" pitchFamily="18" charset="0"/>
                <a:cs typeface="Arial" charset="0"/>
                <a:sym typeface="Wingdings" pitchFamily="2" charset="2"/>
              </a:rPr>
              <a:t>2</a:t>
            </a:r>
            <a:endParaRPr lang="en-US" altLang="en-US" sz="2600" b="1" baseline="-25000">
              <a:solidFill>
                <a:srgbClr val="0000FF"/>
              </a:solidFill>
              <a:latin typeface="Times New Roman" pitchFamily="18" charset="0"/>
              <a:cs typeface="Arial" charset="0"/>
            </a:endParaRPr>
          </a:p>
          <a:p>
            <a:pPr marL="342900" indent="-342900" defTabSz="914400" fontAlgn="base">
              <a:spcBef>
                <a:spcPct val="0"/>
              </a:spcBef>
              <a:spcAft>
                <a:spcPct val="0"/>
              </a:spcAft>
            </a:pPr>
            <a:endParaRPr lang="en-US" altLang="en-US" sz="2600" b="1" baseline="-25000" smtClean="0">
              <a:solidFill>
                <a:srgbClr val="0000FF"/>
              </a:solidFill>
              <a:latin typeface="Times New Roman" pitchFamily="18" charset="0"/>
              <a:cs typeface="Arial" charset="0"/>
            </a:endParaRPr>
          </a:p>
          <a:p>
            <a:pPr marL="342900" indent="-342900" defTabSz="914400" fontAlgn="base">
              <a:spcBef>
                <a:spcPct val="0"/>
              </a:spcBef>
              <a:spcAft>
                <a:spcPct val="0"/>
              </a:spcAft>
            </a:pPr>
            <a:endParaRPr lang="en-US" altLang="en-US" sz="2600" b="1" smtClean="0">
              <a:solidFill>
                <a:prstClr val="black"/>
              </a:solidFill>
              <a:latin typeface="Times New Roman" pitchFamily="18" charset="0"/>
              <a:cs typeface="Arial" charset="0"/>
            </a:endParaRPr>
          </a:p>
        </p:txBody>
      </p:sp>
      <p:sp>
        <p:nvSpPr>
          <p:cNvPr id="39939" name="Oval 3"/>
          <p:cNvSpPr>
            <a:spLocks noChangeArrowheads="1"/>
          </p:cNvSpPr>
          <p:nvPr>
            <p:custDataLst>
              <p:tags r:id="rId3"/>
            </p:custDataLst>
          </p:nvPr>
        </p:nvSpPr>
        <p:spPr bwMode="auto">
          <a:xfrm>
            <a:off x="6400800" y="42672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1492" name="Oval 4"/>
          <p:cNvSpPr>
            <a:spLocks noChangeArrowheads="1"/>
          </p:cNvSpPr>
          <p:nvPr>
            <p:custDataLst>
              <p:tags r:id="rId4"/>
            </p:custDataLst>
          </p:nvPr>
        </p:nvSpPr>
        <p:spPr bwMode="auto">
          <a:xfrm>
            <a:off x="6405563" y="4262438"/>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1493" name="Oval 5"/>
          <p:cNvSpPr>
            <a:spLocks noChangeArrowheads="1"/>
          </p:cNvSpPr>
          <p:nvPr>
            <p:custDataLst>
              <p:tags r:id="rId5"/>
            </p:custDataLst>
          </p:nvPr>
        </p:nvSpPr>
        <p:spPr bwMode="auto">
          <a:xfrm>
            <a:off x="6400800"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14</a:t>
            </a:r>
          </a:p>
        </p:txBody>
      </p:sp>
      <p:sp>
        <p:nvSpPr>
          <p:cNvPr id="191494" name="Oval 6"/>
          <p:cNvSpPr>
            <a:spLocks noChangeArrowheads="1"/>
          </p:cNvSpPr>
          <p:nvPr>
            <p:custDataLst>
              <p:tags r:id="rId6"/>
            </p:custDataLst>
          </p:nvPr>
        </p:nvSpPr>
        <p:spPr bwMode="auto">
          <a:xfrm>
            <a:off x="6415088" y="425767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13</a:t>
            </a:r>
          </a:p>
        </p:txBody>
      </p:sp>
      <p:sp>
        <p:nvSpPr>
          <p:cNvPr id="191495" name="Oval 7"/>
          <p:cNvSpPr>
            <a:spLocks noChangeArrowheads="1"/>
          </p:cNvSpPr>
          <p:nvPr>
            <p:custDataLst>
              <p:tags r:id="rId7"/>
            </p:custDataLst>
          </p:nvPr>
        </p:nvSpPr>
        <p:spPr bwMode="auto">
          <a:xfrm>
            <a:off x="6405563"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12</a:t>
            </a:r>
          </a:p>
        </p:txBody>
      </p:sp>
      <p:sp>
        <p:nvSpPr>
          <p:cNvPr id="191496" name="Oval 8"/>
          <p:cNvSpPr>
            <a:spLocks noChangeArrowheads="1"/>
          </p:cNvSpPr>
          <p:nvPr>
            <p:custDataLst>
              <p:tags r:id="rId8"/>
            </p:custDataLst>
          </p:nvPr>
        </p:nvSpPr>
        <p:spPr bwMode="auto">
          <a:xfrm>
            <a:off x="6396038"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11</a:t>
            </a:r>
          </a:p>
        </p:txBody>
      </p:sp>
      <p:sp>
        <p:nvSpPr>
          <p:cNvPr id="191497" name="Oval 9"/>
          <p:cNvSpPr>
            <a:spLocks noChangeArrowheads="1"/>
          </p:cNvSpPr>
          <p:nvPr>
            <p:custDataLst>
              <p:tags r:id="rId9"/>
            </p:custDataLst>
          </p:nvPr>
        </p:nvSpPr>
        <p:spPr bwMode="auto">
          <a:xfrm>
            <a:off x="641032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10</a:t>
            </a:r>
          </a:p>
        </p:txBody>
      </p:sp>
      <p:sp>
        <p:nvSpPr>
          <p:cNvPr id="191498" name="Oval 10"/>
          <p:cNvSpPr>
            <a:spLocks noChangeArrowheads="1"/>
          </p:cNvSpPr>
          <p:nvPr>
            <p:custDataLst>
              <p:tags r:id="rId10"/>
            </p:custDataLst>
          </p:nvPr>
        </p:nvSpPr>
        <p:spPr bwMode="auto">
          <a:xfrm>
            <a:off x="6405563"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9</a:t>
            </a:r>
          </a:p>
        </p:txBody>
      </p:sp>
      <p:sp>
        <p:nvSpPr>
          <p:cNvPr id="191499" name="Oval 11"/>
          <p:cNvSpPr>
            <a:spLocks noChangeArrowheads="1"/>
          </p:cNvSpPr>
          <p:nvPr>
            <p:custDataLst>
              <p:tags r:id="rId11"/>
            </p:custDataLst>
          </p:nvPr>
        </p:nvSpPr>
        <p:spPr bwMode="auto">
          <a:xfrm>
            <a:off x="6386513"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8</a:t>
            </a:r>
          </a:p>
        </p:txBody>
      </p:sp>
      <p:sp>
        <p:nvSpPr>
          <p:cNvPr id="191500" name="Oval 12"/>
          <p:cNvSpPr>
            <a:spLocks noChangeArrowheads="1"/>
          </p:cNvSpPr>
          <p:nvPr>
            <p:custDataLst>
              <p:tags r:id="rId12"/>
            </p:custDataLst>
          </p:nvPr>
        </p:nvSpPr>
        <p:spPr bwMode="auto">
          <a:xfrm>
            <a:off x="6396038"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7</a:t>
            </a:r>
          </a:p>
        </p:txBody>
      </p:sp>
      <p:sp>
        <p:nvSpPr>
          <p:cNvPr id="191501" name="Oval 13"/>
          <p:cNvSpPr>
            <a:spLocks noChangeArrowheads="1"/>
          </p:cNvSpPr>
          <p:nvPr>
            <p:custDataLst>
              <p:tags r:id="rId13"/>
            </p:custDataLst>
          </p:nvPr>
        </p:nvSpPr>
        <p:spPr bwMode="auto">
          <a:xfrm>
            <a:off x="6400800"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6</a:t>
            </a:r>
          </a:p>
        </p:txBody>
      </p:sp>
      <p:sp>
        <p:nvSpPr>
          <p:cNvPr id="191502" name="Oval 14"/>
          <p:cNvSpPr>
            <a:spLocks noChangeArrowheads="1"/>
          </p:cNvSpPr>
          <p:nvPr>
            <p:custDataLst>
              <p:tags r:id="rId14"/>
            </p:custDataLst>
          </p:nvPr>
        </p:nvSpPr>
        <p:spPr bwMode="auto">
          <a:xfrm>
            <a:off x="639127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5</a:t>
            </a:r>
          </a:p>
        </p:txBody>
      </p:sp>
      <p:sp>
        <p:nvSpPr>
          <p:cNvPr id="191503" name="Oval 15"/>
          <p:cNvSpPr>
            <a:spLocks noChangeArrowheads="1"/>
          </p:cNvSpPr>
          <p:nvPr>
            <p:custDataLst>
              <p:tags r:id="rId15"/>
            </p:custDataLst>
          </p:nvPr>
        </p:nvSpPr>
        <p:spPr bwMode="auto">
          <a:xfrm>
            <a:off x="6396038"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4</a:t>
            </a:r>
          </a:p>
        </p:txBody>
      </p:sp>
      <p:sp>
        <p:nvSpPr>
          <p:cNvPr id="191504" name="Oval 16"/>
          <p:cNvSpPr>
            <a:spLocks noChangeArrowheads="1"/>
          </p:cNvSpPr>
          <p:nvPr>
            <p:custDataLst>
              <p:tags r:id="rId16"/>
            </p:custDataLst>
          </p:nvPr>
        </p:nvSpPr>
        <p:spPr bwMode="auto">
          <a:xfrm>
            <a:off x="6396038"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3</a:t>
            </a:r>
          </a:p>
        </p:txBody>
      </p:sp>
      <p:sp>
        <p:nvSpPr>
          <p:cNvPr id="191505" name="Oval 17"/>
          <p:cNvSpPr>
            <a:spLocks noChangeArrowheads="1"/>
          </p:cNvSpPr>
          <p:nvPr>
            <p:custDataLst>
              <p:tags r:id="rId17"/>
            </p:custDataLst>
          </p:nvPr>
        </p:nvSpPr>
        <p:spPr bwMode="auto">
          <a:xfrm>
            <a:off x="6381750" y="44196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2</a:t>
            </a:r>
          </a:p>
        </p:txBody>
      </p:sp>
      <p:sp>
        <p:nvSpPr>
          <p:cNvPr id="191506" name="Oval 18"/>
          <p:cNvSpPr>
            <a:spLocks noChangeArrowheads="1"/>
          </p:cNvSpPr>
          <p:nvPr>
            <p:custDataLst>
              <p:tags r:id="rId18"/>
            </p:custDataLst>
          </p:nvPr>
        </p:nvSpPr>
        <p:spPr bwMode="auto">
          <a:xfrm>
            <a:off x="6400800" y="44196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a:t>
            </a:r>
          </a:p>
        </p:txBody>
      </p:sp>
      <p:sp>
        <p:nvSpPr>
          <p:cNvPr id="191507" name="AutoShape 19"/>
          <p:cNvSpPr>
            <a:spLocks noChangeArrowheads="1"/>
          </p:cNvSpPr>
          <p:nvPr>
            <p:custDataLst>
              <p:tags r:id="rId19"/>
            </p:custDataLst>
          </p:nvPr>
        </p:nvSpPr>
        <p:spPr bwMode="auto">
          <a:xfrm>
            <a:off x="5715000" y="3886200"/>
            <a:ext cx="3276600" cy="2895600"/>
          </a:xfrm>
          <a:prstGeom prst="irregularSeal1">
            <a:avLst/>
          </a:prstGeom>
          <a:gradFill rotWithShape="1">
            <a:gsLst>
              <a:gs pos="0">
                <a:schemeClr val="bg1"/>
              </a:gs>
              <a:gs pos="100000">
                <a:srgbClr val="EE12E4"/>
              </a:gs>
            </a:gsLst>
            <a:path path="shape">
              <a:fillToRect l="50000" t="50000" r="50000" b="50000"/>
            </a:path>
          </a:gradFill>
          <a:ln w="9525">
            <a:solidFill>
              <a:srgbClr val="EE12E4"/>
            </a:solidFill>
            <a:miter lim="800000"/>
            <a:headEnd/>
            <a:tailEnd/>
          </a:ln>
        </p:spPr>
        <p:txBody>
          <a:bodyPr wrap="none" anchor="ctr"/>
          <a:lstStyle/>
          <a:p>
            <a:pPr marL="342900" indent="-342900" defTabSz="914400" fontAlgn="base">
              <a:spcBef>
                <a:spcPct val="0"/>
              </a:spcBef>
              <a:spcAft>
                <a:spcPct val="0"/>
              </a:spcAft>
            </a:pPr>
            <a:r>
              <a:rPr lang="en-US" altLang="en-US" sz="5400" b="1" smtClean="0">
                <a:solidFill>
                  <a:srgbClr val="0000FF"/>
                </a:solidFill>
                <a:latin typeface="Times New Roman" pitchFamily="18" charset="0"/>
                <a:cs typeface="Arial" charset="0"/>
              </a:rPr>
              <a:t>Hết giờ</a:t>
            </a:r>
          </a:p>
        </p:txBody>
      </p:sp>
      <p:pic>
        <p:nvPicPr>
          <p:cNvPr id="39956" name="Picture 20" descr="bell"/>
          <p:cNvPicPr>
            <a:picLocks noChangeAspect="1" noChangeArrowheads="1" noCrop="1"/>
          </p:cNvPicPr>
          <p:nvPr>
            <p:custDataLst>
              <p:tags r:id="rId20"/>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85800" y="0"/>
            <a:ext cx="129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21" descr="bell"/>
          <p:cNvPicPr>
            <a:picLocks noChangeAspect="1" noChangeArrowheads="1" noCrop="1"/>
          </p:cNvPicPr>
          <p:nvPr>
            <p:custDataLst>
              <p:tags r:id="rId21"/>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76200" y="0"/>
            <a:ext cx="1276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8" name="Picture 22" descr="protexch"/>
          <p:cNvPicPr>
            <a:picLocks noChangeAspect="1" noChangeArrowheads="1" noCrop="1"/>
          </p:cNvPicPr>
          <p:nvPr>
            <p:custDataLst>
              <p:tags r:id="rId22"/>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8001000" y="60325"/>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14" descr="cuong"/>
          <p:cNvPicPr>
            <a:picLocks noChangeAspect="1" noChangeArrowheads="1" noCrop="1"/>
          </p:cNvPicPr>
          <p:nvPr>
            <p:custDataLst>
              <p:tags r:id="rId23"/>
            </p:custDataLst>
          </p:nvPr>
        </p:nvPicPr>
        <p:blipFill>
          <a:blip r:embed="rId31" cstate="print">
            <a:extLst>
              <a:ext uri="{28A0092B-C50C-407E-A947-70E740481C1C}">
                <a14:useLocalDpi xmlns:a14="http://schemas.microsoft.com/office/drawing/2010/main" val="0"/>
              </a:ext>
            </a:extLst>
          </a:blip>
          <a:srcRect/>
          <a:stretch>
            <a:fillRect/>
          </a:stretch>
        </p:blipFill>
        <p:spPr bwMode="auto">
          <a:xfrm>
            <a:off x="381000" y="4953000"/>
            <a:ext cx="106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74397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0">
                                            <p:bg/>
                                          </p:spTgt>
                                        </p:tgtEl>
                                        <p:attrNameLst>
                                          <p:attrName>style.visibility</p:attrName>
                                        </p:attrNameLst>
                                      </p:cBhvr>
                                      <p:to>
                                        <p:strVal val="visible"/>
                                      </p:to>
                                    </p:set>
                                    <p:animEffect transition="in" filter="blinds(horizontal)">
                                      <p:cBhvr>
                                        <p:cTn id="7" dur="500"/>
                                        <p:tgtEl>
                                          <p:spTgt spid="191490">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1490">
                                            <p:txEl>
                                              <p:pRg st="0" end="0"/>
                                            </p:txEl>
                                          </p:spTgt>
                                        </p:tgtEl>
                                        <p:attrNameLst>
                                          <p:attrName>style.visibility</p:attrName>
                                        </p:attrNameLst>
                                      </p:cBhvr>
                                      <p:to>
                                        <p:strVal val="visible"/>
                                      </p:to>
                                    </p:set>
                                    <p:animEffect transition="in" filter="blinds(horizontal)">
                                      <p:cBhvr>
                                        <p:cTn id="10" dur="500"/>
                                        <p:tgtEl>
                                          <p:spTgt spid="191490">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1490">
                                            <p:txEl>
                                              <p:pRg st="1" end="1"/>
                                            </p:txEl>
                                          </p:spTgt>
                                        </p:tgtEl>
                                        <p:attrNameLst>
                                          <p:attrName>style.visibility</p:attrName>
                                        </p:attrNameLst>
                                      </p:cBhvr>
                                      <p:to>
                                        <p:strVal val="visible"/>
                                      </p:to>
                                    </p:set>
                                    <p:animEffect transition="in" filter="blinds(horizontal)">
                                      <p:cBhvr>
                                        <p:cTn id="13" dur="500"/>
                                        <p:tgtEl>
                                          <p:spTgt spid="191490">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1490">
                                            <p:txEl>
                                              <p:pRg st="2" end="2"/>
                                            </p:txEl>
                                          </p:spTgt>
                                        </p:tgtEl>
                                        <p:attrNameLst>
                                          <p:attrName>style.visibility</p:attrName>
                                        </p:attrNameLst>
                                      </p:cBhvr>
                                      <p:to>
                                        <p:strVal val="visible"/>
                                      </p:to>
                                    </p:set>
                                    <p:animEffect transition="in" filter="blinds(horizontal)">
                                      <p:cBhvr>
                                        <p:cTn id="16" dur="500"/>
                                        <p:tgtEl>
                                          <p:spTgt spid="191490">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1490">
                                            <p:txEl>
                                              <p:pRg st="3" end="3"/>
                                            </p:txEl>
                                          </p:spTgt>
                                        </p:tgtEl>
                                        <p:attrNameLst>
                                          <p:attrName>style.visibility</p:attrName>
                                        </p:attrNameLst>
                                      </p:cBhvr>
                                      <p:to>
                                        <p:strVal val="visible"/>
                                      </p:to>
                                    </p:set>
                                    <p:animEffect transition="in" filter="blinds(horizontal)">
                                      <p:cBhvr>
                                        <p:cTn id="19" dur="500"/>
                                        <p:tgtEl>
                                          <p:spTgt spid="191490">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1490">
                                            <p:txEl>
                                              <p:pRg st="4" end="4"/>
                                            </p:txEl>
                                          </p:spTgt>
                                        </p:tgtEl>
                                        <p:attrNameLst>
                                          <p:attrName>style.visibility</p:attrName>
                                        </p:attrNameLst>
                                      </p:cBhvr>
                                      <p:to>
                                        <p:strVal val="visible"/>
                                      </p:to>
                                    </p:set>
                                    <p:animEffect transition="in" filter="blinds(horizontal)">
                                      <p:cBhvr>
                                        <p:cTn id="22" dur="500"/>
                                        <p:tgtEl>
                                          <p:spTgt spid="191490">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1490">
                                            <p:txEl>
                                              <p:pRg st="5" end="5"/>
                                            </p:txEl>
                                          </p:spTgt>
                                        </p:tgtEl>
                                        <p:attrNameLst>
                                          <p:attrName>style.visibility</p:attrName>
                                        </p:attrNameLst>
                                      </p:cBhvr>
                                      <p:to>
                                        <p:strVal val="visible"/>
                                      </p:to>
                                    </p:set>
                                    <p:animEffect transition="in" filter="blinds(horizontal)">
                                      <p:cBhvr>
                                        <p:cTn id="25" dur="500"/>
                                        <p:tgtEl>
                                          <p:spTgt spid="19149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149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6" name="click.wav"/>
                                        </p:tgtEl>
                                      </p:cMediaNode>
                                    </p:audio>
                                  </p:subTnLst>
                                </p:cTn>
                              </p:par>
                            </p:childTnLst>
                          </p:cTn>
                        </p:par>
                        <p:par>
                          <p:cTn id="30" fill="hold" nodeType="afterGroup">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19149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6" name="click.wav"/>
                                        </p:tgtEl>
                                      </p:cMediaNode>
                                    </p:audio>
                                  </p:subTnLst>
                                </p:cTn>
                              </p:par>
                            </p:childTnLst>
                          </p:cTn>
                        </p:par>
                        <p:par>
                          <p:cTn id="33" fill="hold" nodeType="afterGroup">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19149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6" name="click.wav"/>
                                        </p:tgtEl>
                                      </p:cMediaNode>
                                    </p:audio>
                                  </p:subTnLst>
                                </p:cTn>
                              </p:par>
                            </p:childTnLst>
                          </p:cTn>
                        </p:par>
                        <p:par>
                          <p:cTn id="36" fill="hold" nodeType="afterGroup">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19149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6" name="click.wav"/>
                                        </p:tgtEl>
                                      </p:cMediaNode>
                                    </p:audio>
                                  </p:subTnLst>
                                </p:cTn>
                              </p:par>
                            </p:childTnLst>
                          </p:cTn>
                        </p:par>
                        <p:par>
                          <p:cTn id="39" fill="hold" nodeType="afterGroup">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19149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6" name="click.wav"/>
                                        </p:tgtEl>
                                      </p:cMediaNode>
                                    </p:audio>
                                  </p:subTnLst>
                                </p:cTn>
                              </p:par>
                            </p:childTnLst>
                          </p:cTn>
                        </p:par>
                        <p:par>
                          <p:cTn id="42" fill="hold" nodeType="afterGroup">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19149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6" name="click.wav"/>
                                        </p:tgtEl>
                                      </p:cMediaNode>
                                    </p:audio>
                                  </p:subTnLst>
                                </p:cTn>
                              </p:par>
                            </p:childTnLst>
                          </p:cTn>
                        </p:par>
                        <p:par>
                          <p:cTn id="45" fill="hold" nodeType="afterGroup">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19149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6" name="click.wav"/>
                                        </p:tgtEl>
                                      </p:cMediaNode>
                                    </p:audio>
                                  </p:subTnLst>
                                </p:cTn>
                              </p:par>
                            </p:childTnLst>
                          </p:cTn>
                        </p:par>
                        <p:par>
                          <p:cTn id="48" fill="hold" nodeType="afterGroup">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19149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6" name="click.wav"/>
                                        </p:tgtEl>
                                      </p:cMediaNode>
                                    </p:audio>
                                  </p:subTnLst>
                                </p:cTn>
                              </p:par>
                            </p:childTnLst>
                          </p:cTn>
                        </p:par>
                        <p:par>
                          <p:cTn id="51" fill="hold" nodeType="afterGroup">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19150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6" name="click.wav"/>
                                        </p:tgtEl>
                                      </p:cMediaNode>
                                    </p:audio>
                                  </p:subTnLst>
                                </p:cTn>
                              </p:par>
                            </p:childTnLst>
                          </p:cTn>
                        </p:par>
                        <p:par>
                          <p:cTn id="54" fill="hold" nodeType="afterGroup">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19150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6" name="click.wav"/>
                                        </p:tgtEl>
                                      </p:cMediaNode>
                                    </p:audio>
                                  </p:subTnLst>
                                </p:cTn>
                              </p:par>
                            </p:childTnLst>
                          </p:cTn>
                        </p:par>
                        <p:par>
                          <p:cTn id="57" fill="hold" nodeType="afterGroup">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19150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6" name="click.wav"/>
                                        </p:tgtEl>
                                      </p:cMediaNode>
                                    </p:audio>
                                  </p:subTnLst>
                                </p:cTn>
                              </p:par>
                            </p:childTnLst>
                          </p:cTn>
                        </p:par>
                        <p:par>
                          <p:cTn id="60" fill="hold" nodeType="afterGroup">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19150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6" name="click.wav"/>
                                        </p:tgtEl>
                                      </p:cMediaNode>
                                    </p:audio>
                                  </p:subTnLst>
                                </p:cTn>
                              </p:par>
                            </p:childTnLst>
                          </p:cTn>
                        </p:par>
                        <p:par>
                          <p:cTn id="63" fill="hold" nodeType="afterGroup">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19150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6" name="click.wav"/>
                                        </p:tgtEl>
                                      </p:cMediaNode>
                                    </p:audio>
                                  </p:subTnLst>
                                </p:cTn>
                              </p:par>
                            </p:childTnLst>
                          </p:cTn>
                        </p:par>
                        <p:par>
                          <p:cTn id="66" fill="hold" nodeType="afterGroup">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19150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6" name="click.wav"/>
                                        </p:tgtEl>
                                      </p:cMediaNode>
                                    </p:audio>
                                  </p:subTnLst>
                                </p:cTn>
                              </p:par>
                            </p:childTnLst>
                          </p:cTn>
                        </p:par>
                        <p:par>
                          <p:cTn id="69" fill="hold" nodeType="afterGroup">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19150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6" name="click.wav"/>
                                        </p:tgtEl>
                                      </p:cMediaNode>
                                    </p:audio>
                                  </p:subTnLst>
                                </p:cTn>
                              </p:par>
                            </p:childTnLst>
                          </p:cTn>
                        </p:par>
                        <p:par>
                          <p:cTn id="72" fill="hold" nodeType="afterGroup">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19150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7" name="chim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1" presetClass="emph" presetSubtype="0" fill="hold" nodeType="clickEffect">
                                  <p:stCondLst>
                                    <p:cond delay="0"/>
                                  </p:stCondLst>
                                  <p:childTnLst>
                                    <p:animClr clrSpc="hsl" dir="cw">
                                      <p:cBhvr override="childStyle">
                                        <p:cTn id="78" dur="500" fill="hold"/>
                                        <p:tgtEl>
                                          <p:spTgt spid="191490">
                                            <p:txEl>
                                              <p:pRg st="4" end="4"/>
                                            </p:txEl>
                                          </p:spTgt>
                                        </p:tgtEl>
                                        <p:attrNameLst>
                                          <p:attrName>style.color</p:attrName>
                                        </p:attrNameLst>
                                      </p:cBhvr>
                                      <p:by>
                                        <p:hsl h="7200000" s="0" l="0"/>
                                      </p:by>
                                    </p:animClr>
                                    <p:animClr clrSpc="hsl" dir="cw">
                                      <p:cBhvr>
                                        <p:cTn id="79" dur="500" fill="hold"/>
                                        <p:tgtEl>
                                          <p:spTgt spid="191490">
                                            <p:txEl>
                                              <p:pRg st="4" end="4"/>
                                            </p:txEl>
                                          </p:spTgt>
                                        </p:tgtEl>
                                        <p:attrNameLst>
                                          <p:attrName>fillcolor</p:attrName>
                                        </p:attrNameLst>
                                      </p:cBhvr>
                                      <p:by>
                                        <p:hsl h="7200000" s="0" l="0"/>
                                      </p:by>
                                    </p:animClr>
                                    <p:animClr clrSpc="hsl" dir="cw">
                                      <p:cBhvr>
                                        <p:cTn id="80" dur="500" fill="hold"/>
                                        <p:tgtEl>
                                          <p:spTgt spid="191490">
                                            <p:txEl>
                                              <p:pRg st="4" end="4"/>
                                            </p:txEl>
                                          </p:spTgt>
                                        </p:tgtEl>
                                        <p:attrNameLst>
                                          <p:attrName>stroke.color</p:attrName>
                                        </p:attrNameLst>
                                      </p:cBhvr>
                                      <p:by>
                                        <p:hsl h="7200000" s="0" l="0"/>
                                      </p:by>
                                    </p:animClr>
                                    <p:set>
                                      <p:cBhvr>
                                        <p:cTn id="81" dur="500" fill="hold"/>
                                        <p:tgtEl>
                                          <p:spTgt spid="191490">
                                            <p:txEl>
                                              <p:pRg st="4" end="4"/>
                                            </p:txEl>
                                          </p:spTgt>
                                        </p:tgtEl>
                                        <p:attrNameLst>
                                          <p:attrName>fill.type</p:attrName>
                                        </p:attrNameLst>
                                      </p:cBhvr>
                                      <p:to>
                                        <p:strVal val="solid"/>
                                      </p:to>
                                    </p:set>
                                  </p:childTnLst>
                                </p:cTn>
                              </p:par>
                              <p:par>
                                <p:cTn id="82" presetID="1" presetClass="entr" presetSubtype="0" fill="hold" nodeType="withEffect">
                                  <p:stCondLst>
                                    <p:cond delay="0"/>
                                  </p:stCondLst>
                                  <p:childTnLst>
                                    <p:set>
                                      <p:cBhvr>
                                        <p:cTn id="83" dur="1" fill="hold">
                                          <p:stCondLst>
                                            <p:cond delay="0"/>
                                          </p:stCondLst>
                                        </p:cTn>
                                        <p:tgtEl>
                                          <p:spTgt spid="171022"/>
                                        </p:tgtEl>
                                        <p:attrNameLst>
                                          <p:attrName>style.visibility</p:attrName>
                                        </p:attrNameLst>
                                      </p:cBhvr>
                                      <p:to>
                                        <p:strVal val="visible"/>
                                      </p:to>
                                    </p:set>
                                  </p:childTnLst>
                                  <p:subTnLst>
                                    <p:audio>
                                      <p:cMediaNode vol="100000">
                                        <p:cTn display="0" masterRel="sameClick">
                                          <p:stCondLst>
                                            <p:cond evt="begin" delay="0">
                                              <p:tn val="82"/>
                                            </p:cond>
                                          </p:stCondLst>
                                          <p:endCondLst>
                                            <p:cond evt="onStopAudio" delay="0">
                                              <p:tgtEl>
                                                <p:sldTgt/>
                                              </p:tgtEl>
                                            </p:cond>
                                          </p:endCondLst>
                                        </p:cTn>
                                        <p:tgtEl>
                                          <p:sndTgt r:embed="rId28" name="applause.wav"/>
                                        </p:tgtEl>
                                      </p:cMediaNode>
                                    </p:audio>
                                  </p:subTnLst>
                                </p:cTn>
                              </p:par>
                              <p:par>
                                <p:cTn id="84" presetID="26" presetClass="emph" presetSubtype="0" repeatCount="indefinite" fill="hold" nodeType="withEffect">
                                  <p:stCondLst>
                                    <p:cond delay="0"/>
                                  </p:stCondLst>
                                  <p:endCondLst>
                                    <p:cond evt="onNext" delay="0">
                                      <p:tgtEl>
                                        <p:sldTgt/>
                                      </p:tgtEl>
                                    </p:cond>
                                  </p:endCondLst>
                                  <p:childTnLst>
                                    <p:animEffect transition="out" filter="fade">
                                      <p:cBhvr>
                                        <p:cTn id="85" dur="500" tmFilter="0, 0; .2, .5; .8, .5; 1, 0"/>
                                        <p:tgtEl>
                                          <p:spTgt spid="191490">
                                            <p:txEl>
                                              <p:pRg st="4" end="4"/>
                                            </p:txEl>
                                          </p:spTgt>
                                        </p:tgtEl>
                                      </p:cBhvr>
                                    </p:animEffect>
                                    <p:animScale>
                                      <p:cBhvr>
                                        <p:cTn id="86" dur="250" autoRev="1" fill="hold"/>
                                        <p:tgtEl>
                                          <p:spTgt spid="191490">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allAtOnce" animBg="1"/>
      <p:bldP spid="191492" grpId="0" animBg="1"/>
      <p:bldP spid="191493" grpId="0" animBg="1"/>
      <p:bldP spid="191494" grpId="0" animBg="1"/>
      <p:bldP spid="191495" grpId="0" animBg="1"/>
      <p:bldP spid="191496" grpId="0" animBg="1"/>
      <p:bldP spid="191497" grpId="0" animBg="1"/>
      <p:bldP spid="191498" grpId="0" animBg="1"/>
      <p:bldP spid="191499" grpId="0" animBg="1"/>
      <p:bldP spid="191500" grpId="0" animBg="1"/>
      <p:bldP spid="191501" grpId="0" animBg="1"/>
      <p:bldP spid="191502" grpId="0" animBg="1"/>
      <p:bldP spid="191503" grpId="0" animBg="1"/>
      <p:bldP spid="191504" grpId="0" animBg="1"/>
      <p:bldP spid="191505" grpId="0" animBg="1"/>
      <p:bldP spid="191506" grpId="0" animBg="1"/>
      <p:bldP spid="1915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AutoShape 2"/>
          <p:cNvSpPr>
            <a:spLocks noChangeArrowheads="1"/>
          </p:cNvSpPr>
          <p:nvPr>
            <p:custDataLst>
              <p:tags r:id="rId2"/>
            </p:custDataLst>
          </p:nvPr>
        </p:nvSpPr>
        <p:spPr bwMode="auto">
          <a:xfrm>
            <a:off x="457200" y="76200"/>
            <a:ext cx="8763000" cy="4800600"/>
          </a:xfrm>
          <a:prstGeom prst="cloudCallout">
            <a:avLst>
              <a:gd name="adj1" fmla="val -40255"/>
              <a:gd name="adj2" fmla="val 29958"/>
            </a:avLst>
          </a:prstGeom>
          <a:gradFill rotWithShape="1">
            <a:gsLst>
              <a:gs pos="0">
                <a:schemeClr val="bg1"/>
              </a:gs>
              <a:gs pos="100000">
                <a:srgbClr val="FB8FA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defTabSz="914400" fontAlgn="base">
              <a:spcBef>
                <a:spcPct val="0"/>
              </a:spcBef>
              <a:spcAft>
                <a:spcPct val="0"/>
              </a:spcAft>
            </a:pPr>
            <a:r>
              <a:rPr lang="en-US" altLang="en-US" sz="2800" b="1" u="sng" dirty="0" err="1" smtClean="0">
                <a:solidFill>
                  <a:srgbClr val="FF0000"/>
                </a:solidFill>
                <a:latin typeface="Times New Roman" pitchFamily="18" charset="0"/>
                <a:cs typeface="Arial" charset="0"/>
              </a:rPr>
              <a:t>Câu</a:t>
            </a:r>
            <a:r>
              <a:rPr lang="en-US" altLang="en-US" sz="2800" b="1" u="sng" dirty="0" smtClean="0">
                <a:solidFill>
                  <a:srgbClr val="FF0000"/>
                </a:solidFill>
                <a:latin typeface="Times New Roman" pitchFamily="18" charset="0"/>
                <a:cs typeface="Arial" charset="0"/>
              </a:rPr>
              <a:t> 3</a:t>
            </a:r>
            <a:r>
              <a:rPr lang="en-US" altLang="en-US" sz="2800" b="1" dirty="0" smtClean="0">
                <a:solidFill>
                  <a:srgbClr val="FF0000"/>
                </a:solidFill>
                <a:latin typeface="Times New Roman" pitchFamily="18" charset="0"/>
                <a:cs typeface="Arial" charset="0"/>
              </a:rPr>
              <a:t>: ( 15 </a:t>
            </a:r>
            <a:r>
              <a:rPr lang="en-US" altLang="en-US" sz="2800" b="1" dirty="0" err="1" smtClean="0">
                <a:solidFill>
                  <a:srgbClr val="FF0000"/>
                </a:solidFill>
                <a:latin typeface="Times New Roman" pitchFamily="18" charset="0"/>
                <a:cs typeface="Arial" charset="0"/>
              </a:rPr>
              <a:t>điểm</a:t>
            </a:r>
            <a:r>
              <a:rPr lang="en-US" altLang="en-US" sz="2800" b="1" dirty="0" smtClean="0">
                <a:solidFill>
                  <a:srgbClr val="FF0000"/>
                </a:solidFill>
                <a:latin typeface="Times New Roman" pitchFamily="18" charset="0"/>
                <a:cs typeface="Arial" charset="0"/>
              </a:rPr>
              <a:t>)</a:t>
            </a:r>
          </a:p>
          <a:p>
            <a:pPr marL="342900" indent="-342900" defTabSz="914400" fontAlgn="base">
              <a:spcBef>
                <a:spcPct val="0"/>
              </a:spcBef>
              <a:spcAft>
                <a:spcPct val="0"/>
              </a:spcAft>
            </a:pPr>
            <a:r>
              <a:rPr lang="en-US" altLang="en-US" sz="2600" b="1" dirty="0" err="1" smtClean="0">
                <a:solidFill>
                  <a:srgbClr val="0000FF"/>
                </a:solidFill>
                <a:latin typeface="Times New Roman" pitchFamily="18" charset="0"/>
                <a:cs typeface="Arial" charset="0"/>
              </a:rPr>
              <a:t>Thể</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tích</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khí</a:t>
            </a:r>
            <a:r>
              <a:rPr lang="en-US" altLang="en-US" sz="2600" b="1" dirty="0" smtClean="0">
                <a:solidFill>
                  <a:srgbClr val="0000FF"/>
                </a:solidFill>
                <a:latin typeface="Times New Roman" pitchFamily="18" charset="0"/>
                <a:cs typeface="Arial" charset="0"/>
              </a:rPr>
              <a:t> h</a:t>
            </a:r>
            <a:r>
              <a:rPr lang="vi-VN" altLang="en-US" sz="2600" b="1" dirty="0" smtClean="0">
                <a:solidFill>
                  <a:srgbClr val="0000FF"/>
                </a:solidFill>
                <a:latin typeface="Times New Roman" pitchFamily="18" charset="0"/>
                <a:cs typeface="Arial" charset="0"/>
              </a:rPr>
              <a:t>ydrogen</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đkc</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cần</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dùng</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để</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hóa</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hợp</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với</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khí</a:t>
            </a:r>
            <a:r>
              <a:rPr lang="en-US" altLang="en-US" sz="2600" b="1" dirty="0" smtClean="0">
                <a:solidFill>
                  <a:srgbClr val="0000FF"/>
                </a:solidFill>
                <a:latin typeface="Times New Roman" pitchFamily="18" charset="0"/>
                <a:cs typeface="Arial" charset="0"/>
              </a:rPr>
              <a:t> ox</a:t>
            </a:r>
            <a:r>
              <a:rPr lang="vi-VN" altLang="en-US" sz="2600" b="1" dirty="0" smtClean="0">
                <a:solidFill>
                  <a:srgbClr val="0000FF"/>
                </a:solidFill>
                <a:latin typeface="Times New Roman" pitchFamily="18" charset="0"/>
                <a:cs typeface="Arial" charset="0"/>
              </a:rPr>
              <a:t>ygen</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tạo</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ra</a:t>
            </a:r>
            <a:r>
              <a:rPr lang="en-US" altLang="en-US" sz="2600" b="1" dirty="0" smtClean="0">
                <a:solidFill>
                  <a:srgbClr val="0000FF"/>
                </a:solidFill>
                <a:latin typeface="Times New Roman" pitchFamily="18" charset="0"/>
                <a:cs typeface="Arial" charset="0"/>
              </a:rPr>
              <a:t> 0,1 </a:t>
            </a:r>
            <a:r>
              <a:rPr lang="en-US" altLang="en-US" sz="2600" b="1" dirty="0" err="1" smtClean="0">
                <a:solidFill>
                  <a:srgbClr val="0000FF"/>
                </a:solidFill>
                <a:latin typeface="Times New Roman" pitchFamily="18" charset="0"/>
                <a:cs typeface="Arial" charset="0"/>
              </a:rPr>
              <a:t>mol</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nước</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là</a:t>
            </a:r>
            <a:endParaRPr lang="en-US" altLang="en-US" sz="2600" b="1" dirty="0" smtClean="0">
              <a:solidFill>
                <a:srgbClr val="0000FF"/>
              </a:solidFill>
              <a:latin typeface="Times New Roman" pitchFamily="18" charset="0"/>
              <a:cs typeface="Arial" charset="0"/>
            </a:endParaRPr>
          </a:p>
          <a:p>
            <a:pPr marL="342900" indent="-342900" defTabSz="914400" fontAlgn="base">
              <a:spcBef>
                <a:spcPct val="0"/>
              </a:spcBef>
              <a:spcAft>
                <a:spcPct val="0"/>
              </a:spcAft>
              <a:buFontTx/>
              <a:buAutoNum type="alphaUcPeriod"/>
            </a:pPr>
            <a:r>
              <a:rPr lang="en-US" altLang="en-US" sz="2600" b="1" dirty="0" smtClean="0">
                <a:solidFill>
                  <a:srgbClr val="0000FF"/>
                </a:solidFill>
                <a:latin typeface="Times New Roman" pitchFamily="18" charset="0"/>
                <a:cs typeface="Arial" charset="0"/>
              </a:rPr>
              <a:t> </a:t>
            </a:r>
            <a:r>
              <a:rPr lang="vi-VN" altLang="en-US" sz="2600" b="1" dirty="0" smtClean="0">
                <a:solidFill>
                  <a:srgbClr val="0000FF"/>
                </a:solidFill>
                <a:latin typeface="Times New Roman" pitchFamily="18" charset="0"/>
                <a:cs typeface="Arial" charset="0"/>
              </a:rPr>
              <a:t>7,437</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lít</a:t>
            </a:r>
            <a:endParaRPr lang="en-US" altLang="en-US" sz="2600" b="1" dirty="0" smtClean="0">
              <a:solidFill>
                <a:srgbClr val="0000FF"/>
              </a:solidFill>
              <a:latin typeface="Times New Roman" pitchFamily="18" charset="0"/>
              <a:cs typeface="Arial" charset="0"/>
            </a:endParaRPr>
          </a:p>
          <a:p>
            <a:pPr marL="342900" indent="-342900" defTabSz="914400" fontAlgn="base">
              <a:spcBef>
                <a:spcPct val="0"/>
              </a:spcBef>
              <a:spcAft>
                <a:spcPct val="0"/>
              </a:spcAft>
              <a:buFontTx/>
              <a:buAutoNum type="alphaUcPeriod"/>
            </a:pPr>
            <a:r>
              <a:rPr lang="en-US" altLang="en-US" sz="2600" b="1" dirty="0" smtClean="0">
                <a:solidFill>
                  <a:srgbClr val="0000FF"/>
                </a:solidFill>
                <a:latin typeface="Times New Roman" pitchFamily="18" charset="0"/>
                <a:cs typeface="Arial" charset="0"/>
              </a:rPr>
              <a:t> 2</a:t>
            </a:r>
            <a:r>
              <a:rPr lang="vi-VN" altLang="en-US" sz="2600" b="1" dirty="0" smtClean="0">
                <a:solidFill>
                  <a:srgbClr val="0000FF"/>
                </a:solidFill>
                <a:latin typeface="Times New Roman" pitchFamily="18" charset="0"/>
                <a:cs typeface="Arial" charset="0"/>
              </a:rPr>
              <a:t>4,79</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lít</a:t>
            </a:r>
            <a:endParaRPr lang="en-US" altLang="en-US" sz="2600" b="1" dirty="0" smtClean="0">
              <a:solidFill>
                <a:srgbClr val="0000FF"/>
              </a:solidFill>
              <a:latin typeface="Times New Roman" pitchFamily="18" charset="0"/>
              <a:cs typeface="Arial" charset="0"/>
            </a:endParaRPr>
          </a:p>
          <a:p>
            <a:pPr marL="342900" indent="-342900" defTabSz="914400" fontAlgn="base">
              <a:spcBef>
                <a:spcPct val="0"/>
              </a:spcBef>
              <a:spcAft>
                <a:spcPct val="0"/>
              </a:spcAft>
              <a:buFontTx/>
              <a:buAutoNum type="alphaUcPeriod"/>
            </a:pPr>
            <a:r>
              <a:rPr lang="en-US" altLang="en-US" sz="2600" b="1" dirty="0" smtClean="0">
                <a:solidFill>
                  <a:srgbClr val="0000FF"/>
                </a:solidFill>
                <a:latin typeface="Times New Roman" pitchFamily="18" charset="0"/>
                <a:cs typeface="Arial" charset="0"/>
              </a:rPr>
              <a:t> 4,</a:t>
            </a:r>
            <a:r>
              <a:rPr lang="vi-VN" altLang="en-US" sz="2600" b="1" dirty="0" smtClean="0">
                <a:solidFill>
                  <a:srgbClr val="0000FF"/>
                </a:solidFill>
                <a:latin typeface="Times New Roman" pitchFamily="18" charset="0"/>
                <a:cs typeface="Arial" charset="0"/>
              </a:rPr>
              <a:t>958</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lít</a:t>
            </a:r>
            <a:endParaRPr lang="en-US" altLang="en-US" sz="2600" b="1" dirty="0" smtClean="0">
              <a:solidFill>
                <a:srgbClr val="0000FF"/>
              </a:solidFill>
              <a:latin typeface="Times New Roman" pitchFamily="18" charset="0"/>
              <a:cs typeface="Arial" charset="0"/>
            </a:endParaRPr>
          </a:p>
          <a:p>
            <a:pPr marL="342900" indent="-342900" defTabSz="914400" fontAlgn="base">
              <a:spcBef>
                <a:spcPct val="0"/>
              </a:spcBef>
              <a:spcAft>
                <a:spcPct val="0"/>
              </a:spcAft>
            </a:pPr>
            <a:r>
              <a:rPr lang="en-US" altLang="en-US" sz="2600" b="1" dirty="0" smtClean="0">
                <a:solidFill>
                  <a:srgbClr val="0000FF"/>
                </a:solidFill>
                <a:latin typeface="Times New Roman" pitchFamily="18" charset="0"/>
                <a:cs typeface="Arial" charset="0"/>
              </a:rPr>
              <a:t>D. 2,</a:t>
            </a:r>
            <a:r>
              <a:rPr lang="vi-VN" altLang="en-US" sz="2600" b="1" dirty="0" smtClean="0">
                <a:solidFill>
                  <a:srgbClr val="0000FF"/>
                </a:solidFill>
                <a:latin typeface="Times New Roman" pitchFamily="18" charset="0"/>
                <a:cs typeface="Arial" charset="0"/>
              </a:rPr>
              <a:t>479</a:t>
            </a:r>
            <a:r>
              <a:rPr lang="en-US" altLang="en-US" sz="2600" b="1" dirty="0" smtClean="0">
                <a:solidFill>
                  <a:srgbClr val="0000FF"/>
                </a:solidFill>
                <a:latin typeface="Times New Roman" pitchFamily="18" charset="0"/>
                <a:cs typeface="Arial" charset="0"/>
              </a:rPr>
              <a:t> </a:t>
            </a:r>
            <a:r>
              <a:rPr lang="en-US" altLang="en-US" sz="2600" b="1" dirty="0" err="1" smtClean="0">
                <a:solidFill>
                  <a:srgbClr val="0000FF"/>
                </a:solidFill>
                <a:latin typeface="Times New Roman" pitchFamily="18" charset="0"/>
                <a:cs typeface="Arial" charset="0"/>
              </a:rPr>
              <a:t>lít</a:t>
            </a:r>
            <a:endParaRPr lang="en-US" altLang="en-US" sz="2600" b="1" dirty="0" smtClean="0">
              <a:solidFill>
                <a:srgbClr val="0000FF"/>
              </a:solidFill>
              <a:latin typeface="Times New Roman" pitchFamily="18" charset="0"/>
              <a:cs typeface="Arial" charset="0"/>
            </a:endParaRPr>
          </a:p>
        </p:txBody>
      </p:sp>
      <p:sp>
        <p:nvSpPr>
          <p:cNvPr id="40963" name="Oval 3"/>
          <p:cNvSpPr>
            <a:spLocks noChangeArrowheads="1"/>
          </p:cNvSpPr>
          <p:nvPr>
            <p:custDataLst>
              <p:tags r:id="rId3"/>
            </p:custDataLst>
          </p:nvPr>
        </p:nvSpPr>
        <p:spPr bwMode="auto">
          <a:xfrm>
            <a:off x="6400800" y="42672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5588" name="Oval 4"/>
          <p:cNvSpPr>
            <a:spLocks noChangeArrowheads="1"/>
          </p:cNvSpPr>
          <p:nvPr>
            <p:custDataLst>
              <p:tags r:id="rId4"/>
            </p:custDataLst>
          </p:nvPr>
        </p:nvSpPr>
        <p:spPr bwMode="auto">
          <a:xfrm>
            <a:off x="6405563" y="4262438"/>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5589" name="Oval 5"/>
          <p:cNvSpPr>
            <a:spLocks noChangeArrowheads="1"/>
          </p:cNvSpPr>
          <p:nvPr>
            <p:custDataLst>
              <p:tags r:id="rId5"/>
            </p:custDataLst>
          </p:nvPr>
        </p:nvSpPr>
        <p:spPr bwMode="auto">
          <a:xfrm>
            <a:off x="6400800"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14</a:t>
            </a:r>
          </a:p>
        </p:txBody>
      </p:sp>
      <p:sp>
        <p:nvSpPr>
          <p:cNvPr id="195590" name="Oval 6"/>
          <p:cNvSpPr>
            <a:spLocks noChangeArrowheads="1"/>
          </p:cNvSpPr>
          <p:nvPr>
            <p:custDataLst>
              <p:tags r:id="rId6"/>
            </p:custDataLst>
          </p:nvPr>
        </p:nvSpPr>
        <p:spPr bwMode="auto">
          <a:xfrm>
            <a:off x="6415088" y="425767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13</a:t>
            </a:r>
          </a:p>
        </p:txBody>
      </p:sp>
      <p:sp>
        <p:nvSpPr>
          <p:cNvPr id="195591" name="Oval 7"/>
          <p:cNvSpPr>
            <a:spLocks noChangeArrowheads="1"/>
          </p:cNvSpPr>
          <p:nvPr>
            <p:custDataLst>
              <p:tags r:id="rId7"/>
            </p:custDataLst>
          </p:nvPr>
        </p:nvSpPr>
        <p:spPr bwMode="auto">
          <a:xfrm>
            <a:off x="6405563"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12</a:t>
            </a:r>
          </a:p>
        </p:txBody>
      </p:sp>
      <p:sp>
        <p:nvSpPr>
          <p:cNvPr id="195592" name="Oval 8"/>
          <p:cNvSpPr>
            <a:spLocks noChangeArrowheads="1"/>
          </p:cNvSpPr>
          <p:nvPr>
            <p:custDataLst>
              <p:tags r:id="rId8"/>
            </p:custDataLst>
          </p:nvPr>
        </p:nvSpPr>
        <p:spPr bwMode="auto">
          <a:xfrm>
            <a:off x="6396038"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11</a:t>
            </a:r>
          </a:p>
        </p:txBody>
      </p:sp>
      <p:sp>
        <p:nvSpPr>
          <p:cNvPr id="195593" name="Oval 9"/>
          <p:cNvSpPr>
            <a:spLocks noChangeArrowheads="1"/>
          </p:cNvSpPr>
          <p:nvPr>
            <p:custDataLst>
              <p:tags r:id="rId9"/>
            </p:custDataLst>
          </p:nvPr>
        </p:nvSpPr>
        <p:spPr bwMode="auto">
          <a:xfrm>
            <a:off x="641032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10</a:t>
            </a:r>
          </a:p>
        </p:txBody>
      </p:sp>
      <p:sp>
        <p:nvSpPr>
          <p:cNvPr id="195594" name="Oval 10"/>
          <p:cNvSpPr>
            <a:spLocks noChangeArrowheads="1"/>
          </p:cNvSpPr>
          <p:nvPr>
            <p:custDataLst>
              <p:tags r:id="rId10"/>
            </p:custDataLst>
          </p:nvPr>
        </p:nvSpPr>
        <p:spPr bwMode="auto">
          <a:xfrm>
            <a:off x="6405563"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9</a:t>
            </a:r>
          </a:p>
        </p:txBody>
      </p:sp>
      <p:sp>
        <p:nvSpPr>
          <p:cNvPr id="195595" name="Oval 11"/>
          <p:cNvSpPr>
            <a:spLocks noChangeArrowheads="1"/>
          </p:cNvSpPr>
          <p:nvPr>
            <p:custDataLst>
              <p:tags r:id="rId11"/>
            </p:custDataLst>
          </p:nvPr>
        </p:nvSpPr>
        <p:spPr bwMode="auto">
          <a:xfrm>
            <a:off x="6386513"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8</a:t>
            </a:r>
          </a:p>
        </p:txBody>
      </p:sp>
      <p:sp>
        <p:nvSpPr>
          <p:cNvPr id="195596" name="Oval 12"/>
          <p:cNvSpPr>
            <a:spLocks noChangeArrowheads="1"/>
          </p:cNvSpPr>
          <p:nvPr>
            <p:custDataLst>
              <p:tags r:id="rId12"/>
            </p:custDataLst>
          </p:nvPr>
        </p:nvSpPr>
        <p:spPr bwMode="auto">
          <a:xfrm>
            <a:off x="6396038"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7</a:t>
            </a:r>
          </a:p>
        </p:txBody>
      </p:sp>
      <p:sp>
        <p:nvSpPr>
          <p:cNvPr id="195597" name="Oval 13"/>
          <p:cNvSpPr>
            <a:spLocks noChangeArrowheads="1"/>
          </p:cNvSpPr>
          <p:nvPr>
            <p:custDataLst>
              <p:tags r:id="rId13"/>
            </p:custDataLst>
          </p:nvPr>
        </p:nvSpPr>
        <p:spPr bwMode="auto">
          <a:xfrm>
            <a:off x="6400800"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6</a:t>
            </a:r>
          </a:p>
        </p:txBody>
      </p:sp>
      <p:sp>
        <p:nvSpPr>
          <p:cNvPr id="195598" name="Oval 14"/>
          <p:cNvSpPr>
            <a:spLocks noChangeArrowheads="1"/>
          </p:cNvSpPr>
          <p:nvPr>
            <p:custDataLst>
              <p:tags r:id="rId14"/>
            </p:custDataLst>
          </p:nvPr>
        </p:nvSpPr>
        <p:spPr bwMode="auto">
          <a:xfrm>
            <a:off x="639127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5</a:t>
            </a:r>
          </a:p>
        </p:txBody>
      </p:sp>
      <p:sp>
        <p:nvSpPr>
          <p:cNvPr id="195599" name="Oval 15"/>
          <p:cNvSpPr>
            <a:spLocks noChangeArrowheads="1"/>
          </p:cNvSpPr>
          <p:nvPr>
            <p:custDataLst>
              <p:tags r:id="rId15"/>
            </p:custDataLst>
          </p:nvPr>
        </p:nvSpPr>
        <p:spPr bwMode="auto">
          <a:xfrm>
            <a:off x="6396038"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4</a:t>
            </a:r>
          </a:p>
        </p:txBody>
      </p:sp>
      <p:sp>
        <p:nvSpPr>
          <p:cNvPr id="195600" name="Oval 16"/>
          <p:cNvSpPr>
            <a:spLocks noChangeArrowheads="1"/>
          </p:cNvSpPr>
          <p:nvPr>
            <p:custDataLst>
              <p:tags r:id="rId16"/>
            </p:custDataLst>
          </p:nvPr>
        </p:nvSpPr>
        <p:spPr bwMode="auto">
          <a:xfrm>
            <a:off x="6396038"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3</a:t>
            </a:r>
          </a:p>
        </p:txBody>
      </p:sp>
      <p:sp>
        <p:nvSpPr>
          <p:cNvPr id="195601" name="Oval 17"/>
          <p:cNvSpPr>
            <a:spLocks noChangeArrowheads="1"/>
          </p:cNvSpPr>
          <p:nvPr>
            <p:custDataLst>
              <p:tags r:id="rId17"/>
            </p:custDataLst>
          </p:nvPr>
        </p:nvSpPr>
        <p:spPr bwMode="auto">
          <a:xfrm>
            <a:off x="6381750"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2</a:t>
            </a:r>
          </a:p>
        </p:txBody>
      </p:sp>
      <p:sp>
        <p:nvSpPr>
          <p:cNvPr id="195602" name="Oval 18"/>
          <p:cNvSpPr>
            <a:spLocks noChangeArrowheads="1"/>
          </p:cNvSpPr>
          <p:nvPr>
            <p:custDataLst>
              <p:tags r:id="rId18"/>
            </p:custDataLst>
          </p:nvPr>
        </p:nvSpPr>
        <p:spPr bwMode="auto">
          <a:xfrm>
            <a:off x="639127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a:t>
            </a:r>
          </a:p>
        </p:txBody>
      </p:sp>
      <p:sp>
        <p:nvSpPr>
          <p:cNvPr id="195603" name="AutoShape 19"/>
          <p:cNvSpPr>
            <a:spLocks noChangeArrowheads="1"/>
          </p:cNvSpPr>
          <p:nvPr>
            <p:custDataLst>
              <p:tags r:id="rId19"/>
            </p:custDataLst>
          </p:nvPr>
        </p:nvSpPr>
        <p:spPr bwMode="auto">
          <a:xfrm>
            <a:off x="5953125" y="3505200"/>
            <a:ext cx="3276600" cy="3395663"/>
          </a:xfrm>
          <a:prstGeom prst="irregularSeal1">
            <a:avLst/>
          </a:prstGeom>
          <a:gradFill rotWithShape="1">
            <a:gsLst>
              <a:gs pos="0">
                <a:schemeClr val="bg1"/>
              </a:gs>
              <a:gs pos="100000">
                <a:srgbClr val="EE12E4"/>
              </a:gs>
            </a:gsLst>
            <a:path path="shape">
              <a:fillToRect l="50000" t="50000" r="50000" b="50000"/>
            </a:path>
          </a:gradFill>
          <a:ln w="9525">
            <a:solidFill>
              <a:srgbClr val="EE12E4"/>
            </a:solidFill>
            <a:miter lim="800000"/>
            <a:headEnd/>
            <a:tailEnd/>
          </a:ln>
        </p:spPr>
        <p:txBody>
          <a:bodyPr wrap="none" anchor="ctr"/>
          <a:lstStyle/>
          <a:p>
            <a:pPr marL="342900" indent="-342900" defTabSz="914400" fontAlgn="base">
              <a:spcBef>
                <a:spcPct val="0"/>
              </a:spcBef>
              <a:spcAft>
                <a:spcPct val="0"/>
              </a:spcAft>
            </a:pPr>
            <a:r>
              <a:rPr lang="en-US" altLang="en-US" sz="5400" b="1" smtClean="0">
                <a:solidFill>
                  <a:srgbClr val="0000FF"/>
                </a:solidFill>
                <a:latin typeface="Times New Roman" pitchFamily="18" charset="0"/>
                <a:cs typeface="Arial" charset="0"/>
              </a:rPr>
              <a:t>Hết giờ</a:t>
            </a:r>
          </a:p>
        </p:txBody>
      </p:sp>
      <p:pic>
        <p:nvPicPr>
          <p:cNvPr id="40980" name="Picture 20" descr="bell"/>
          <p:cNvPicPr>
            <a:picLocks noChangeAspect="1" noChangeArrowheads="1" noCrop="1"/>
          </p:cNvPicPr>
          <p:nvPr>
            <p:custDataLst>
              <p:tags r:id="rId20"/>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533400" y="-76200"/>
            <a:ext cx="99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1" descr="bell"/>
          <p:cNvPicPr>
            <a:picLocks noChangeAspect="1" noChangeArrowheads="1" noCrop="1"/>
          </p:cNvPicPr>
          <p:nvPr>
            <p:custDataLst>
              <p:tags r:id="rId21"/>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76200" y="-123825"/>
            <a:ext cx="99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3" descr="protexch"/>
          <p:cNvPicPr>
            <a:picLocks noChangeAspect="1" noChangeArrowheads="1" noCrop="1"/>
          </p:cNvPicPr>
          <p:nvPr>
            <p:custDataLst>
              <p:tags r:id="rId22"/>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8001000" y="60325"/>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cuong"/>
          <p:cNvPicPr>
            <a:picLocks noChangeAspect="1" noChangeArrowheads="1" noCrop="1"/>
          </p:cNvPicPr>
          <p:nvPr>
            <p:custDataLst>
              <p:tags r:id="rId23"/>
            </p:custDataLst>
          </p:nvPr>
        </p:nvPicPr>
        <p:blipFill>
          <a:blip r:embed="rId31" cstate="print">
            <a:extLst>
              <a:ext uri="{28A0092B-C50C-407E-A947-70E740481C1C}">
                <a14:useLocalDpi xmlns:a14="http://schemas.microsoft.com/office/drawing/2010/main" val="0"/>
              </a:ext>
            </a:extLst>
          </a:blip>
          <a:srcRect/>
          <a:stretch>
            <a:fillRect/>
          </a:stretch>
        </p:blipFill>
        <p:spPr bwMode="auto">
          <a:xfrm>
            <a:off x="304800" y="5078413"/>
            <a:ext cx="12192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870049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6">
                                            <p:bg/>
                                          </p:spTgt>
                                        </p:tgtEl>
                                        <p:attrNameLst>
                                          <p:attrName>style.visibility</p:attrName>
                                        </p:attrNameLst>
                                      </p:cBhvr>
                                      <p:to>
                                        <p:strVal val="visible"/>
                                      </p:to>
                                    </p:set>
                                    <p:animEffect transition="in" filter="blinds(horizontal)">
                                      <p:cBhvr>
                                        <p:cTn id="7" dur="500"/>
                                        <p:tgtEl>
                                          <p:spTgt spid="19558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5586">
                                            <p:txEl>
                                              <p:pRg st="0" end="0"/>
                                            </p:txEl>
                                          </p:spTgt>
                                        </p:tgtEl>
                                        <p:attrNameLst>
                                          <p:attrName>style.visibility</p:attrName>
                                        </p:attrNameLst>
                                      </p:cBhvr>
                                      <p:to>
                                        <p:strVal val="visible"/>
                                      </p:to>
                                    </p:set>
                                    <p:animEffect transition="in" filter="blinds(horizontal)">
                                      <p:cBhvr>
                                        <p:cTn id="10" dur="500"/>
                                        <p:tgtEl>
                                          <p:spTgt spid="19558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5586">
                                            <p:txEl>
                                              <p:pRg st="1" end="1"/>
                                            </p:txEl>
                                          </p:spTgt>
                                        </p:tgtEl>
                                        <p:attrNameLst>
                                          <p:attrName>style.visibility</p:attrName>
                                        </p:attrNameLst>
                                      </p:cBhvr>
                                      <p:to>
                                        <p:strVal val="visible"/>
                                      </p:to>
                                    </p:set>
                                    <p:animEffect transition="in" filter="blinds(horizontal)">
                                      <p:cBhvr>
                                        <p:cTn id="13" dur="500"/>
                                        <p:tgtEl>
                                          <p:spTgt spid="195586">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5586">
                                            <p:txEl>
                                              <p:pRg st="2" end="2"/>
                                            </p:txEl>
                                          </p:spTgt>
                                        </p:tgtEl>
                                        <p:attrNameLst>
                                          <p:attrName>style.visibility</p:attrName>
                                        </p:attrNameLst>
                                      </p:cBhvr>
                                      <p:to>
                                        <p:strVal val="visible"/>
                                      </p:to>
                                    </p:set>
                                    <p:animEffect transition="in" filter="blinds(horizontal)">
                                      <p:cBhvr>
                                        <p:cTn id="16" dur="500"/>
                                        <p:tgtEl>
                                          <p:spTgt spid="195586">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5586">
                                            <p:txEl>
                                              <p:pRg st="3" end="3"/>
                                            </p:txEl>
                                          </p:spTgt>
                                        </p:tgtEl>
                                        <p:attrNameLst>
                                          <p:attrName>style.visibility</p:attrName>
                                        </p:attrNameLst>
                                      </p:cBhvr>
                                      <p:to>
                                        <p:strVal val="visible"/>
                                      </p:to>
                                    </p:set>
                                    <p:animEffect transition="in" filter="blinds(horizontal)">
                                      <p:cBhvr>
                                        <p:cTn id="19" dur="500"/>
                                        <p:tgtEl>
                                          <p:spTgt spid="195586">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5586">
                                            <p:txEl>
                                              <p:pRg st="4" end="4"/>
                                            </p:txEl>
                                          </p:spTgt>
                                        </p:tgtEl>
                                        <p:attrNameLst>
                                          <p:attrName>style.visibility</p:attrName>
                                        </p:attrNameLst>
                                      </p:cBhvr>
                                      <p:to>
                                        <p:strVal val="visible"/>
                                      </p:to>
                                    </p:set>
                                    <p:animEffect transition="in" filter="blinds(horizontal)">
                                      <p:cBhvr>
                                        <p:cTn id="22" dur="500"/>
                                        <p:tgtEl>
                                          <p:spTgt spid="195586">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5586">
                                            <p:txEl>
                                              <p:pRg st="5" end="5"/>
                                            </p:txEl>
                                          </p:spTgt>
                                        </p:tgtEl>
                                        <p:attrNameLst>
                                          <p:attrName>style.visibility</p:attrName>
                                        </p:attrNameLst>
                                      </p:cBhvr>
                                      <p:to>
                                        <p:strVal val="visible"/>
                                      </p:to>
                                    </p:set>
                                    <p:animEffect transition="in" filter="blinds(horizontal)">
                                      <p:cBhvr>
                                        <p:cTn id="25" dur="500"/>
                                        <p:tgtEl>
                                          <p:spTgt spid="19558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558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6" name="click.wav"/>
                                        </p:tgtEl>
                                      </p:cMediaNode>
                                    </p:audio>
                                  </p:subTnLst>
                                </p:cTn>
                              </p:par>
                            </p:childTnLst>
                          </p:cTn>
                        </p:par>
                        <p:par>
                          <p:cTn id="30" fill="hold" nodeType="afterGroup">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19558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6" name="click.wav"/>
                                        </p:tgtEl>
                                      </p:cMediaNode>
                                    </p:audio>
                                  </p:subTnLst>
                                </p:cTn>
                              </p:par>
                            </p:childTnLst>
                          </p:cTn>
                        </p:par>
                        <p:par>
                          <p:cTn id="33" fill="hold" nodeType="afterGroup">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19559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6" name="click.wav"/>
                                        </p:tgtEl>
                                      </p:cMediaNode>
                                    </p:audio>
                                  </p:subTnLst>
                                </p:cTn>
                              </p:par>
                            </p:childTnLst>
                          </p:cTn>
                        </p:par>
                        <p:par>
                          <p:cTn id="36" fill="hold" nodeType="afterGroup">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19559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6" name="click.wav"/>
                                        </p:tgtEl>
                                      </p:cMediaNode>
                                    </p:audio>
                                  </p:subTnLst>
                                </p:cTn>
                              </p:par>
                            </p:childTnLst>
                          </p:cTn>
                        </p:par>
                        <p:par>
                          <p:cTn id="39" fill="hold" nodeType="afterGroup">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19559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6" name="click.wav"/>
                                        </p:tgtEl>
                                      </p:cMediaNode>
                                    </p:audio>
                                  </p:subTnLst>
                                </p:cTn>
                              </p:par>
                            </p:childTnLst>
                          </p:cTn>
                        </p:par>
                        <p:par>
                          <p:cTn id="42" fill="hold" nodeType="afterGroup">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19559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6" name="click.wav"/>
                                        </p:tgtEl>
                                      </p:cMediaNode>
                                    </p:audio>
                                  </p:subTnLst>
                                </p:cTn>
                              </p:par>
                            </p:childTnLst>
                          </p:cTn>
                        </p:par>
                        <p:par>
                          <p:cTn id="45" fill="hold" nodeType="afterGroup">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19559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6" name="click.wav"/>
                                        </p:tgtEl>
                                      </p:cMediaNode>
                                    </p:audio>
                                  </p:subTnLst>
                                </p:cTn>
                              </p:par>
                            </p:childTnLst>
                          </p:cTn>
                        </p:par>
                        <p:par>
                          <p:cTn id="48" fill="hold" nodeType="afterGroup">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19559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6" name="click.wav"/>
                                        </p:tgtEl>
                                      </p:cMediaNode>
                                    </p:audio>
                                  </p:subTnLst>
                                </p:cTn>
                              </p:par>
                            </p:childTnLst>
                          </p:cTn>
                        </p:par>
                        <p:par>
                          <p:cTn id="51" fill="hold" nodeType="afterGroup">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195596"/>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6" name="click.wav"/>
                                        </p:tgtEl>
                                      </p:cMediaNode>
                                    </p:audio>
                                  </p:subTnLst>
                                </p:cTn>
                              </p:par>
                            </p:childTnLst>
                          </p:cTn>
                        </p:par>
                        <p:par>
                          <p:cTn id="54" fill="hold" nodeType="afterGroup">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19559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6" name="click.wav"/>
                                        </p:tgtEl>
                                      </p:cMediaNode>
                                    </p:audio>
                                  </p:subTnLst>
                                </p:cTn>
                              </p:par>
                            </p:childTnLst>
                          </p:cTn>
                        </p:par>
                        <p:par>
                          <p:cTn id="57" fill="hold" nodeType="afterGroup">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19559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6" name="click.wav"/>
                                        </p:tgtEl>
                                      </p:cMediaNode>
                                    </p:audio>
                                  </p:subTnLst>
                                </p:cTn>
                              </p:par>
                            </p:childTnLst>
                          </p:cTn>
                        </p:par>
                        <p:par>
                          <p:cTn id="60" fill="hold" nodeType="afterGroup">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195599"/>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6" name="click.wav"/>
                                        </p:tgtEl>
                                      </p:cMediaNode>
                                    </p:audio>
                                  </p:subTnLst>
                                </p:cTn>
                              </p:par>
                            </p:childTnLst>
                          </p:cTn>
                        </p:par>
                        <p:par>
                          <p:cTn id="63" fill="hold" nodeType="afterGroup">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19560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6" name="click.wav"/>
                                        </p:tgtEl>
                                      </p:cMediaNode>
                                    </p:audio>
                                  </p:subTnLst>
                                </p:cTn>
                              </p:par>
                            </p:childTnLst>
                          </p:cTn>
                        </p:par>
                        <p:par>
                          <p:cTn id="66" fill="hold" nodeType="afterGroup">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195601"/>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6" name="click.wav"/>
                                        </p:tgtEl>
                                      </p:cMediaNode>
                                    </p:audio>
                                  </p:subTnLst>
                                </p:cTn>
                              </p:par>
                            </p:childTnLst>
                          </p:cTn>
                        </p:par>
                        <p:par>
                          <p:cTn id="69" fill="hold" nodeType="afterGroup">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19560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6" name="click.wav"/>
                                        </p:tgtEl>
                                      </p:cMediaNode>
                                    </p:audio>
                                  </p:subTnLst>
                                </p:cTn>
                              </p:par>
                            </p:childTnLst>
                          </p:cTn>
                        </p:par>
                        <p:par>
                          <p:cTn id="72" fill="hold" nodeType="afterGroup">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195603"/>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7" name="chim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mph" presetSubtype="2" fill="hold" nodeType="clickEffect">
                                  <p:stCondLst>
                                    <p:cond delay="0"/>
                                  </p:stCondLst>
                                  <p:childTnLst>
                                    <p:animClr clrSpc="rgb" dir="cw">
                                      <p:cBhvr override="childStyle">
                                        <p:cTn id="78" dur="2000" fill="hold"/>
                                        <p:tgtEl>
                                          <p:spTgt spid="195586">
                                            <p:txEl>
                                              <p:pRg st="5" end="5"/>
                                            </p:txEl>
                                          </p:spTgt>
                                        </p:tgtEl>
                                        <p:attrNameLst>
                                          <p:attrName>style.color</p:attrName>
                                        </p:attrNameLst>
                                      </p:cBhvr>
                                      <p:to>
                                        <a:srgbClr val="FF0000"/>
                                      </p:to>
                                    </p:animClr>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subTnLst>
                                    <p:audio>
                                      <p:cMediaNode vol="100000">
                                        <p:cTn display="0" masterRel="sameClick">
                                          <p:stCondLst>
                                            <p:cond evt="begin" delay="0">
                                              <p:tn val="79"/>
                                            </p:cond>
                                          </p:stCondLst>
                                          <p:endCondLst>
                                            <p:cond evt="onStopAudio" delay="0">
                                              <p:tgtEl>
                                                <p:sldTgt/>
                                              </p:tgtEl>
                                            </p:cond>
                                          </p:endCondLst>
                                        </p:cTn>
                                        <p:tgtEl>
                                          <p:sndTgt r:embed="rId28" name="applause.wav"/>
                                        </p:tgtEl>
                                      </p:cMediaNode>
                                    </p:audio>
                                  </p:subTnLst>
                                </p:cTn>
                              </p:par>
                              <p:par>
                                <p:cTn id="81" presetID="6" presetClass="emph" presetSubtype="0" repeatCount="indefinite" fill="hold" nodeType="withEffect">
                                  <p:stCondLst>
                                    <p:cond delay="0"/>
                                  </p:stCondLst>
                                  <p:endCondLst>
                                    <p:cond evt="onNext" delay="0">
                                      <p:tgtEl>
                                        <p:sldTgt/>
                                      </p:tgtEl>
                                    </p:cond>
                                  </p:endCondLst>
                                  <p:childTnLst>
                                    <p:animScale>
                                      <p:cBhvr>
                                        <p:cTn id="82" dur="2000" fill="hold"/>
                                        <p:tgtEl>
                                          <p:spTgt spid="195586">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allAtOnce" animBg="1"/>
      <p:bldP spid="195588" grpId="0" animBg="1"/>
      <p:bldP spid="195589" grpId="0" animBg="1"/>
      <p:bldP spid="195590" grpId="0" animBg="1"/>
      <p:bldP spid="195591" grpId="0" animBg="1"/>
      <p:bldP spid="195592" grpId="0" animBg="1"/>
      <p:bldP spid="195593" grpId="0" animBg="1"/>
      <p:bldP spid="195594" grpId="0" animBg="1"/>
      <p:bldP spid="195595" grpId="0" animBg="1"/>
      <p:bldP spid="195596" grpId="0" animBg="1"/>
      <p:bldP spid="195597" grpId="0" animBg="1"/>
      <p:bldP spid="195598" grpId="0" animBg="1"/>
      <p:bldP spid="195599" grpId="0" animBg="1"/>
      <p:bldP spid="195600" grpId="0" animBg="1"/>
      <p:bldP spid="195601" grpId="0" animBg="1"/>
      <p:bldP spid="195602" grpId="0" animBg="1"/>
      <p:bldP spid="1956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p:cNvSpPr>
            <a:spLocks noChangeArrowheads="1"/>
          </p:cNvSpPr>
          <p:nvPr>
            <p:custDataLst>
              <p:tags r:id="rId2"/>
            </p:custDataLst>
          </p:nvPr>
        </p:nvSpPr>
        <p:spPr bwMode="auto">
          <a:xfrm>
            <a:off x="1143000" y="0"/>
            <a:ext cx="8001000" cy="4800600"/>
          </a:xfrm>
          <a:prstGeom prst="cloudCallout">
            <a:avLst>
              <a:gd name="adj1" fmla="val -48847"/>
              <a:gd name="adj2" fmla="val 39486"/>
            </a:avLst>
          </a:prstGeom>
          <a:gradFill rotWithShape="1">
            <a:gsLst>
              <a:gs pos="0">
                <a:schemeClr val="bg1"/>
              </a:gs>
              <a:gs pos="100000">
                <a:srgbClr val="FB8FA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defTabSz="914400" fontAlgn="base">
              <a:spcBef>
                <a:spcPct val="0"/>
              </a:spcBef>
              <a:spcAft>
                <a:spcPct val="0"/>
              </a:spcAft>
            </a:pPr>
            <a:r>
              <a:rPr lang="en-US" altLang="en-US" sz="2600" b="1" dirty="0" smtClean="0">
                <a:solidFill>
                  <a:srgbClr val="FF0000"/>
                </a:solidFill>
                <a:latin typeface=".VnTime" pitchFamily="34" charset="0"/>
                <a:cs typeface="Arial" charset="0"/>
              </a:rPr>
              <a:t> </a:t>
            </a:r>
            <a:r>
              <a:rPr lang="en-US" altLang="en-US" sz="2800" b="1" u="sng" dirty="0" err="1" smtClean="0">
                <a:solidFill>
                  <a:srgbClr val="FF0000"/>
                </a:solidFill>
                <a:latin typeface="Times New Roman" pitchFamily="18" charset="0"/>
                <a:cs typeface="Arial" charset="0"/>
              </a:rPr>
              <a:t>Câu</a:t>
            </a:r>
            <a:r>
              <a:rPr lang="en-US" altLang="en-US" sz="2800" b="1" u="sng" dirty="0" smtClean="0">
                <a:solidFill>
                  <a:srgbClr val="FF0000"/>
                </a:solidFill>
                <a:latin typeface="Times New Roman" pitchFamily="18" charset="0"/>
                <a:cs typeface="Arial" charset="0"/>
              </a:rPr>
              <a:t> 4</a:t>
            </a:r>
            <a:r>
              <a:rPr lang="en-US" altLang="en-US" sz="2800" b="1" dirty="0" smtClean="0">
                <a:solidFill>
                  <a:srgbClr val="FF0000"/>
                </a:solidFill>
                <a:latin typeface="Times New Roman" pitchFamily="18" charset="0"/>
                <a:cs typeface="Arial" charset="0"/>
              </a:rPr>
              <a:t>:( 20 </a:t>
            </a:r>
            <a:r>
              <a:rPr lang="en-US" altLang="en-US" sz="2800" b="1" dirty="0" err="1" smtClean="0">
                <a:solidFill>
                  <a:srgbClr val="FF0000"/>
                </a:solidFill>
                <a:latin typeface="Times New Roman" pitchFamily="18" charset="0"/>
                <a:cs typeface="Arial" charset="0"/>
              </a:rPr>
              <a:t>điểm</a:t>
            </a:r>
            <a:r>
              <a:rPr lang="en-US" altLang="en-US" sz="2800" b="1" dirty="0" smtClean="0">
                <a:solidFill>
                  <a:srgbClr val="FF0000"/>
                </a:solidFill>
                <a:latin typeface="Times New Roman" pitchFamily="18" charset="0"/>
                <a:cs typeface="Arial" charset="0"/>
              </a:rPr>
              <a:t>)</a:t>
            </a: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Cho 6,5 g </a:t>
            </a:r>
            <a:r>
              <a:rPr lang="vi-VN" altLang="en-US" sz="2600" b="1" dirty="0" smtClean="0">
                <a:solidFill>
                  <a:srgbClr val="0000CC"/>
                </a:solidFill>
                <a:latin typeface="Times New Roman" pitchFamily="18" charset="0"/>
                <a:cs typeface="Arial" charset="0"/>
              </a:rPr>
              <a:t>zinc</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vào</a:t>
            </a:r>
            <a:r>
              <a:rPr lang="en-US" altLang="en-US" sz="2600" b="1" dirty="0" smtClean="0">
                <a:solidFill>
                  <a:srgbClr val="0000CC"/>
                </a:solidFill>
                <a:latin typeface="Times New Roman" pitchFamily="18" charset="0"/>
                <a:cs typeface="Arial" charset="0"/>
              </a:rPr>
              <a:t> dung </a:t>
            </a:r>
            <a:r>
              <a:rPr lang="en-US" altLang="en-US" sz="2600" b="1" dirty="0" err="1" smtClean="0">
                <a:solidFill>
                  <a:srgbClr val="0000CC"/>
                </a:solidFill>
                <a:latin typeface="Times New Roman" pitchFamily="18" charset="0"/>
                <a:cs typeface="Arial" charset="0"/>
              </a:rPr>
              <a:t>dịch</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chứa</a:t>
            </a:r>
            <a:r>
              <a:rPr lang="en-US" altLang="en-US" sz="2600" b="1" dirty="0" smtClean="0">
                <a:solidFill>
                  <a:srgbClr val="0000CC"/>
                </a:solidFill>
                <a:latin typeface="Times New Roman" pitchFamily="18" charset="0"/>
                <a:cs typeface="Arial" charset="0"/>
              </a:rPr>
              <a:t> 0,25 </a:t>
            </a:r>
            <a:r>
              <a:rPr lang="en-US" altLang="en-US" sz="2600" b="1" dirty="0" err="1" smtClean="0">
                <a:solidFill>
                  <a:srgbClr val="0000CC"/>
                </a:solidFill>
                <a:latin typeface="Times New Roman" pitchFamily="18" charset="0"/>
                <a:cs typeface="Arial" charset="0"/>
              </a:rPr>
              <a:t>mol</a:t>
            </a:r>
            <a:r>
              <a:rPr lang="en-US" altLang="en-US" sz="2600" b="1" dirty="0" smtClean="0">
                <a:solidFill>
                  <a:srgbClr val="0000CC"/>
                </a:solidFill>
                <a:latin typeface="Times New Roman" pitchFamily="18" charset="0"/>
                <a:cs typeface="Arial" charset="0"/>
              </a:rPr>
              <a:t> </a:t>
            </a:r>
            <a:r>
              <a:rPr lang="vi-VN" altLang="en-US" sz="2600" b="1" dirty="0" smtClean="0">
                <a:solidFill>
                  <a:srgbClr val="0000CC"/>
                </a:solidFill>
                <a:latin typeface="Times New Roman" pitchFamily="18" charset="0"/>
                <a:cs typeface="Arial" charset="0"/>
              </a:rPr>
              <a:t>hydrochloric acid (HCl)</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Chất</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còn</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dư</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sau</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phản</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ứng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là</a:t>
            </a:r>
            <a:endParaRPr lang="en-US" altLang="en-US" sz="2600" b="1" dirty="0" smtClean="0">
              <a:solidFill>
                <a:srgbClr val="0000CC"/>
              </a:solidFill>
              <a:latin typeface="Times New Roman" pitchFamily="18" charset="0"/>
              <a:cs typeface="Arial" charset="0"/>
            </a:endParaRP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A. Zn</a:t>
            </a:r>
            <a:endParaRPr lang="en-US" altLang="en-US" sz="2600" b="1" baseline="-25000" dirty="0" smtClean="0">
              <a:solidFill>
                <a:srgbClr val="0000CC"/>
              </a:solidFill>
              <a:latin typeface="Times New Roman" pitchFamily="18" charset="0"/>
              <a:cs typeface="Arial" charset="0"/>
            </a:endParaRP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B. </a:t>
            </a:r>
            <a:r>
              <a:rPr lang="en-US" altLang="en-US" sz="2600" b="1" dirty="0" err="1" smtClean="0">
                <a:solidFill>
                  <a:srgbClr val="0000CC"/>
                </a:solidFill>
                <a:latin typeface="Times New Roman" pitchFamily="18" charset="0"/>
                <a:cs typeface="Arial" charset="0"/>
              </a:rPr>
              <a:t>HCl</a:t>
            </a:r>
            <a:endParaRPr lang="en-US" altLang="en-US" sz="2600" b="1" baseline="-25000" dirty="0" smtClean="0">
              <a:solidFill>
                <a:srgbClr val="0000CC"/>
              </a:solidFill>
              <a:latin typeface="Times New Roman" pitchFamily="18" charset="0"/>
              <a:cs typeface="Arial" charset="0"/>
            </a:endParaRP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C. Hai </a:t>
            </a:r>
            <a:r>
              <a:rPr lang="en-US" altLang="en-US" sz="2600" b="1" dirty="0" err="1" smtClean="0">
                <a:solidFill>
                  <a:srgbClr val="0000CC"/>
                </a:solidFill>
                <a:latin typeface="Times New Roman" pitchFamily="18" charset="0"/>
                <a:cs typeface="Arial" charset="0"/>
              </a:rPr>
              <a:t>chất</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vừa</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hết</a:t>
            </a:r>
            <a:endParaRPr lang="en-US" altLang="en-US" sz="2600" b="1" dirty="0" smtClean="0">
              <a:solidFill>
                <a:srgbClr val="0000CC"/>
              </a:solidFill>
              <a:latin typeface="Times New Roman" pitchFamily="18" charset="0"/>
              <a:cs typeface="Arial" charset="0"/>
            </a:endParaRP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D. </a:t>
            </a:r>
            <a:r>
              <a:rPr lang="en-US" altLang="en-US" sz="2600" b="1" dirty="0" err="1" smtClean="0">
                <a:solidFill>
                  <a:srgbClr val="0000CC"/>
                </a:solidFill>
                <a:latin typeface="Times New Roman" pitchFamily="18" charset="0"/>
                <a:cs typeface="Arial" charset="0"/>
              </a:rPr>
              <a:t>Không</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xác</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định</a:t>
            </a:r>
            <a:r>
              <a:rPr lang="en-US" altLang="en-US" sz="2600" b="1" dirty="0" smtClean="0">
                <a:solidFill>
                  <a:srgbClr val="0000CC"/>
                </a:solidFill>
                <a:latin typeface="Times New Roman" pitchFamily="18" charset="0"/>
                <a:cs typeface="Arial" charset="0"/>
              </a:rPr>
              <a:t> </a:t>
            </a:r>
            <a:r>
              <a:rPr lang="en-US" altLang="en-US" sz="2600" b="1" dirty="0" err="1" smtClean="0">
                <a:solidFill>
                  <a:srgbClr val="0000CC"/>
                </a:solidFill>
                <a:latin typeface="Times New Roman" pitchFamily="18" charset="0"/>
                <a:cs typeface="Arial" charset="0"/>
              </a:rPr>
              <a:t>được</a:t>
            </a:r>
            <a:endParaRPr lang="en-US" altLang="en-US" sz="2600" b="1" dirty="0" smtClean="0">
              <a:solidFill>
                <a:srgbClr val="0000CC"/>
              </a:solidFill>
              <a:latin typeface="Times New Roman" pitchFamily="18" charset="0"/>
              <a:cs typeface="Arial" charset="0"/>
            </a:endParaRPr>
          </a:p>
          <a:p>
            <a:pPr marL="342900" indent="-342900" defTabSz="914400" fontAlgn="base">
              <a:spcBef>
                <a:spcPct val="0"/>
              </a:spcBef>
              <a:spcAft>
                <a:spcPct val="0"/>
              </a:spcAft>
            </a:pPr>
            <a:r>
              <a:rPr lang="en-US" altLang="en-US" sz="2600" b="1" dirty="0" smtClean="0">
                <a:solidFill>
                  <a:srgbClr val="0000CC"/>
                </a:solidFill>
                <a:latin typeface="Times New Roman" pitchFamily="18" charset="0"/>
                <a:cs typeface="Arial" charset="0"/>
              </a:rPr>
              <a:t>           (Cho Zn = 65)</a:t>
            </a:r>
          </a:p>
        </p:txBody>
      </p:sp>
      <p:sp>
        <p:nvSpPr>
          <p:cNvPr id="41987" name="Oval 3"/>
          <p:cNvSpPr>
            <a:spLocks noChangeArrowheads="1"/>
          </p:cNvSpPr>
          <p:nvPr>
            <p:custDataLst>
              <p:tags r:id="rId3"/>
            </p:custDataLst>
          </p:nvPr>
        </p:nvSpPr>
        <p:spPr bwMode="auto">
          <a:xfrm>
            <a:off x="6400800" y="42672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3540" name="Oval 4"/>
          <p:cNvSpPr>
            <a:spLocks noChangeArrowheads="1"/>
          </p:cNvSpPr>
          <p:nvPr>
            <p:custDataLst>
              <p:tags r:id="rId4"/>
            </p:custDataLst>
          </p:nvPr>
        </p:nvSpPr>
        <p:spPr bwMode="auto">
          <a:xfrm>
            <a:off x="6405563" y="4262438"/>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15</a:t>
            </a:r>
          </a:p>
        </p:txBody>
      </p:sp>
      <p:sp>
        <p:nvSpPr>
          <p:cNvPr id="193541" name="Oval 5"/>
          <p:cNvSpPr>
            <a:spLocks noChangeArrowheads="1"/>
          </p:cNvSpPr>
          <p:nvPr>
            <p:custDataLst>
              <p:tags r:id="rId5"/>
            </p:custDataLst>
          </p:nvPr>
        </p:nvSpPr>
        <p:spPr bwMode="auto">
          <a:xfrm>
            <a:off x="6400800"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14</a:t>
            </a:r>
          </a:p>
        </p:txBody>
      </p:sp>
      <p:sp>
        <p:nvSpPr>
          <p:cNvPr id="193542" name="Oval 6"/>
          <p:cNvSpPr>
            <a:spLocks noChangeArrowheads="1"/>
          </p:cNvSpPr>
          <p:nvPr>
            <p:custDataLst>
              <p:tags r:id="rId6"/>
            </p:custDataLst>
          </p:nvPr>
        </p:nvSpPr>
        <p:spPr bwMode="auto">
          <a:xfrm>
            <a:off x="6415088" y="425767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13</a:t>
            </a:r>
          </a:p>
        </p:txBody>
      </p:sp>
      <p:sp>
        <p:nvSpPr>
          <p:cNvPr id="193543" name="Oval 7"/>
          <p:cNvSpPr>
            <a:spLocks noChangeArrowheads="1"/>
          </p:cNvSpPr>
          <p:nvPr>
            <p:custDataLst>
              <p:tags r:id="rId7"/>
            </p:custDataLst>
          </p:nvPr>
        </p:nvSpPr>
        <p:spPr bwMode="auto">
          <a:xfrm>
            <a:off x="6405563"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12</a:t>
            </a:r>
          </a:p>
        </p:txBody>
      </p:sp>
      <p:sp>
        <p:nvSpPr>
          <p:cNvPr id="193544" name="Oval 8"/>
          <p:cNvSpPr>
            <a:spLocks noChangeArrowheads="1"/>
          </p:cNvSpPr>
          <p:nvPr>
            <p:custDataLst>
              <p:tags r:id="rId8"/>
            </p:custDataLst>
          </p:nvPr>
        </p:nvSpPr>
        <p:spPr bwMode="auto">
          <a:xfrm>
            <a:off x="6396038"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11</a:t>
            </a:r>
          </a:p>
        </p:txBody>
      </p:sp>
      <p:sp>
        <p:nvSpPr>
          <p:cNvPr id="193545" name="Oval 9"/>
          <p:cNvSpPr>
            <a:spLocks noChangeArrowheads="1"/>
          </p:cNvSpPr>
          <p:nvPr>
            <p:custDataLst>
              <p:tags r:id="rId9"/>
            </p:custDataLst>
          </p:nvPr>
        </p:nvSpPr>
        <p:spPr bwMode="auto">
          <a:xfrm>
            <a:off x="641032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10</a:t>
            </a:r>
          </a:p>
        </p:txBody>
      </p:sp>
      <p:sp>
        <p:nvSpPr>
          <p:cNvPr id="193546" name="Oval 10"/>
          <p:cNvSpPr>
            <a:spLocks noChangeArrowheads="1"/>
          </p:cNvSpPr>
          <p:nvPr>
            <p:custDataLst>
              <p:tags r:id="rId10"/>
            </p:custDataLst>
          </p:nvPr>
        </p:nvSpPr>
        <p:spPr bwMode="auto">
          <a:xfrm>
            <a:off x="6405563"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9</a:t>
            </a:r>
          </a:p>
        </p:txBody>
      </p:sp>
      <p:sp>
        <p:nvSpPr>
          <p:cNvPr id="193547" name="Oval 11"/>
          <p:cNvSpPr>
            <a:spLocks noChangeArrowheads="1"/>
          </p:cNvSpPr>
          <p:nvPr>
            <p:custDataLst>
              <p:tags r:id="rId11"/>
            </p:custDataLst>
          </p:nvPr>
        </p:nvSpPr>
        <p:spPr bwMode="auto">
          <a:xfrm>
            <a:off x="6386513"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8</a:t>
            </a:r>
          </a:p>
        </p:txBody>
      </p:sp>
      <p:sp>
        <p:nvSpPr>
          <p:cNvPr id="193548" name="Oval 12"/>
          <p:cNvSpPr>
            <a:spLocks noChangeArrowheads="1"/>
          </p:cNvSpPr>
          <p:nvPr>
            <p:custDataLst>
              <p:tags r:id="rId12"/>
            </p:custDataLst>
          </p:nvPr>
        </p:nvSpPr>
        <p:spPr bwMode="auto">
          <a:xfrm>
            <a:off x="6396038" y="4238625"/>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7</a:t>
            </a:r>
          </a:p>
        </p:txBody>
      </p:sp>
      <p:sp>
        <p:nvSpPr>
          <p:cNvPr id="193549" name="Oval 13"/>
          <p:cNvSpPr>
            <a:spLocks noChangeArrowheads="1"/>
          </p:cNvSpPr>
          <p:nvPr>
            <p:custDataLst>
              <p:tags r:id="rId13"/>
            </p:custDataLst>
          </p:nvPr>
        </p:nvSpPr>
        <p:spPr bwMode="auto">
          <a:xfrm>
            <a:off x="6400800" y="4233863"/>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6</a:t>
            </a:r>
          </a:p>
        </p:txBody>
      </p:sp>
      <p:sp>
        <p:nvSpPr>
          <p:cNvPr id="193550" name="Oval 14"/>
          <p:cNvSpPr>
            <a:spLocks noChangeArrowheads="1"/>
          </p:cNvSpPr>
          <p:nvPr>
            <p:custDataLst>
              <p:tags r:id="rId14"/>
            </p:custDataLst>
          </p:nvPr>
        </p:nvSpPr>
        <p:spPr bwMode="auto">
          <a:xfrm>
            <a:off x="6391275"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5</a:t>
            </a:r>
          </a:p>
        </p:txBody>
      </p:sp>
      <p:sp>
        <p:nvSpPr>
          <p:cNvPr id="193551" name="Oval 15"/>
          <p:cNvSpPr>
            <a:spLocks noChangeArrowheads="1"/>
          </p:cNvSpPr>
          <p:nvPr>
            <p:custDataLst>
              <p:tags r:id="rId15"/>
            </p:custDataLst>
          </p:nvPr>
        </p:nvSpPr>
        <p:spPr bwMode="auto">
          <a:xfrm>
            <a:off x="6396038" y="424815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4</a:t>
            </a:r>
          </a:p>
        </p:txBody>
      </p:sp>
      <p:sp>
        <p:nvSpPr>
          <p:cNvPr id="193552" name="Oval 16"/>
          <p:cNvSpPr>
            <a:spLocks noChangeArrowheads="1"/>
          </p:cNvSpPr>
          <p:nvPr>
            <p:custDataLst>
              <p:tags r:id="rId16"/>
            </p:custDataLst>
          </p:nvPr>
        </p:nvSpPr>
        <p:spPr bwMode="auto">
          <a:xfrm>
            <a:off x="6396038" y="42291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3</a:t>
            </a:r>
          </a:p>
        </p:txBody>
      </p:sp>
      <p:sp>
        <p:nvSpPr>
          <p:cNvPr id="193553" name="Oval 17"/>
          <p:cNvSpPr>
            <a:spLocks noChangeArrowheads="1"/>
          </p:cNvSpPr>
          <p:nvPr>
            <p:custDataLst>
              <p:tags r:id="rId17"/>
            </p:custDataLst>
          </p:nvPr>
        </p:nvSpPr>
        <p:spPr bwMode="auto">
          <a:xfrm>
            <a:off x="6381750" y="43434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2</a:t>
            </a:r>
          </a:p>
        </p:txBody>
      </p:sp>
      <p:sp>
        <p:nvSpPr>
          <p:cNvPr id="193554" name="Oval 18"/>
          <p:cNvSpPr>
            <a:spLocks noChangeArrowheads="1"/>
          </p:cNvSpPr>
          <p:nvPr>
            <p:custDataLst>
              <p:tags r:id="rId18"/>
            </p:custDataLst>
          </p:nvPr>
        </p:nvSpPr>
        <p:spPr bwMode="auto">
          <a:xfrm>
            <a:off x="6477000" y="4495800"/>
            <a:ext cx="1524000" cy="1524000"/>
          </a:xfrm>
          <a:prstGeom prst="ellipse">
            <a:avLst/>
          </a:prstGeom>
          <a:gradFill rotWithShape="1">
            <a:gsLst>
              <a:gs pos="0">
                <a:schemeClr val="bg1"/>
              </a:gs>
              <a:gs pos="100000">
                <a:srgbClr val="EE12E4"/>
              </a:gs>
            </a:gsLst>
            <a:path path="shape">
              <a:fillToRect l="50000" t="50000" r="50000" b="50000"/>
            </a:path>
          </a:gradFill>
          <a:ln w="9525">
            <a:solidFill>
              <a:srgbClr val="EE12E4"/>
            </a:solidFill>
            <a:round/>
            <a:headEnd/>
            <a:tailEnd/>
          </a:ln>
        </p:spPr>
        <p:txBody>
          <a:bodyPr wrap="none" anchor="ctr"/>
          <a:lstStyle/>
          <a:p>
            <a:pPr marL="342900" indent="-342900" defTabSz="914400" fontAlgn="base">
              <a:spcBef>
                <a:spcPct val="0"/>
              </a:spcBef>
              <a:spcAft>
                <a:spcPct val="0"/>
              </a:spcAft>
            </a:pPr>
            <a:r>
              <a:rPr lang="en-US" altLang="en-US" sz="7200" smtClean="0">
                <a:solidFill>
                  <a:srgbClr val="0000FF"/>
                </a:solidFill>
                <a:latin typeface=".VnArial Narrow" pitchFamily="34" charset="0"/>
                <a:cs typeface="Arial" charset="0"/>
              </a:rPr>
              <a:t>1</a:t>
            </a:r>
          </a:p>
        </p:txBody>
      </p:sp>
      <p:sp>
        <p:nvSpPr>
          <p:cNvPr id="193555" name="AutoShape 19"/>
          <p:cNvSpPr>
            <a:spLocks noChangeArrowheads="1"/>
          </p:cNvSpPr>
          <p:nvPr>
            <p:custDataLst>
              <p:tags r:id="rId19"/>
            </p:custDataLst>
          </p:nvPr>
        </p:nvSpPr>
        <p:spPr bwMode="auto">
          <a:xfrm>
            <a:off x="5943600" y="3886200"/>
            <a:ext cx="2895600" cy="2667000"/>
          </a:xfrm>
          <a:prstGeom prst="irregularSeal1">
            <a:avLst/>
          </a:prstGeom>
          <a:gradFill rotWithShape="1">
            <a:gsLst>
              <a:gs pos="0">
                <a:schemeClr val="bg1"/>
              </a:gs>
              <a:gs pos="100000">
                <a:srgbClr val="EE12E4"/>
              </a:gs>
            </a:gsLst>
            <a:path path="shape">
              <a:fillToRect l="50000" t="50000" r="50000" b="50000"/>
            </a:path>
          </a:gradFill>
          <a:ln w="9525">
            <a:solidFill>
              <a:srgbClr val="EE12E4"/>
            </a:solidFill>
            <a:miter lim="800000"/>
            <a:headEnd/>
            <a:tailEnd/>
          </a:ln>
        </p:spPr>
        <p:txBody>
          <a:bodyPr wrap="none" anchor="ctr"/>
          <a:lstStyle/>
          <a:p>
            <a:pPr marL="342900" indent="-342900" defTabSz="914400" fontAlgn="base">
              <a:spcBef>
                <a:spcPct val="0"/>
              </a:spcBef>
              <a:spcAft>
                <a:spcPct val="0"/>
              </a:spcAft>
            </a:pPr>
            <a:r>
              <a:rPr lang="en-US" altLang="en-US" sz="5400" b="1" smtClean="0">
                <a:solidFill>
                  <a:srgbClr val="0000FF"/>
                </a:solidFill>
                <a:latin typeface="Times New Roman" pitchFamily="18" charset="0"/>
                <a:cs typeface="Arial" charset="0"/>
              </a:rPr>
              <a:t>Hết giờ</a:t>
            </a:r>
          </a:p>
        </p:txBody>
      </p:sp>
      <p:pic>
        <p:nvPicPr>
          <p:cNvPr id="42004" name="Picture 20" descr="bell"/>
          <p:cNvPicPr>
            <a:picLocks noChangeAspect="1" noChangeArrowheads="1" noCrop="1"/>
          </p:cNvPicPr>
          <p:nvPr>
            <p:custDataLst>
              <p:tags r:id="rId20"/>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685800" y="-76200"/>
            <a:ext cx="1123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21" descr="bell"/>
          <p:cNvPicPr>
            <a:picLocks noChangeAspect="1" noChangeArrowheads="1" noCrop="1"/>
          </p:cNvPicPr>
          <p:nvPr>
            <p:custDataLst>
              <p:tags r:id="rId21"/>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0" y="-123825"/>
            <a:ext cx="11239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22" descr="protexch"/>
          <p:cNvPicPr>
            <a:picLocks noChangeAspect="1" noChangeArrowheads="1" noCrop="1"/>
          </p:cNvPicPr>
          <p:nvPr>
            <p:custDataLst>
              <p:tags r:id="rId22"/>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8001000" y="76200"/>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14" descr="cuong"/>
          <p:cNvPicPr>
            <a:picLocks noChangeAspect="1" noChangeArrowheads="1" noCrop="1"/>
          </p:cNvPicPr>
          <p:nvPr>
            <p:custDataLst>
              <p:tags r:id="rId23"/>
            </p:custDataLst>
          </p:nvPr>
        </p:nvPicPr>
        <p:blipFill>
          <a:blip r:embed="rId31" cstate="print">
            <a:extLst>
              <a:ext uri="{28A0092B-C50C-407E-A947-70E740481C1C}">
                <a14:useLocalDpi xmlns:a14="http://schemas.microsoft.com/office/drawing/2010/main" val="0"/>
              </a:ext>
            </a:extLst>
          </a:blip>
          <a:srcRect/>
          <a:stretch>
            <a:fillRect/>
          </a:stretch>
        </p:blipFill>
        <p:spPr bwMode="auto">
          <a:xfrm>
            <a:off x="304800" y="5029200"/>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77834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38">
                                            <p:bg/>
                                          </p:spTgt>
                                        </p:tgtEl>
                                        <p:attrNameLst>
                                          <p:attrName>style.visibility</p:attrName>
                                        </p:attrNameLst>
                                      </p:cBhvr>
                                      <p:to>
                                        <p:strVal val="visible"/>
                                      </p:to>
                                    </p:set>
                                    <p:anim calcmode="lin" valueType="num">
                                      <p:cBhvr additive="base">
                                        <p:cTn id="7" dur="500" fill="hold"/>
                                        <p:tgtEl>
                                          <p:spTgt spid="19353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3538">
                                            <p:txEl>
                                              <p:pRg st="0" end="0"/>
                                            </p:txEl>
                                          </p:spTgt>
                                        </p:tgtEl>
                                        <p:attrNameLst>
                                          <p:attrName>style.visibility</p:attrName>
                                        </p:attrNameLst>
                                      </p:cBhvr>
                                      <p:to>
                                        <p:strVal val="visible"/>
                                      </p:to>
                                    </p:set>
                                    <p:anim calcmode="lin" valueType="num">
                                      <p:cBhvr additive="base">
                                        <p:cTn id="11" dur="500" fill="hold"/>
                                        <p:tgtEl>
                                          <p:spTgt spid="1935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35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3538">
                                            <p:txEl>
                                              <p:pRg st="1" end="1"/>
                                            </p:txEl>
                                          </p:spTgt>
                                        </p:tgtEl>
                                        <p:attrNameLst>
                                          <p:attrName>style.visibility</p:attrName>
                                        </p:attrNameLst>
                                      </p:cBhvr>
                                      <p:to>
                                        <p:strVal val="visible"/>
                                      </p:to>
                                    </p:set>
                                    <p:anim calcmode="lin" valueType="num">
                                      <p:cBhvr additive="base">
                                        <p:cTn id="15" dur="500" fill="hold"/>
                                        <p:tgtEl>
                                          <p:spTgt spid="19353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353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3538">
                                            <p:txEl>
                                              <p:pRg st="2" end="2"/>
                                            </p:txEl>
                                          </p:spTgt>
                                        </p:tgtEl>
                                        <p:attrNameLst>
                                          <p:attrName>style.visibility</p:attrName>
                                        </p:attrNameLst>
                                      </p:cBhvr>
                                      <p:to>
                                        <p:strVal val="visible"/>
                                      </p:to>
                                    </p:set>
                                    <p:anim calcmode="lin" valueType="num">
                                      <p:cBhvr additive="base">
                                        <p:cTn id="19" dur="500" fill="hold"/>
                                        <p:tgtEl>
                                          <p:spTgt spid="193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53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0"/>
                                  </p:iterate>
                                  <p:childTnLst>
                                    <p:set>
                                      <p:cBhvr>
                                        <p:cTn id="22" dur="1" fill="hold">
                                          <p:stCondLst>
                                            <p:cond delay="0"/>
                                          </p:stCondLst>
                                        </p:cTn>
                                        <p:tgtEl>
                                          <p:spTgt spid="193538">
                                            <p:txEl>
                                              <p:pRg st="3" end="3"/>
                                            </p:txEl>
                                          </p:spTgt>
                                        </p:tgtEl>
                                        <p:attrNameLst>
                                          <p:attrName>style.visibility</p:attrName>
                                        </p:attrNameLst>
                                      </p:cBhvr>
                                      <p:to>
                                        <p:strVal val="visible"/>
                                      </p:to>
                                    </p:set>
                                    <p:anim calcmode="lin" valueType="num">
                                      <p:cBhvr additive="base">
                                        <p:cTn id="23" dur="500" fill="hold"/>
                                        <p:tgtEl>
                                          <p:spTgt spid="19353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353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3538">
                                            <p:txEl>
                                              <p:pRg st="4" end="4"/>
                                            </p:txEl>
                                          </p:spTgt>
                                        </p:tgtEl>
                                        <p:attrNameLst>
                                          <p:attrName>style.visibility</p:attrName>
                                        </p:attrNameLst>
                                      </p:cBhvr>
                                      <p:to>
                                        <p:strVal val="visible"/>
                                      </p:to>
                                    </p:set>
                                    <p:anim calcmode="lin" valueType="num">
                                      <p:cBhvr additive="base">
                                        <p:cTn id="27" dur="500" fill="hold"/>
                                        <p:tgtEl>
                                          <p:spTgt spid="19353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353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3538">
                                            <p:txEl>
                                              <p:pRg st="5" end="5"/>
                                            </p:txEl>
                                          </p:spTgt>
                                        </p:tgtEl>
                                        <p:attrNameLst>
                                          <p:attrName>style.visibility</p:attrName>
                                        </p:attrNameLst>
                                      </p:cBhvr>
                                      <p:to>
                                        <p:strVal val="visible"/>
                                      </p:to>
                                    </p:set>
                                    <p:anim calcmode="lin" valueType="num">
                                      <p:cBhvr additive="base">
                                        <p:cTn id="31" dur="500" fill="hold"/>
                                        <p:tgtEl>
                                          <p:spTgt spid="19353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53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3538">
                                            <p:txEl>
                                              <p:pRg st="6" end="6"/>
                                            </p:txEl>
                                          </p:spTgt>
                                        </p:tgtEl>
                                        <p:attrNameLst>
                                          <p:attrName>style.visibility</p:attrName>
                                        </p:attrNameLst>
                                      </p:cBhvr>
                                      <p:to>
                                        <p:strVal val="visible"/>
                                      </p:to>
                                    </p:set>
                                    <p:anim calcmode="lin" valueType="num">
                                      <p:cBhvr additive="base">
                                        <p:cTn id="35" dur="500" fill="hold"/>
                                        <p:tgtEl>
                                          <p:spTgt spid="19353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35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354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6" name="click.wav"/>
                                        </p:tgtEl>
                                      </p:cMediaNode>
                                    </p:audio>
                                  </p:subTnLst>
                                </p:cTn>
                              </p:par>
                            </p:childTnLst>
                          </p:cTn>
                        </p:par>
                        <p:par>
                          <p:cTn id="41" fill="hold" nodeType="afterGroup">
                            <p:stCondLst>
                              <p:cond delay="0"/>
                            </p:stCondLst>
                            <p:childTnLst>
                              <p:par>
                                <p:cTn id="42" presetID="1" presetClass="entr" presetSubtype="0" fill="hold" grpId="0" nodeType="afterEffect">
                                  <p:stCondLst>
                                    <p:cond delay="1000"/>
                                  </p:stCondLst>
                                  <p:childTnLst>
                                    <p:set>
                                      <p:cBhvr>
                                        <p:cTn id="43" dur="1" fill="hold">
                                          <p:stCondLst>
                                            <p:cond delay="0"/>
                                          </p:stCondLst>
                                        </p:cTn>
                                        <p:tgtEl>
                                          <p:spTgt spid="19354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6" name="click.wav"/>
                                        </p:tgtEl>
                                      </p:cMediaNode>
                                    </p:audio>
                                  </p:subTnLst>
                                </p:cTn>
                              </p:par>
                            </p:childTnLst>
                          </p:cTn>
                        </p:par>
                        <p:par>
                          <p:cTn id="44" fill="hold" nodeType="afterGroup">
                            <p:stCondLst>
                              <p:cond delay="1000"/>
                            </p:stCondLst>
                            <p:childTnLst>
                              <p:par>
                                <p:cTn id="45" presetID="1" presetClass="entr" presetSubtype="0" fill="hold" grpId="0" nodeType="afterEffect">
                                  <p:stCondLst>
                                    <p:cond delay="1000"/>
                                  </p:stCondLst>
                                  <p:childTnLst>
                                    <p:set>
                                      <p:cBhvr>
                                        <p:cTn id="46" dur="1" fill="hold">
                                          <p:stCondLst>
                                            <p:cond delay="0"/>
                                          </p:stCondLst>
                                        </p:cTn>
                                        <p:tgtEl>
                                          <p:spTgt spid="1935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6" name="click.wav"/>
                                        </p:tgtEl>
                                      </p:cMediaNode>
                                    </p:audio>
                                  </p:subTnLst>
                                </p:cTn>
                              </p:par>
                            </p:childTnLst>
                          </p:cTn>
                        </p:par>
                        <p:par>
                          <p:cTn id="47" fill="hold" nodeType="afterGroup">
                            <p:stCondLst>
                              <p:cond delay="2000"/>
                            </p:stCondLst>
                            <p:childTnLst>
                              <p:par>
                                <p:cTn id="48" presetID="1" presetClass="entr" presetSubtype="0" fill="hold" grpId="0" nodeType="afterEffect">
                                  <p:stCondLst>
                                    <p:cond delay="1000"/>
                                  </p:stCondLst>
                                  <p:childTnLst>
                                    <p:set>
                                      <p:cBhvr>
                                        <p:cTn id="49" dur="1" fill="hold">
                                          <p:stCondLst>
                                            <p:cond delay="0"/>
                                          </p:stCondLst>
                                        </p:cTn>
                                        <p:tgtEl>
                                          <p:spTgt spid="19354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6" name="click.wav"/>
                                        </p:tgtEl>
                                      </p:cMediaNode>
                                    </p:audio>
                                  </p:subTnLst>
                                </p:cTn>
                              </p:par>
                            </p:childTnLst>
                          </p:cTn>
                        </p:par>
                        <p:par>
                          <p:cTn id="50" fill="hold" nodeType="afterGroup">
                            <p:stCondLst>
                              <p:cond delay="3000"/>
                            </p:stCondLst>
                            <p:childTnLst>
                              <p:par>
                                <p:cTn id="51" presetID="1" presetClass="entr" presetSubtype="0" fill="hold" grpId="0" nodeType="afterEffect">
                                  <p:stCondLst>
                                    <p:cond delay="1000"/>
                                  </p:stCondLst>
                                  <p:childTnLst>
                                    <p:set>
                                      <p:cBhvr>
                                        <p:cTn id="52" dur="1" fill="hold">
                                          <p:stCondLst>
                                            <p:cond delay="0"/>
                                          </p:stCondLst>
                                        </p:cTn>
                                        <p:tgtEl>
                                          <p:spTgt spid="19354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6" name="click.wav"/>
                                        </p:tgtEl>
                                      </p:cMediaNode>
                                    </p:audio>
                                  </p:subTnLst>
                                </p:cTn>
                              </p:par>
                            </p:childTnLst>
                          </p:cTn>
                        </p:par>
                        <p:par>
                          <p:cTn id="53" fill="hold" nodeType="afterGroup">
                            <p:stCondLst>
                              <p:cond delay="4000"/>
                            </p:stCondLst>
                            <p:childTnLst>
                              <p:par>
                                <p:cTn id="54" presetID="1" presetClass="entr" presetSubtype="0" fill="hold" grpId="0" nodeType="afterEffect">
                                  <p:stCondLst>
                                    <p:cond delay="1000"/>
                                  </p:stCondLst>
                                  <p:childTnLst>
                                    <p:set>
                                      <p:cBhvr>
                                        <p:cTn id="55" dur="1" fill="hold">
                                          <p:stCondLst>
                                            <p:cond delay="0"/>
                                          </p:stCondLst>
                                        </p:cTn>
                                        <p:tgtEl>
                                          <p:spTgt spid="19354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6" name="click.wav"/>
                                        </p:tgtEl>
                                      </p:cMediaNode>
                                    </p:audio>
                                  </p:subTnLst>
                                </p:cTn>
                              </p:par>
                            </p:childTnLst>
                          </p:cTn>
                        </p:par>
                        <p:par>
                          <p:cTn id="56" fill="hold" nodeType="afterGroup">
                            <p:stCondLst>
                              <p:cond delay="5000"/>
                            </p:stCondLst>
                            <p:childTnLst>
                              <p:par>
                                <p:cTn id="57" presetID="1" presetClass="entr" presetSubtype="0" fill="hold" grpId="0" nodeType="afterEffect">
                                  <p:stCondLst>
                                    <p:cond delay="1000"/>
                                  </p:stCondLst>
                                  <p:childTnLst>
                                    <p:set>
                                      <p:cBhvr>
                                        <p:cTn id="58" dur="1" fill="hold">
                                          <p:stCondLst>
                                            <p:cond delay="0"/>
                                          </p:stCondLst>
                                        </p:cTn>
                                        <p:tgtEl>
                                          <p:spTgt spid="19354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6" name="click.wav"/>
                                        </p:tgtEl>
                                      </p:cMediaNode>
                                    </p:audio>
                                  </p:subTnLst>
                                </p:cTn>
                              </p:par>
                            </p:childTnLst>
                          </p:cTn>
                        </p:par>
                        <p:par>
                          <p:cTn id="59" fill="hold" nodeType="afterGroup">
                            <p:stCondLst>
                              <p:cond delay="6000"/>
                            </p:stCondLst>
                            <p:childTnLst>
                              <p:par>
                                <p:cTn id="60" presetID="1" presetClass="entr" presetSubtype="0" fill="hold" grpId="0" nodeType="afterEffect">
                                  <p:stCondLst>
                                    <p:cond delay="1000"/>
                                  </p:stCondLst>
                                  <p:childTnLst>
                                    <p:set>
                                      <p:cBhvr>
                                        <p:cTn id="61" dur="1" fill="hold">
                                          <p:stCondLst>
                                            <p:cond delay="0"/>
                                          </p:stCondLst>
                                        </p:cTn>
                                        <p:tgtEl>
                                          <p:spTgt spid="19354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6" name="click.wav"/>
                                        </p:tgtEl>
                                      </p:cMediaNode>
                                    </p:audio>
                                  </p:subTnLst>
                                </p:cTn>
                              </p:par>
                            </p:childTnLst>
                          </p:cTn>
                        </p:par>
                        <p:par>
                          <p:cTn id="62" fill="hold" nodeType="afterGroup">
                            <p:stCondLst>
                              <p:cond delay="7000"/>
                            </p:stCondLst>
                            <p:childTnLst>
                              <p:par>
                                <p:cTn id="63" presetID="1" presetClass="entr" presetSubtype="0" fill="hold" grpId="0" nodeType="afterEffect">
                                  <p:stCondLst>
                                    <p:cond delay="1000"/>
                                  </p:stCondLst>
                                  <p:childTnLst>
                                    <p:set>
                                      <p:cBhvr>
                                        <p:cTn id="64" dur="1" fill="hold">
                                          <p:stCondLst>
                                            <p:cond delay="0"/>
                                          </p:stCondLst>
                                        </p:cTn>
                                        <p:tgtEl>
                                          <p:spTgt spid="19354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6" name="click.wav"/>
                                        </p:tgtEl>
                                      </p:cMediaNode>
                                    </p:audio>
                                  </p:subTnLst>
                                </p:cTn>
                              </p:par>
                            </p:childTnLst>
                          </p:cTn>
                        </p:par>
                        <p:par>
                          <p:cTn id="65" fill="hold" nodeType="afterGroup">
                            <p:stCondLst>
                              <p:cond delay="8000"/>
                            </p:stCondLst>
                            <p:childTnLst>
                              <p:par>
                                <p:cTn id="66" presetID="1" presetClass="entr" presetSubtype="0" fill="hold" grpId="0" nodeType="afterEffect">
                                  <p:stCondLst>
                                    <p:cond delay="1000"/>
                                  </p:stCondLst>
                                  <p:childTnLst>
                                    <p:set>
                                      <p:cBhvr>
                                        <p:cTn id="67" dur="1" fill="hold">
                                          <p:stCondLst>
                                            <p:cond delay="0"/>
                                          </p:stCondLst>
                                        </p:cTn>
                                        <p:tgtEl>
                                          <p:spTgt spid="19354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6" name="click.wav"/>
                                        </p:tgtEl>
                                      </p:cMediaNode>
                                    </p:audio>
                                  </p:subTnLst>
                                </p:cTn>
                              </p:par>
                            </p:childTnLst>
                          </p:cTn>
                        </p:par>
                        <p:par>
                          <p:cTn id="68" fill="hold" nodeType="afterGroup">
                            <p:stCondLst>
                              <p:cond delay="9000"/>
                            </p:stCondLst>
                            <p:childTnLst>
                              <p:par>
                                <p:cTn id="69" presetID="1" presetClass="entr" presetSubtype="0" fill="hold" grpId="0" nodeType="afterEffect">
                                  <p:stCondLst>
                                    <p:cond delay="1000"/>
                                  </p:stCondLst>
                                  <p:childTnLst>
                                    <p:set>
                                      <p:cBhvr>
                                        <p:cTn id="70" dur="1" fill="hold">
                                          <p:stCondLst>
                                            <p:cond delay="0"/>
                                          </p:stCondLst>
                                        </p:cTn>
                                        <p:tgtEl>
                                          <p:spTgt spid="19355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6" name="click.wav"/>
                                        </p:tgtEl>
                                      </p:cMediaNode>
                                    </p:audio>
                                  </p:subTnLst>
                                </p:cTn>
                              </p:par>
                            </p:childTnLst>
                          </p:cTn>
                        </p:par>
                        <p:par>
                          <p:cTn id="71" fill="hold" nodeType="afterGroup">
                            <p:stCondLst>
                              <p:cond delay="10000"/>
                            </p:stCondLst>
                            <p:childTnLst>
                              <p:par>
                                <p:cTn id="72" presetID="1" presetClass="entr" presetSubtype="0" fill="hold" grpId="0" nodeType="afterEffect">
                                  <p:stCondLst>
                                    <p:cond delay="1000"/>
                                  </p:stCondLst>
                                  <p:childTnLst>
                                    <p:set>
                                      <p:cBhvr>
                                        <p:cTn id="73" dur="1" fill="hold">
                                          <p:stCondLst>
                                            <p:cond delay="0"/>
                                          </p:stCondLst>
                                        </p:cTn>
                                        <p:tgtEl>
                                          <p:spTgt spid="19355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6" name="click.wav"/>
                                        </p:tgtEl>
                                      </p:cMediaNode>
                                    </p:audio>
                                  </p:subTnLst>
                                </p:cTn>
                              </p:par>
                            </p:childTnLst>
                          </p:cTn>
                        </p:par>
                        <p:par>
                          <p:cTn id="74" fill="hold" nodeType="afterGroup">
                            <p:stCondLst>
                              <p:cond delay="11000"/>
                            </p:stCondLst>
                            <p:childTnLst>
                              <p:par>
                                <p:cTn id="75" presetID="1" presetClass="entr" presetSubtype="0" fill="hold" grpId="0" nodeType="afterEffect">
                                  <p:stCondLst>
                                    <p:cond delay="1000"/>
                                  </p:stCondLst>
                                  <p:childTnLst>
                                    <p:set>
                                      <p:cBhvr>
                                        <p:cTn id="76" dur="1" fill="hold">
                                          <p:stCondLst>
                                            <p:cond delay="0"/>
                                          </p:stCondLst>
                                        </p:cTn>
                                        <p:tgtEl>
                                          <p:spTgt spid="19355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26" name="click.wav"/>
                                        </p:tgtEl>
                                      </p:cMediaNode>
                                    </p:audio>
                                  </p:subTnLst>
                                </p:cTn>
                              </p:par>
                            </p:childTnLst>
                          </p:cTn>
                        </p:par>
                        <p:par>
                          <p:cTn id="77" fill="hold" nodeType="afterGroup">
                            <p:stCondLst>
                              <p:cond delay="12000"/>
                            </p:stCondLst>
                            <p:childTnLst>
                              <p:par>
                                <p:cTn id="78" presetID="1" presetClass="entr" presetSubtype="0" fill="hold" grpId="0" nodeType="afterEffect">
                                  <p:stCondLst>
                                    <p:cond delay="1000"/>
                                  </p:stCondLst>
                                  <p:childTnLst>
                                    <p:set>
                                      <p:cBhvr>
                                        <p:cTn id="79" dur="1" fill="hold">
                                          <p:stCondLst>
                                            <p:cond delay="0"/>
                                          </p:stCondLst>
                                        </p:cTn>
                                        <p:tgtEl>
                                          <p:spTgt spid="19355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6" name="click.wav"/>
                                        </p:tgtEl>
                                      </p:cMediaNode>
                                    </p:audio>
                                  </p:subTnLst>
                                </p:cTn>
                              </p:par>
                            </p:childTnLst>
                          </p:cTn>
                        </p:par>
                        <p:par>
                          <p:cTn id="80" fill="hold" nodeType="afterGroup">
                            <p:stCondLst>
                              <p:cond delay="13000"/>
                            </p:stCondLst>
                            <p:childTnLst>
                              <p:par>
                                <p:cTn id="81" presetID="1" presetClass="entr" presetSubtype="0" fill="hold" grpId="0" nodeType="afterEffect">
                                  <p:stCondLst>
                                    <p:cond delay="1000"/>
                                  </p:stCondLst>
                                  <p:childTnLst>
                                    <p:set>
                                      <p:cBhvr>
                                        <p:cTn id="82" dur="1" fill="hold">
                                          <p:stCondLst>
                                            <p:cond delay="0"/>
                                          </p:stCondLst>
                                        </p:cTn>
                                        <p:tgtEl>
                                          <p:spTgt spid="19355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6" name="click.wav"/>
                                        </p:tgtEl>
                                      </p:cMediaNode>
                                    </p:audio>
                                  </p:subTnLst>
                                </p:cTn>
                              </p:par>
                            </p:childTnLst>
                          </p:cTn>
                        </p:par>
                        <p:par>
                          <p:cTn id="83" fill="hold" nodeType="afterGroup">
                            <p:stCondLst>
                              <p:cond delay="14000"/>
                            </p:stCondLst>
                            <p:childTnLst>
                              <p:par>
                                <p:cTn id="84" presetID="1" presetClass="entr" presetSubtype="0" fill="hold" nodeType="afterEffect">
                                  <p:stCondLst>
                                    <p:cond delay="1000"/>
                                  </p:stCondLst>
                                  <p:childTnLst>
                                    <p:set>
                                      <p:cBhvr>
                                        <p:cTn id="85" dur="1" fill="hold">
                                          <p:stCondLst>
                                            <p:cond delay="0"/>
                                          </p:stCondLst>
                                        </p:cTn>
                                        <p:tgtEl>
                                          <p:spTgt spid="193555"/>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27" name="chimes.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1" presetClass="emph" presetSubtype="0" fill="hold" nodeType="clickEffect">
                                  <p:stCondLst>
                                    <p:cond delay="0"/>
                                  </p:stCondLst>
                                  <p:iterate type="lt">
                                    <p:tmPct val="0"/>
                                  </p:iterate>
                                  <p:childTnLst>
                                    <p:animClr clrSpc="hsl" dir="cw">
                                      <p:cBhvr override="childStyle">
                                        <p:cTn id="89" dur="500" fill="hold"/>
                                        <p:tgtEl>
                                          <p:spTgt spid="193538">
                                            <p:txEl>
                                              <p:pRg st="3" end="3"/>
                                            </p:txEl>
                                          </p:spTgt>
                                        </p:tgtEl>
                                        <p:attrNameLst>
                                          <p:attrName>style.color</p:attrName>
                                        </p:attrNameLst>
                                      </p:cBhvr>
                                      <p:by>
                                        <p:hsl h="7200000" s="0" l="0"/>
                                      </p:by>
                                    </p:animClr>
                                    <p:animClr clrSpc="hsl" dir="cw">
                                      <p:cBhvr>
                                        <p:cTn id="90" dur="500" fill="hold"/>
                                        <p:tgtEl>
                                          <p:spTgt spid="193538">
                                            <p:txEl>
                                              <p:pRg st="3" end="3"/>
                                            </p:txEl>
                                          </p:spTgt>
                                        </p:tgtEl>
                                        <p:attrNameLst>
                                          <p:attrName>fillcolor</p:attrName>
                                        </p:attrNameLst>
                                      </p:cBhvr>
                                      <p:by>
                                        <p:hsl h="7200000" s="0" l="0"/>
                                      </p:by>
                                    </p:animClr>
                                    <p:animClr clrSpc="hsl" dir="cw">
                                      <p:cBhvr>
                                        <p:cTn id="91" dur="500" fill="hold"/>
                                        <p:tgtEl>
                                          <p:spTgt spid="193538">
                                            <p:txEl>
                                              <p:pRg st="3" end="3"/>
                                            </p:txEl>
                                          </p:spTgt>
                                        </p:tgtEl>
                                        <p:attrNameLst>
                                          <p:attrName>stroke.color</p:attrName>
                                        </p:attrNameLst>
                                      </p:cBhvr>
                                      <p:by>
                                        <p:hsl h="7200000" s="0" l="0"/>
                                      </p:by>
                                    </p:animClr>
                                    <p:set>
                                      <p:cBhvr>
                                        <p:cTn id="92" dur="500" fill="hold"/>
                                        <p:tgtEl>
                                          <p:spTgt spid="193538">
                                            <p:txEl>
                                              <p:pRg st="3" end="3"/>
                                            </p:txEl>
                                          </p:spTgt>
                                        </p:tgtEl>
                                        <p:attrNameLst>
                                          <p:attrName>fill.type</p:attrName>
                                        </p:attrNameLst>
                                      </p:cBhvr>
                                      <p:to>
                                        <p:strVal val="solid"/>
                                      </p:to>
                                    </p:set>
                                  </p:childTnLst>
                                </p:cTn>
                              </p:par>
                              <p:par>
                                <p:cTn id="93" presetID="1" presetClass="entr" presetSubtype="0" fill="hold" nodeType="withEffect">
                                  <p:stCondLst>
                                    <p:cond delay="0"/>
                                  </p:stCondLst>
                                  <p:childTnLst>
                                    <p:set>
                                      <p:cBhvr>
                                        <p:cTn id="94" dur="1" fill="hold">
                                          <p:stCondLst>
                                            <p:cond delay="0"/>
                                          </p:stCondLst>
                                        </p:cTn>
                                        <p:tgtEl>
                                          <p:spTgt spid="171022"/>
                                        </p:tgtEl>
                                        <p:attrNameLst>
                                          <p:attrName>style.visibility</p:attrName>
                                        </p:attrNameLst>
                                      </p:cBhvr>
                                      <p:to>
                                        <p:strVal val="visible"/>
                                      </p:to>
                                    </p:set>
                                  </p:childTnLst>
                                  <p:subTnLst>
                                    <p:audio>
                                      <p:cMediaNode vol="100000">
                                        <p:cTn display="0" masterRel="sameClick">
                                          <p:stCondLst>
                                            <p:cond evt="begin" delay="0">
                                              <p:tn val="93"/>
                                            </p:cond>
                                          </p:stCondLst>
                                          <p:endCondLst>
                                            <p:cond evt="onStopAudio" delay="0">
                                              <p:tgtEl>
                                                <p:sldTgt/>
                                              </p:tgtEl>
                                            </p:cond>
                                          </p:endCondLst>
                                        </p:cTn>
                                        <p:tgtEl>
                                          <p:sndTgt r:embed="rId28" name="applause.wav"/>
                                        </p:tgtEl>
                                      </p:cMediaNode>
                                    </p:audio>
                                  </p:subTnLst>
                                </p:cTn>
                              </p:par>
                              <p:par>
                                <p:cTn id="95" presetID="34" presetClass="emph" presetSubtype="0" repeatCount="indefinite" fill="hold" nodeType="withEffect">
                                  <p:stCondLst>
                                    <p:cond delay="0"/>
                                  </p:stCondLst>
                                  <p:endCondLst>
                                    <p:cond evt="onNext" delay="0">
                                      <p:tgtEl>
                                        <p:sldTgt/>
                                      </p:tgtEl>
                                    </p:cond>
                                  </p:endCondLst>
                                  <p:iterate type="lt">
                                    <p:tmPct val="10000"/>
                                  </p:iterate>
                                  <p:childTnLst>
                                    <p:animMotion origin="layout" path="M 0.0 0.0 L 0.0 -0.07213" pathEditMode="relative" ptsTypes="">
                                      <p:cBhvr>
                                        <p:cTn id="96" dur="250" accel="50000" decel="50000" autoRev="1" fill="hold">
                                          <p:stCondLst>
                                            <p:cond delay="0"/>
                                          </p:stCondLst>
                                        </p:cTn>
                                        <p:tgtEl>
                                          <p:spTgt spid="193538">
                                            <p:txEl>
                                              <p:pRg st="3" end="3"/>
                                            </p:txEl>
                                          </p:spTgt>
                                        </p:tgtEl>
                                        <p:attrNameLst>
                                          <p:attrName>ppt_x</p:attrName>
                                          <p:attrName>ppt_y</p:attrName>
                                        </p:attrNameLst>
                                      </p:cBhvr>
                                    </p:animMotion>
                                    <p:animRot by="1500000">
                                      <p:cBhvr>
                                        <p:cTn id="97" dur="125" fill="hold">
                                          <p:stCondLst>
                                            <p:cond delay="0"/>
                                          </p:stCondLst>
                                        </p:cTn>
                                        <p:tgtEl>
                                          <p:spTgt spid="193538">
                                            <p:txEl>
                                              <p:pRg st="3" end="3"/>
                                            </p:txEl>
                                          </p:spTgt>
                                        </p:tgtEl>
                                        <p:attrNameLst>
                                          <p:attrName>r</p:attrName>
                                        </p:attrNameLst>
                                      </p:cBhvr>
                                    </p:animRot>
                                    <p:animRot by="-1500000">
                                      <p:cBhvr>
                                        <p:cTn id="98" dur="125" fill="hold">
                                          <p:stCondLst>
                                            <p:cond delay="125"/>
                                          </p:stCondLst>
                                        </p:cTn>
                                        <p:tgtEl>
                                          <p:spTgt spid="193538">
                                            <p:txEl>
                                              <p:pRg st="3" end="3"/>
                                            </p:txEl>
                                          </p:spTgt>
                                        </p:tgtEl>
                                        <p:attrNameLst>
                                          <p:attrName>r</p:attrName>
                                        </p:attrNameLst>
                                      </p:cBhvr>
                                    </p:animRot>
                                    <p:animRot by="-1500000">
                                      <p:cBhvr>
                                        <p:cTn id="99" dur="125" fill="hold">
                                          <p:stCondLst>
                                            <p:cond delay="250"/>
                                          </p:stCondLst>
                                        </p:cTn>
                                        <p:tgtEl>
                                          <p:spTgt spid="193538">
                                            <p:txEl>
                                              <p:pRg st="3" end="3"/>
                                            </p:txEl>
                                          </p:spTgt>
                                        </p:tgtEl>
                                        <p:attrNameLst>
                                          <p:attrName>r</p:attrName>
                                        </p:attrNameLst>
                                      </p:cBhvr>
                                    </p:animRot>
                                    <p:animRot by="1500000">
                                      <p:cBhvr>
                                        <p:cTn id="100" dur="125" fill="hold">
                                          <p:stCondLst>
                                            <p:cond delay="375"/>
                                          </p:stCondLst>
                                        </p:cTn>
                                        <p:tgtEl>
                                          <p:spTgt spid="193538">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allAtOnce" animBg="1"/>
      <p:bldP spid="193540" grpId="0" animBg="1"/>
      <p:bldP spid="193541" grpId="0" animBg="1"/>
      <p:bldP spid="193542" grpId="0" animBg="1"/>
      <p:bldP spid="193543" grpId="0" animBg="1"/>
      <p:bldP spid="193544" grpId="0" animBg="1"/>
      <p:bldP spid="193545" grpId="0" animBg="1"/>
      <p:bldP spid="193546" grpId="0" animBg="1"/>
      <p:bldP spid="193547" grpId="0" animBg="1"/>
      <p:bldP spid="193548" grpId="0" animBg="1"/>
      <p:bldP spid="193549" grpId="0" animBg="1"/>
      <p:bldP spid="193550" grpId="0" animBg="1"/>
      <p:bldP spid="193551" grpId="0" animBg="1"/>
      <p:bldP spid="193552" grpId="0" animBg="1"/>
      <p:bldP spid="193553" grpId="0" animBg="1"/>
      <p:bldP spid="1935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custDataLst>
              <p:tags r:id="rId2"/>
            </p:custDataLst>
          </p:nvPr>
        </p:nvSpPr>
        <p:spPr>
          <a:xfrm>
            <a:off x="1676400" y="381000"/>
            <a:ext cx="68580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HOẠT ĐỘNG TÌM TÒI MỞ RỘNG:</a:t>
            </a:r>
            <a:endParaRPr lang="en-US" sz="2800"/>
          </a:p>
        </p:txBody>
      </p:sp>
      <p:grpSp>
        <p:nvGrpSpPr>
          <p:cNvPr id="28" name="Group 27"/>
          <p:cNvGrpSpPr/>
          <p:nvPr>
            <p:custDataLst>
              <p:tags r:id="rId3"/>
            </p:custDataLst>
          </p:nvPr>
        </p:nvGrpSpPr>
        <p:grpSpPr>
          <a:xfrm>
            <a:off x="762000" y="1066800"/>
            <a:ext cx="7924800" cy="3968853"/>
            <a:chOff x="762000" y="1066800"/>
            <a:chExt cx="7924800" cy="3968853"/>
          </a:xfrm>
        </p:grpSpPr>
        <p:grpSp>
          <p:nvGrpSpPr>
            <p:cNvPr id="27" name="Group 26"/>
            <p:cNvGrpSpPr/>
            <p:nvPr/>
          </p:nvGrpSpPr>
          <p:grpSpPr>
            <a:xfrm>
              <a:off x="762000" y="1066800"/>
              <a:ext cx="7924800" cy="3968853"/>
              <a:chOff x="762000" y="1066800"/>
              <a:chExt cx="7924800" cy="3968853"/>
            </a:xfrm>
          </p:grpSpPr>
          <p:sp>
            <p:nvSpPr>
              <p:cNvPr id="2" name="Rectangle 1"/>
              <p:cNvSpPr/>
              <p:nvPr>
                <p:custDataLst>
                  <p:tags r:id="rId10"/>
                </p:custDataLst>
              </p:nvPr>
            </p:nvSpPr>
            <p:spPr>
              <a:xfrm>
                <a:off x="762000" y="1066800"/>
                <a:ext cx="7924800" cy="3968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cap="flat" cmpd="sng" algn="ctr">
                <a:solidFill>
                  <a:schemeClr val="accent1"/>
                </a:solidFill>
                <a:prstDash val="solid"/>
              </a:ln>
              <a:effectLst/>
            </p:spPr>
            <p:style>
              <a:lnRef idx="2">
                <a:schemeClr val="accent1"/>
              </a:lnRef>
              <a:fillRef idx="1">
                <a:schemeClr val="lt1"/>
              </a:fillRef>
              <a:effectRef idx="0">
                <a:schemeClr val="accent1"/>
              </a:effectRef>
              <a:fontRef idx="minor">
                <a:schemeClr val="dk1"/>
              </a:fontRef>
            </p:style>
            <p:txBody>
              <a:bodyPr wrap="square" lIns="89990" tIns="44995" rIns="89990" bIns="44995">
                <a:spAutoFit/>
              </a:bodyPr>
              <a:lstStyle/>
              <a:p>
                <a:pPr defTabSz="914400" fontAlgn="base">
                  <a:spcBef>
                    <a:spcPct val="0"/>
                  </a:spcBef>
                  <a:spcAft>
                    <a:spcPct val="0"/>
                  </a:spcAft>
                  <a:defRPr/>
                </a:pPr>
                <a:r>
                  <a:rPr lang="en-US" sz="2800" b="1">
                    <a:solidFill>
                      <a:srgbClr val="4D4D4D"/>
                    </a:solidFill>
                    <a:latin typeface="Times New Roman" pitchFamily="18" charset="0"/>
                    <a:cs typeface="Times New Roman" pitchFamily="18" charset="0"/>
                  </a:rPr>
                  <a:t>  </a:t>
                </a:r>
                <a:r>
                  <a:rPr lang="en-US" sz="2800" b="1" smtClean="0">
                    <a:solidFill>
                      <a:srgbClr val="4D4D4D"/>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        </a:t>
                </a:r>
              </a:p>
              <a:p>
                <a:r>
                  <a:rPr lang="en-US" sz="2800" b="1" u="sng" smtClean="0">
                    <a:solidFill>
                      <a:schemeClr val="bg1">
                        <a:lumMod val="50000"/>
                      </a:schemeClr>
                    </a:solidFill>
                    <a:latin typeface="Times New Roman" pitchFamily="18" charset="0"/>
                    <a:cs typeface="Times New Roman" pitchFamily="18" charset="0"/>
                  </a:rPr>
                  <a:t>BT: </a:t>
                </a:r>
                <a:r>
                  <a:rPr lang="en-US" sz="2800" b="1">
                    <a:solidFill>
                      <a:schemeClr val="bg1">
                        <a:lumMod val="50000"/>
                      </a:schemeClr>
                    </a:solidFill>
                    <a:latin typeface="Times New Roman" pitchFamily="18" charset="0"/>
                    <a:cs typeface="Times New Roman" pitchFamily="18" charset="0"/>
                  </a:rPr>
                  <a:t>Viết các phương trình hóa học biểu diễn các biến hóa sau và cho biết mỗi phản ứng đó thuộc loại phản ứng hóa học nào?</a:t>
                </a:r>
              </a:p>
              <a:p>
                <a:r>
                  <a:rPr lang="pt-BR" sz="2800" b="1">
                    <a:solidFill>
                      <a:schemeClr val="bg1">
                        <a:lumMod val="50000"/>
                      </a:schemeClr>
                    </a:solidFill>
                    <a:latin typeface="Times New Roman" pitchFamily="18" charset="0"/>
                    <a:cs typeface="Times New Roman" pitchFamily="18" charset="0"/>
                  </a:rPr>
                  <a:t>a) Na </a:t>
                </a:r>
                <a:r>
                  <a:rPr lang="pt-BR" sz="2800" b="1" smtClean="0">
                    <a:solidFill>
                      <a:schemeClr val="bg1">
                        <a:lumMod val="50000"/>
                      </a:schemeClr>
                    </a:solidFill>
                    <a:latin typeface="Times New Roman" pitchFamily="18" charset="0"/>
                    <a:cs typeface="Times New Roman" pitchFamily="18" charset="0"/>
                  </a:rPr>
                  <a:t>         Na</a:t>
                </a:r>
                <a:r>
                  <a:rPr lang="pt-BR" sz="2800" b="1" baseline="-25000" smtClean="0">
                    <a:solidFill>
                      <a:schemeClr val="bg1">
                        <a:lumMod val="50000"/>
                      </a:schemeClr>
                    </a:solidFill>
                    <a:latin typeface="Times New Roman" pitchFamily="18" charset="0"/>
                    <a:cs typeface="Times New Roman" pitchFamily="18" charset="0"/>
                  </a:rPr>
                  <a:t>2</a:t>
                </a:r>
                <a:r>
                  <a:rPr lang="pt-BR" sz="2800" b="1" smtClean="0">
                    <a:solidFill>
                      <a:schemeClr val="bg1">
                        <a:lumMod val="50000"/>
                      </a:schemeClr>
                    </a:solidFill>
                    <a:latin typeface="Times New Roman" pitchFamily="18" charset="0"/>
                    <a:cs typeface="Times New Roman" pitchFamily="18" charset="0"/>
                  </a:rPr>
                  <a:t>O</a:t>
                </a:r>
                <a:r>
                  <a:rPr lang="en-US" sz="2800" b="1" smtClean="0">
                    <a:solidFill>
                      <a:schemeClr val="bg1">
                        <a:lumMod val="50000"/>
                      </a:schemeClr>
                    </a:solidFill>
                    <a:latin typeface="Times New Roman" pitchFamily="18" charset="0"/>
                    <a:cs typeface="Times New Roman" pitchFamily="18" charset="0"/>
                  </a:rPr>
                  <a:t>          </a:t>
                </a:r>
                <a:r>
                  <a:rPr lang="pt-BR" sz="2800" b="1" smtClean="0">
                    <a:solidFill>
                      <a:schemeClr val="bg1">
                        <a:lumMod val="50000"/>
                      </a:schemeClr>
                    </a:solidFill>
                    <a:latin typeface="Times New Roman" pitchFamily="18" charset="0"/>
                    <a:cs typeface="Times New Roman" pitchFamily="18" charset="0"/>
                  </a:rPr>
                  <a:t>NaOH</a:t>
                </a:r>
                <a:endParaRPr lang="en-US" sz="2800" b="1">
                  <a:solidFill>
                    <a:schemeClr val="bg1">
                      <a:lumMod val="50000"/>
                    </a:schemeClr>
                  </a:solidFill>
                  <a:latin typeface="Times New Roman" pitchFamily="18" charset="0"/>
                  <a:cs typeface="Times New Roman" pitchFamily="18" charset="0"/>
                </a:endParaRPr>
              </a:p>
              <a:p>
                <a:r>
                  <a:rPr lang="pt-BR" sz="2800" b="1">
                    <a:solidFill>
                      <a:schemeClr val="bg1">
                        <a:lumMod val="50000"/>
                      </a:schemeClr>
                    </a:solidFill>
                    <a:latin typeface="Times New Roman" pitchFamily="18" charset="0"/>
                    <a:cs typeface="Times New Roman" pitchFamily="18" charset="0"/>
                  </a:rPr>
                  <a:t>b) P</a:t>
                </a:r>
                <a:r>
                  <a:rPr lang="en-US" sz="2800" b="1">
                    <a:solidFill>
                      <a:schemeClr val="bg1">
                        <a:lumMod val="50000"/>
                      </a:schemeClr>
                    </a:solidFill>
                    <a:latin typeface="Times New Roman" pitchFamily="18" charset="0"/>
                    <a:cs typeface="Times New Roman" pitchFamily="18" charset="0"/>
                  </a:rPr>
                  <a:t> </a:t>
                </a:r>
                <a:r>
                  <a:rPr lang="en-US" sz="2800" b="1" smtClean="0">
                    <a:solidFill>
                      <a:schemeClr val="bg1">
                        <a:lumMod val="50000"/>
                      </a:schemeClr>
                    </a:solidFill>
                    <a:latin typeface="Times New Roman" pitchFamily="18" charset="0"/>
                    <a:cs typeface="Times New Roman" pitchFamily="18" charset="0"/>
                  </a:rPr>
                  <a:t>         </a:t>
                </a:r>
                <a:r>
                  <a:rPr lang="pt-BR" sz="2800" b="1" smtClean="0">
                    <a:solidFill>
                      <a:schemeClr val="bg1">
                        <a:lumMod val="50000"/>
                      </a:schemeClr>
                    </a:solidFill>
                    <a:latin typeface="Times New Roman" pitchFamily="18" charset="0"/>
                    <a:cs typeface="Times New Roman" pitchFamily="18" charset="0"/>
                  </a:rPr>
                  <a:t>P</a:t>
                </a:r>
                <a:r>
                  <a:rPr lang="pt-BR" sz="2800" b="1" baseline="-25000" smtClean="0">
                    <a:solidFill>
                      <a:schemeClr val="bg1">
                        <a:lumMod val="50000"/>
                      </a:schemeClr>
                    </a:solidFill>
                    <a:latin typeface="Times New Roman" pitchFamily="18" charset="0"/>
                    <a:cs typeface="Times New Roman" pitchFamily="18" charset="0"/>
                  </a:rPr>
                  <a:t>2</a:t>
                </a:r>
                <a:r>
                  <a:rPr lang="pt-BR" sz="2800" b="1" smtClean="0">
                    <a:solidFill>
                      <a:schemeClr val="bg1">
                        <a:lumMod val="50000"/>
                      </a:schemeClr>
                    </a:solidFill>
                    <a:latin typeface="Times New Roman" pitchFamily="18" charset="0"/>
                    <a:cs typeface="Times New Roman" pitchFamily="18" charset="0"/>
                  </a:rPr>
                  <a:t>O</a:t>
                </a:r>
                <a:r>
                  <a:rPr lang="pt-BR" sz="2800" b="1" baseline="-25000" smtClean="0">
                    <a:solidFill>
                      <a:schemeClr val="bg1">
                        <a:lumMod val="50000"/>
                      </a:schemeClr>
                    </a:solidFill>
                    <a:latin typeface="Times New Roman" pitchFamily="18" charset="0"/>
                    <a:cs typeface="Times New Roman" pitchFamily="18" charset="0"/>
                  </a:rPr>
                  <a:t>5</a:t>
                </a:r>
                <a:r>
                  <a:rPr lang="en-US" sz="2800" b="1" smtClean="0">
                    <a:solidFill>
                      <a:schemeClr val="bg1">
                        <a:lumMod val="50000"/>
                      </a:schemeClr>
                    </a:solidFill>
                    <a:latin typeface="Times New Roman" pitchFamily="18" charset="0"/>
                    <a:cs typeface="Times New Roman" pitchFamily="18" charset="0"/>
                  </a:rPr>
                  <a:t>          </a:t>
                </a:r>
                <a:r>
                  <a:rPr lang="pt-BR" sz="2800" b="1" smtClean="0">
                    <a:solidFill>
                      <a:schemeClr val="bg1">
                        <a:lumMod val="50000"/>
                      </a:schemeClr>
                    </a:solidFill>
                    <a:latin typeface="Times New Roman" pitchFamily="18" charset="0"/>
                    <a:cs typeface="Times New Roman" pitchFamily="18" charset="0"/>
                  </a:rPr>
                  <a:t>H</a:t>
                </a:r>
                <a:r>
                  <a:rPr lang="pt-BR" sz="2800" b="1" baseline="-25000" smtClean="0">
                    <a:solidFill>
                      <a:schemeClr val="bg1">
                        <a:lumMod val="50000"/>
                      </a:schemeClr>
                    </a:solidFill>
                    <a:latin typeface="Times New Roman" pitchFamily="18" charset="0"/>
                    <a:cs typeface="Times New Roman" pitchFamily="18" charset="0"/>
                  </a:rPr>
                  <a:t>3</a:t>
                </a:r>
                <a:r>
                  <a:rPr lang="pt-BR" sz="2800" b="1" smtClean="0">
                    <a:solidFill>
                      <a:schemeClr val="bg1">
                        <a:lumMod val="50000"/>
                      </a:schemeClr>
                    </a:solidFill>
                    <a:latin typeface="Times New Roman" pitchFamily="18" charset="0"/>
                    <a:cs typeface="Times New Roman" pitchFamily="18" charset="0"/>
                  </a:rPr>
                  <a:t>PO</a:t>
                </a:r>
                <a:r>
                  <a:rPr lang="pt-BR" sz="2800" b="1" baseline="-25000" smtClean="0">
                    <a:solidFill>
                      <a:schemeClr val="bg1">
                        <a:lumMod val="50000"/>
                      </a:schemeClr>
                    </a:solidFill>
                    <a:latin typeface="Times New Roman" pitchFamily="18" charset="0"/>
                    <a:cs typeface="Times New Roman" pitchFamily="18" charset="0"/>
                  </a:rPr>
                  <a:t>4</a:t>
                </a:r>
                <a:endParaRPr lang="en-US" sz="2800" b="1">
                  <a:solidFill>
                    <a:schemeClr val="bg1">
                      <a:lumMod val="50000"/>
                    </a:schemeClr>
                  </a:solidFill>
                  <a:latin typeface="Times New Roman" pitchFamily="18" charset="0"/>
                  <a:cs typeface="Times New Roman" pitchFamily="18" charset="0"/>
                </a:endParaRPr>
              </a:p>
              <a:p>
                <a:r>
                  <a:rPr lang="pt-BR" sz="2800" b="1">
                    <a:solidFill>
                      <a:schemeClr val="bg1">
                        <a:lumMod val="50000"/>
                      </a:schemeClr>
                    </a:solidFill>
                    <a:latin typeface="Times New Roman" pitchFamily="18" charset="0"/>
                    <a:cs typeface="Times New Roman" pitchFamily="18" charset="0"/>
                  </a:rPr>
                  <a:t>c) </a:t>
                </a:r>
                <a:r>
                  <a:rPr lang="pt-BR" sz="2800" b="1" smtClean="0">
                    <a:solidFill>
                      <a:schemeClr val="bg1">
                        <a:lumMod val="50000"/>
                      </a:schemeClr>
                    </a:solidFill>
                    <a:latin typeface="Times New Roman" pitchFamily="18" charset="0"/>
                    <a:cs typeface="Times New Roman" pitchFamily="18" charset="0"/>
                  </a:rPr>
                  <a:t>Fe</a:t>
                </a:r>
                <a:r>
                  <a:rPr lang="pt-BR" sz="2800" b="1" baseline="-25000" smtClean="0">
                    <a:solidFill>
                      <a:schemeClr val="bg1">
                        <a:lumMod val="50000"/>
                      </a:schemeClr>
                    </a:solidFill>
                    <a:latin typeface="Times New Roman" pitchFamily="18" charset="0"/>
                    <a:cs typeface="Times New Roman" pitchFamily="18" charset="0"/>
                  </a:rPr>
                  <a:t>2</a:t>
                </a:r>
                <a:r>
                  <a:rPr lang="pt-BR" sz="2800" b="1" smtClean="0">
                    <a:solidFill>
                      <a:schemeClr val="bg1">
                        <a:lumMod val="50000"/>
                      </a:schemeClr>
                    </a:solidFill>
                    <a:latin typeface="Times New Roman" pitchFamily="18" charset="0"/>
                    <a:cs typeface="Times New Roman" pitchFamily="18" charset="0"/>
                  </a:rPr>
                  <a:t>O</a:t>
                </a:r>
                <a:r>
                  <a:rPr lang="pt-BR" sz="2800" b="1" baseline="-25000" smtClean="0">
                    <a:solidFill>
                      <a:schemeClr val="bg1">
                        <a:lumMod val="50000"/>
                      </a:schemeClr>
                    </a:solidFill>
                    <a:latin typeface="Times New Roman" pitchFamily="18" charset="0"/>
                    <a:cs typeface="Times New Roman" pitchFamily="18" charset="0"/>
                  </a:rPr>
                  <a:t>3              </a:t>
                </a:r>
                <a:r>
                  <a:rPr lang="en-US" sz="2800" b="1" smtClean="0">
                    <a:solidFill>
                      <a:schemeClr val="bg1">
                        <a:lumMod val="50000"/>
                      </a:schemeClr>
                    </a:solidFill>
                    <a:latin typeface="Times New Roman" pitchFamily="18" charset="0"/>
                    <a:cs typeface="Times New Roman" pitchFamily="18" charset="0"/>
                  </a:rPr>
                  <a:t> </a:t>
                </a:r>
                <a:r>
                  <a:rPr lang="pt-BR" sz="2800" b="1" smtClean="0">
                    <a:solidFill>
                      <a:schemeClr val="bg1">
                        <a:lumMod val="50000"/>
                      </a:schemeClr>
                    </a:solidFill>
                    <a:latin typeface="Times New Roman" pitchFamily="18" charset="0"/>
                    <a:cs typeface="Times New Roman" pitchFamily="18" charset="0"/>
                  </a:rPr>
                  <a:t>Fe           </a:t>
                </a:r>
                <a:r>
                  <a:rPr lang="en-US" sz="2800" b="1" smtClean="0">
                    <a:solidFill>
                      <a:schemeClr val="bg1">
                        <a:lumMod val="50000"/>
                      </a:schemeClr>
                    </a:solidFill>
                    <a:latin typeface="Times New Roman" pitchFamily="18" charset="0"/>
                    <a:cs typeface="Times New Roman" pitchFamily="18" charset="0"/>
                  </a:rPr>
                  <a:t> </a:t>
                </a:r>
                <a:r>
                  <a:rPr lang="pt-BR" sz="2800" b="1">
                    <a:solidFill>
                      <a:schemeClr val="bg1">
                        <a:lumMod val="50000"/>
                      </a:schemeClr>
                    </a:solidFill>
                    <a:latin typeface="Times New Roman" pitchFamily="18" charset="0"/>
                    <a:cs typeface="Times New Roman" pitchFamily="18" charset="0"/>
                  </a:rPr>
                  <a:t>FeCl</a:t>
                </a:r>
                <a:r>
                  <a:rPr lang="pt-BR" sz="2800" b="1" baseline="-25000">
                    <a:solidFill>
                      <a:schemeClr val="bg1">
                        <a:lumMod val="50000"/>
                      </a:schemeClr>
                    </a:solidFill>
                    <a:latin typeface="Times New Roman" pitchFamily="18" charset="0"/>
                    <a:cs typeface="Times New Roman" pitchFamily="18" charset="0"/>
                  </a:rPr>
                  <a:t>2</a:t>
                </a:r>
                <a:endParaRPr lang="en-US" sz="2800" b="1">
                  <a:solidFill>
                    <a:schemeClr val="bg1">
                      <a:lumMod val="50000"/>
                    </a:schemeClr>
                  </a:solidFill>
                  <a:latin typeface="Times New Roman" pitchFamily="18" charset="0"/>
                  <a:cs typeface="Times New Roman" pitchFamily="18" charset="0"/>
                </a:endParaRPr>
              </a:p>
              <a:p>
                <a:r>
                  <a:rPr lang="en-US" sz="2800" b="1">
                    <a:solidFill>
                      <a:schemeClr val="bg1">
                        <a:lumMod val="50000"/>
                      </a:schemeClr>
                    </a:solidFill>
                    <a:latin typeface="Times New Roman" pitchFamily="18" charset="0"/>
                    <a:cs typeface="Times New Roman" pitchFamily="18" charset="0"/>
                  </a:rPr>
                  <a:t>- Tìm hiểu một số ứng dụng của các phản ứng thế, phân hủy, hóa hợp trong đời sống.</a:t>
                </a:r>
              </a:p>
            </p:txBody>
          </p:sp>
          <p:cxnSp>
            <p:nvCxnSpPr>
              <p:cNvPr id="12" name="Straight Arrow Connector 11"/>
              <p:cNvCxnSpPr/>
              <p:nvPr/>
            </p:nvCxnSpPr>
            <p:spPr bwMode="auto">
              <a:xfrm>
                <a:off x="1828800" y="3048000"/>
                <a:ext cx="609600" cy="1588"/>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3499340" y="3081996"/>
                <a:ext cx="609600" cy="1588"/>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1600200" y="3489544"/>
                <a:ext cx="609600" cy="1588"/>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3200400" y="3491132"/>
                <a:ext cx="609600" cy="1588"/>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2286000" y="3914336"/>
                <a:ext cx="609600" cy="1588"/>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3595468" y="3900268"/>
                <a:ext cx="609600" cy="1588"/>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TextBox 20"/>
            <p:cNvSpPr txBox="1"/>
            <p:nvPr>
              <p:custDataLst>
                <p:tags r:id="rId4"/>
              </p:custDataLst>
            </p:nvPr>
          </p:nvSpPr>
          <p:spPr>
            <a:xfrm>
              <a:off x="1538068" y="3166404"/>
              <a:ext cx="685800" cy="369332"/>
            </a:xfrm>
            <a:prstGeom prst="rect">
              <a:avLst/>
            </a:prstGeom>
            <a:noFill/>
            <a:ln>
              <a:noFill/>
            </a:ln>
          </p:spPr>
          <p:txBody>
            <a:bodyPr wrap="square" rtlCol="0">
              <a:spAutoFit/>
            </a:bodyPr>
            <a:lstStyle/>
            <a:p>
              <a:r>
                <a:rPr lang="en-US" baseline="30000"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cs typeface="Times New Roman" pitchFamily="18" charset="0"/>
                </a:rPr>
                <a:t>   (1) </a:t>
              </a:r>
              <a:endParaRPr lang="en-US">
                <a:solidFill>
                  <a:srgbClr val="000000"/>
                </a:solidFill>
              </a:endParaRPr>
            </a:p>
          </p:txBody>
        </p:sp>
        <p:sp>
          <p:nvSpPr>
            <p:cNvPr id="22" name="TextBox 21"/>
            <p:cNvSpPr txBox="1"/>
            <p:nvPr>
              <p:custDataLst>
                <p:tags r:id="rId5"/>
              </p:custDataLst>
            </p:nvPr>
          </p:nvSpPr>
          <p:spPr>
            <a:xfrm>
              <a:off x="2057400" y="3615396"/>
              <a:ext cx="685800" cy="369332"/>
            </a:xfrm>
            <a:prstGeom prst="rect">
              <a:avLst/>
            </a:prstGeom>
            <a:noFill/>
            <a:ln>
              <a:noFill/>
            </a:ln>
          </p:spPr>
          <p:txBody>
            <a:bodyPr wrap="square" rtlCol="0">
              <a:spAutoFit/>
            </a:bodyPr>
            <a:lstStyle/>
            <a:p>
              <a:r>
                <a:rPr lang="en-US" baseline="30000"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cs typeface="Times New Roman" pitchFamily="18" charset="0"/>
                </a:rPr>
                <a:t>   (1) </a:t>
              </a:r>
              <a:endParaRPr lang="en-US">
                <a:solidFill>
                  <a:srgbClr val="000000"/>
                </a:solidFill>
              </a:endParaRPr>
            </a:p>
          </p:txBody>
        </p:sp>
        <p:sp>
          <p:nvSpPr>
            <p:cNvPr id="23" name="TextBox 22"/>
            <p:cNvSpPr txBox="1"/>
            <p:nvPr>
              <p:custDataLst>
                <p:tags r:id="rId6"/>
              </p:custDataLst>
            </p:nvPr>
          </p:nvSpPr>
          <p:spPr>
            <a:xfrm>
              <a:off x="1752600" y="2743200"/>
              <a:ext cx="685800" cy="369332"/>
            </a:xfrm>
            <a:prstGeom prst="rect">
              <a:avLst/>
            </a:prstGeom>
            <a:noFill/>
            <a:ln>
              <a:noFill/>
            </a:ln>
          </p:spPr>
          <p:txBody>
            <a:bodyPr wrap="square" rtlCol="0">
              <a:spAutoFit/>
            </a:bodyPr>
            <a:lstStyle/>
            <a:p>
              <a:r>
                <a:rPr lang="en-US" baseline="30000"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cs typeface="Times New Roman" pitchFamily="18" charset="0"/>
                </a:rPr>
                <a:t>   (1) </a:t>
              </a:r>
              <a:endParaRPr lang="en-US">
                <a:solidFill>
                  <a:srgbClr val="000000"/>
                </a:solidFill>
              </a:endParaRPr>
            </a:p>
          </p:txBody>
        </p:sp>
        <p:sp>
          <p:nvSpPr>
            <p:cNvPr id="24" name="TextBox 23"/>
            <p:cNvSpPr txBox="1"/>
            <p:nvPr>
              <p:custDataLst>
                <p:tags r:id="rId7"/>
              </p:custDataLst>
            </p:nvPr>
          </p:nvSpPr>
          <p:spPr>
            <a:xfrm>
              <a:off x="3429000" y="3587260"/>
              <a:ext cx="685800" cy="369332"/>
            </a:xfrm>
            <a:prstGeom prst="rect">
              <a:avLst/>
            </a:prstGeom>
            <a:noFill/>
            <a:ln>
              <a:noFill/>
            </a:ln>
          </p:spPr>
          <p:txBody>
            <a:bodyPr wrap="square" rtlCol="0">
              <a:spAutoFit/>
            </a:bodyPr>
            <a:lstStyle/>
            <a:p>
              <a:r>
                <a:rPr lang="en-US" baseline="30000"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cs typeface="Times New Roman" pitchFamily="18" charset="0"/>
                </a:rPr>
                <a:t>   (2) </a:t>
              </a:r>
              <a:endParaRPr lang="en-US">
                <a:solidFill>
                  <a:srgbClr val="000000"/>
                </a:solidFill>
              </a:endParaRPr>
            </a:p>
          </p:txBody>
        </p:sp>
        <p:sp>
          <p:nvSpPr>
            <p:cNvPr id="25" name="TextBox 24"/>
            <p:cNvSpPr txBox="1"/>
            <p:nvPr>
              <p:custDataLst>
                <p:tags r:id="rId8"/>
              </p:custDataLst>
            </p:nvPr>
          </p:nvSpPr>
          <p:spPr>
            <a:xfrm>
              <a:off x="3048000" y="3169864"/>
              <a:ext cx="685800" cy="369332"/>
            </a:xfrm>
            <a:prstGeom prst="rect">
              <a:avLst/>
            </a:prstGeom>
            <a:noFill/>
            <a:ln>
              <a:noFill/>
            </a:ln>
          </p:spPr>
          <p:txBody>
            <a:bodyPr wrap="square" rtlCol="0">
              <a:spAutoFit/>
            </a:bodyPr>
            <a:lstStyle/>
            <a:p>
              <a:r>
                <a:rPr lang="en-US" baseline="30000"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cs typeface="Times New Roman" pitchFamily="18" charset="0"/>
                </a:rPr>
                <a:t>   (2) </a:t>
              </a:r>
              <a:endParaRPr lang="en-US">
                <a:solidFill>
                  <a:srgbClr val="000000"/>
                </a:solidFill>
              </a:endParaRPr>
            </a:p>
          </p:txBody>
        </p:sp>
        <p:sp>
          <p:nvSpPr>
            <p:cNvPr id="26" name="TextBox 25"/>
            <p:cNvSpPr txBox="1"/>
            <p:nvPr>
              <p:custDataLst>
                <p:tags r:id="rId9"/>
              </p:custDataLst>
            </p:nvPr>
          </p:nvSpPr>
          <p:spPr>
            <a:xfrm>
              <a:off x="3429000" y="2743200"/>
              <a:ext cx="685800" cy="369332"/>
            </a:xfrm>
            <a:prstGeom prst="rect">
              <a:avLst/>
            </a:prstGeom>
            <a:noFill/>
            <a:ln>
              <a:noFill/>
            </a:ln>
          </p:spPr>
          <p:txBody>
            <a:bodyPr wrap="square" rtlCol="0">
              <a:spAutoFit/>
            </a:bodyPr>
            <a:lstStyle/>
            <a:p>
              <a:r>
                <a:rPr lang="en-US" baseline="30000"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cs typeface="Times New Roman" pitchFamily="18" charset="0"/>
                </a:rPr>
                <a:t>   (2) </a:t>
              </a:r>
              <a:endParaRPr lang="en-US">
                <a:solidFill>
                  <a:srgbClr val="000000"/>
                </a:solidFill>
              </a:endParaRPr>
            </a:p>
          </p:txBody>
        </p:sp>
      </p:grpSp>
    </p:spTree>
    <p:custDataLst>
      <p:tags r:id="rId1"/>
    </p:custDataLst>
    <p:extLst>
      <p:ext uri="{BB962C8B-B14F-4D97-AF65-F5344CB8AC3E}">
        <p14:creationId xmlns:p14="http://schemas.microsoft.com/office/powerpoint/2010/main" val="506164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4" descr="A0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6"/>
          <p:cNvSpPr txBox="1">
            <a:spLocks noChangeArrowheads="1"/>
          </p:cNvSpPr>
          <p:nvPr>
            <p:custDataLst>
              <p:tags r:id="rId2"/>
            </p:custDataLst>
          </p:nvPr>
        </p:nvSpPr>
        <p:spPr bwMode="auto">
          <a:xfrm>
            <a:off x="371475" y="848192"/>
            <a:ext cx="8696325" cy="583311"/>
          </a:xfrm>
          <a:prstGeom prst="rect">
            <a:avLst/>
          </a:prstGeom>
          <a:solidFill>
            <a:schemeClr val="lt1"/>
          </a:solidFill>
          <a:ln w="25400" cap="flat" cmpd="sng" algn="ctr">
            <a:solidFill>
              <a:schemeClr val="accent1"/>
            </a:solidFill>
            <a:prstDash val="solid"/>
          </a:ln>
          <a:effectLst/>
        </p:spPr>
        <p:style>
          <a:lnRef idx="2">
            <a:schemeClr val="accent1"/>
          </a:lnRef>
          <a:fillRef idx="1">
            <a:schemeClr val="lt1"/>
          </a:fillRef>
          <a:effectRef idx="0">
            <a:schemeClr val="accent1"/>
          </a:effectRef>
          <a:fontRef idx="minor">
            <a:schemeClr val="dk1"/>
          </a:fontRef>
        </p:style>
        <p:txBody>
          <a:bodyPr wrap="square" lIns="89990" tIns="44995" rIns="89990" bIns="44995">
            <a:spAutoFit/>
          </a:bodyPr>
          <a:lstStyle>
            <a:lvl1pPr defTabSz="950913" eaLnBrk="0" hangingPunct="0">
              <a:defRPr sz="3200" u="sng">
                <a:solidFill>
                  <a:srgbClr val="000000"/>
                </a:solidFill>
                <a:latin typeface="VNI-Times" pitchFamily="2" charset="0"/>
              </a:defRPr>
            </a:lvl1pPr>
            <a:lvl2pPr marL="742950" indent="-285750" defTabSz="950913" eaLnBrk="0" hangingPunct="0">
              <a:defRPr sz="3200" u="sng">
                <a:solidFill>
                  <a:srgbClr val="000000"/>
                </a:solidFill>
                <a:latin typeface="VNI-Times" pitchFamily="2" charset="0"/>
              </a:defRPr>
            </a:lvl2pPr>
            <a:lvl3pPr marL="1143000" indent="-228600" defTabSz="950913" eaLnBrk="0" hangingPunct="0">
              <a:defRPr sz="3200" u="sng">
                <a:solidFill>
                  <a:srgbClr val="000000"/>
                </a:solidFill>
                <a:latin typeface="VNI-Times" pitchFamily="2" charset="0"/>
              </a:defRPr>
            </a:lvl3pPr>
            <a:lvl4pPr marL="1600200" indent="-228600" defTabSz="950913" eaLnBrk="0" hangingPunct="0">
              <a:defRPr sz="3200" u="sng">
                <a:solidFill>
                  <a:srgbClr val="000000"/>
                </a:solidFill>
                <a:latin typeface="VNI-Times" pitchFamily="2" charset="0"/>
              </a:defRPr>
            </a:lvl4pPr>
            <a:lvl5pPr marL="2057400" indent="-228600" defTabSz="950913" eaLnBrk="0" hangingPunct="0">
              <a:defRPr sz="3200" u="sng">
                <a:solidFill>
                  <a:srgbClr val="000000"/>
                </a:solidFill>
                <a:latin typeface="VNI-Times" pitchFamily="2" charset="0"/>
              </a:defRPr>
            </a:lvl5pPr>
            <a:lvl6pPr marL="2514600" indent="-228600" algn="ctr" defTabSz="950913" eaLnBrk="0" fontAlgn="base" hangingPunct="0">
              <a:spcBef>
                <a:spcPct val="0"/>
              </a:spcBef>
              <a:spcAft>
                <a:spcPct val="0"/>
              </a:spcAft>
              <a:defRPr sz="3200" u="sng">
                <a:solidFill>
                  <a:srgbClr val="000000"/>
                </a:solidFill>
                <a:latin typeface="VNI-Times" pitchFamily="2" charset="0"/>
              </a:defRPr>
            </a:lvl6pPr>
            <a:lvl7pPr marL="2971800" indent="-228600" algn="ctr" defTabSz="950913" eaLnBrk="0" fontAlgn="base" hangingPunct="0">
              <a:spcBef>
                <a:spcPct val="0"/>
              </a:spcBef>
              <a:spcAft>
                <a:spcPct val="0"/>
              </a:spcAft>
              <a:defRPr sz="3200" u="sng">
                <a:solidFill>
                  <a:srgbClr val="000000"/>
                </a:solidFill>
                <a:latin typeface="VNI-Times" pitchFamily="2" charset="0"/>
              </a:defRPr>
            </a:lvl7pPr>
            <a:lvl8pPr marL="3429000" indent="-228600" algn="ctr" defTabSz="950913" eaLnBrk="0" fontAlgn="base" hangingPunct="0">
              <a:spcBef>
                <a:spcPct val="0"/>
              </a:spcBef>
              <a:spcAft>
                <a:spcPct val="0"/>
              </a:spcAft>
              <a:defRPr sz="3200" u="sng">
                <a:solidFill>
                  <a:srgbClr val="000000"/>
                </a:solidFill>
                <a:latin typeface="VNI-Times" pitchFamily="2" charset="0"/>
              </a:defRPr>
            </a:lvl8pPr>
            <a:lvl9pPr marL="3886200" indent="-228600" algn="ctr" defTabSz="950913" eaLnBrk="0" fontAlgn="base" hangingPunct="0">
              <a:spcBef>
                <a:spcPct val="0"/>
              </a:spcBef>
              <a:spcAft>
                <a:spcPct val="0"/>
              </a:spcAft>
              <a:defRPr sz="3200" u="sng">
                <a:solidFill>
                  <a:srgbClr val="000000"/>
                </a:solidFill>
                <a:latin typeface="VNI-Times" pitchFamily="2" charset="0"/>
              </a:defRPr>
            </a:lvl9pPr>
          </a:lstStyle>
          <a:p>
            <a:pPr algn="just">
              <a:spcAft>
                <a:spcPts val="0"/>
              </a:spcAft>
            </a:pPr>
            <a:r>
              <a:rPr lang="en-US" b="1" u="none">
                <a:latin typeface="Times New Roman"/>
                <a:ea typeface="Times New Roman"/>
                <a:cs typeface="Times New Roman"/>
              </a:rPr>
              <a:t>BTVN: 2</a:t>
            </a:r>
            <a:r>
              <a:rPr lang="en-US" b="1" u="none" smtClean="0">
                <a:latin typeface="Times New Roman"/>
                <a:ea typeface="Times New Roman"/>
                <a:cs typeface="Times New Roman"/>
              </a:rPr>
              <a:t>, 3, 6</a:t>
            </a:r>
            <a:r>
              <a:rPr lang="en-US" b="1" u="none" baseline="30000">
                <a:latin typeface="Times New Roman"/>
                <a:ea typeface="Times New Roman"/>
                <a:cs typeface="Times New Roman"/>
              </a:rPr>
              <a:t>*</a:t>
            </a:r>
            <a:r>
              <a:rPr lang="en-US" b="1" u="none">
                <a:latin typeface="Times New Roman"/>
                <a:ea typeface="Times New Roman"/>
                <a:cs typeface="Times New Roman"/>
              </a:rPr>
              <a:t>/119 </a:t>
            </a:r>
            <a:r>
              <a:rPr lang="en-US" b="1" u="none" smtClean="0">
                <a:latin typeface="Times New Roman"/>
                <a:ea typeface="Times New Roman"/>
                <a:cs typeface="Times New Roman"/>
              </a:rPr>
              <a:t>SGK; </a:t>
            </a:r>
            <a:r>
              <a:rPr lang="en-US" b="1" u="none">
                <a:latin typeface="Times New Roman"/>
                <a:ea typeface="Times New Roman"/>
                <a:cs typeface="Times New Roman"/>
              </a:rPr>
              <a:t>33.4</a:t>
            </a:r>
            <a:r>
              <a:rPr lang="en-US" b="1" u="none" smtClean="0">
                <a:latin typeface="Times New Roman"/>
                <a:ea typeface="Times New Roman"/>
                <a:cs typeface="Times New Roman"/>
              </a:rPr>
              <a:t>, 33.7/47 </a:t>
            </a:r>
            <a:r>
              <a:rPr lang="en-US" b="1" u="none">
                <a:latin typeface="Times New Roman"/>
                <a:ea typeface="Times New Roman"/>
                <a:cs typeface="Times New Roman"/>
              </a:rPr>
              <a:t>SBT</a:t>
            </a:r>
            <a:r>
              <a:rPr lang="en-US" b="1" u="none" smtClean="0">
                <a:latin typeface="Times New Roman"/>
                <a:ea typeface="Times New Roman"/>
                <a:cs typeface="Times New Roman"/>
              </a:rPr>
              <a:t>.</a:t>
            </a:r>
            <a:endParaRPr lang="en-US" b="1" u="none">
              <a:latin typeface="VNI-Times"/>
              <a:ea typeface="Times New Roman"/>
              <a:cs typeface="Times New Roman"/>
            </a:endParaRPr>
          </a:p>
        </p:txBody>
      </p:sp>
      <p:sp>
        <p:nvSpPr>
          <p:cNvPr id="7" name="Text Box 4"/>
          <p:cNvSpPr txBox="1">
            <a:spLocks noChangeArrowheads="1"/>
          </p:cNvSpPr>
          <p:nvPr>
            <p:custDataLst>
              <p:tags r:id="rId3"/>
            </p:custDataLst>
          </p:nvPr>
        </p:nvSpPr>
        <p:spPr bwMode="auto">
          <a:xfrm>
            <a:off x="0" y="1447801"/>
            <a:ext cx="9067800" cy="22467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50000"/>
              </a:spcBef>
              <a:spcAft>
                <a:spcPct val="0"/>
              </a:spcAft>
            </a:pPr>
            <a:r>
              <a:rPr lang="en-US" b="1" smtClean="0"/>
              <a:t>Hướng dẫn về nhà</a:t>
            </a:r>
            <a:r>
              <a:rPr lang="en-US" b="1" u="none" smtClean="0"/>
              <a:t>:</a:t>
            </a:r>
            <a:r>
              <a:rPr lang="en-US" b="1" u="none" smtClean="0">
                <a:latin typeface="Times New Roman"/>
                <a:cs typeface="Times New Roman"/>
              </a:rPr>
              <a:t> </a:t>
            </a:r>
            <a:r>
              <a:rPr lang="en-US" b="1" u="none" smtClean="0">
                <a:latin typeface="Times New Roman"/>
                <a:ea typeface="Times New Roman"/>
                <a:cs typeface="Times New Roman"/>
              </a:rPr>
              <a:t>6</a:t>
            </a:r>
            <a:r>
              <a:rPr lang="en-US" b="1" u="none" baseline="30000" smtClean="0">
                <a:latin typeface="Times New Roman"/>
                <a:ea typeface="Times New Roman"/>
                <a:cs typeface="Times New Roman"/>
              </a:rPr>
              <a:t>*</a:t>
            </a:r>
            <a:r>
              <a:rPr lang="en-US" b="1" u="none" smtClean="0">
                <a:latin typeface="Times New Roman"/>
                <a:ea typeface="Times New Roman"/>
                <a:cs typeface="Times New Roman"/>
              </a:rPr>
              <a:t>/119 SGK: </a:t>
            </a:r>
          </a:p>
          <a:p>
            <a:pPr defTabSz="914400" fontAlgn="base">
              <a:spcBef>
                <a:spcPct val="50000"/>
              </a:spcBef>
              <a:spcAft>
                <a:spcPct val="0"/>
              </a:spcAft>
            </a:pPr>
            <a:r>
              <a:rPr lang="en-US" b="1" u="none" smtClean="0">
                <a:latin typeface="Times New Roman"/>
                <a:ea typeface="Times New Roman"/>
                <a:cs typeface="Times New Roman"/>
              </a:rPr>
              <a:t>Dựa vào tỉ lệ số mol giữa các chất để so sánh thể tích H</a:t>
            </a:r>
            <a:r>
              <a:rPr lang="en-US" b="1" u="none" baseline="-25000" smtClean="0">
                <a:latin typeface="Times New Roman"/>
                <a:ea typeface="Times New Roman"/>
                <a:cs typeface="Times New Roman"/>
              </a:rPr>
              <a:t>2</a:t>
            </a:r>
            <a:r>
              <a:rPr lang="en-US" b="1" u="none" smtClean="0">
                <a:latin typeface="Times New Roman"/>
                <a:ea typeface="Times New Roman"/>
                <a:cs typeface="Times New Roman"/>
              </a:rPr>
              <a:t> tham gia và khối lượng các kim loại phản ứng.</a:t>
            </a:r>
            <a:endParaRPr lang="en-US" b="1" u="none" smtClean="0">
              <a:latin typeface="VNI-Times"/>
              <a:ea typeface="Times New Roman"/>
              <a:cs typeface="Times New Roman"/>
            </a:endParaRPr>
          </a:p>
          <a:p>
            <a:pPr defTabSz="914400" fontAlgn="base">
              <a:spcBef>
                <a:spcPct val="50000"/>
              </a:spcBef>
              <a:spcAft>
                <a:spcPct val="0"/>
              </a:spcAft>
            </a:pPr>
            <a:endParaRPr lang="en-US" b="1" u="none" smtClean="0"/>
          </a:p>
        </p:txBody>
      </p:sp>
      <p:sp>
        <p:nvSpPr>
          <p:cNvPr id="8" name="Text Box 45"/>
          <p:cNvSpPr txBox="1">
            <a:spLocks noChangeArrowheads="1"/>
          </p:cNvSpPr>
          <p:nvPr>
            <p:custDataLst>
              <p:tags r:id="rId4"/>
            </p:custDataLst>
          </p:nvPr>
        </p:nvSpPr>
        <p:spPr bwMode="auto">
          <a:xfrm>
            <a:off x="304800" y="3783449"/>
            <a:ext cx="9067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50000"/>
              </a:spcBef>
              <a:spcAft>
                <a:spcPct val="0"/>
              </a:spcAft>
            </a:pPr>
            <a:r>
              <a:rPr lang="en-US" b="1" i="1" u="none" dirty="0" smtClean="0">
                <a:solidFill>
                  <a:srgbClr val="FF0000"/>
                </a:solidFill>
              </a:rPr>
              <a:t>a. </a:t>
            </a:r>
            <a:r>
              <a:rPr lang="en-US" b="1" u="none" dirty="0" smtClean="0">
                <a:solidFill>
                  <a:srgbClr val="FF0000"/>
                </a:solidFill>
              </a:rPr>
              <a:t>Zn, Al, Fe </a:t>
            </a:r>
            <a:r>
              <a:rPr lang="en-US" b="1" u="none" dirty="0" err="1" smtClean="0">
                <a:solidFill>
                  <a:srgbClr val="FF0000"/>
                </a:solidFill>
              </a:rPr>
              <a:t>tác</a:t>
            </a:r>
            <a:r>
              <a:rPr lang="en-US" b="1" u="none" dirty="0" smtClean="0">
                <a:solidFill>
                  <a:srgbClr val="FF0000"/>
                </a:solidFill>
              </a:rPr>
              <a:t> </a:t>
            </a:r>
            <a:r>
              <a:rPr lang="en-US" b="1" u="none" dirty="0" err="1" smtClean="0">
                <a:solidFill>
                  <a:srgbClr val="FF0000"/>
                </a:solidFill>
              </a:rPr>
              <a:t>dụng</a:t>
            </a:r>
            <a:r>
              <a:rPr lang="en-US" b="1" u="none" dirty="0" smtClean="0">
                <a:solidFill>
                  <a:srgbClr val="FF0000"/>
                </a:solidFill>
              </a:rPr>
              <a:t> </a:t>
            </a:r>
            <a:r>
              <a:rPr lang="en-US" b="1" u="none" dirty="0" err="1" smtClean="0">
                <a:solidFill>
                  <a:srgbClr val="FF0000"/>
                </a:solidFill>
              </a:rPr>
              <a:t>với</a:t>
            </a:r>
            <a:r>
              <a:rPr lang="en-US" b="1" u="none" dirty="0" smtClean="0">
                <a:solidFill>
                  <a:srgbClr val="FF0000"/>
                </a:solidFill>
              </a:rPr>
              <a:t> </a:t>
            </a:r>
            <a:r>
              <a:rPr lang="en-US" b="1" u="none" dirty="0" err="1" smtClean="0">
                <a:solidFill>
                  <a:srgbClr val="FF0000"/>
                </a:solidFill>
              </a:rPr>
              <a:t>dd</a:t>
            </a:r>
            <a:r>
              <a:rPr lang="en-US" b="1" u="none" dirty="0" smtClean="0">
                <a:solidFill>
                  <a:srgbClr val="FF0000"/>
                </a:solidFill>
              </a:rPr>
              <a:t> </a:t>
            </a:r>
            <a:r>
              <a:rPr lang="vi-VN" b="1" u="none" dirty="0" smtClean="0">
                <a:solidFill>
                  <a:srgbClr val="FF0000"/>
                </a:solidFill>
              </a:rPr>
              <a:t>sulfuric acid </a:t>
            </a:r>
            <a:r>
              <a:rPr lang="en-US" b="1" u="none" dirty="0" smtClean="0">
                <a:solidFill>
                  <a:srgbClr val="FF0000"/>
                </a:solidFill>
              </a:rPr>
              <a:t>(H</a:t>
            </a:r>
            <a:r>
              <a:rPr lang="en-US" b="1" u="none" baseline="-25000" dirty="0" smtClean="0">
                <a:solidFill>
                  <a:srgbClr val="FF0000"/>
                </a:solidFill>
              </a:rPr>
              <a:t>2</a:t>
            </a:r>
            <a:r>
              <a:rPr lang="en-US" b="1" u="none" dirty="0" smtClean="0">
                <a:solidFill>
                  <a:srgbClr val="FF0000"/>
                </a:solidFill>
              </a:rPr>
              <a:t>SO</a:t>
            </a:r>
            <a:r>
              <a:rPr lang="en-US" b="1" u="none" baseline="-25000" dirty="0" smtClean="0">
                <a:solidFill>
                  <a:srgbClr val="FF0000"/>
                </a:solidFill>
              </a:rPr>
              <a:t>4</a:t>
            </a:r>
            <a:r>
              <a:rPr lang="en-US" b="1" u="none" dirty="0" smtClean="0">
                <a:solidFill>
                  <a:srgbClr val="FF0000"/>
                </a:solidFill>
              </a:rPr>
              <a:t>) </a:t>
            </a:r>
            <a:r>
              <a:rPr lang="en-US" b="1" u="none" dirty="0" err="1" smtClean="0">
                <a:solidFill>
                  <a:srgbClr val="FF0000"/>
                </a:solidFill>
              </a:rPr>
              <a:t>loãng</a:t>
            </a:r>
            <a:endParaRPr lang="en-US" b="1" u="none" dirty="0" smtClean="0">
              <a:solidFill>
                <a:srgbClr val="FF0000"/>
              </a:solidFill>
            </a:endParaRPr>
          </a:p>
          <a:p>
            <a:pPr defTabSz="914400" fontAlgn="base">
              <a:spcBef>
                <a:spcPct val="50000"/>
              </a:spcBef>
              <a:spcAft>
                <a:spcPct val="0"/>
              </a:spcAft>
            </a:pPr>
            <a:endParaRPr lang="en-US" b="1" u="none" dirty="0" smtClean="0">
              <a:solidFill>
                <a:srgbClr val="FF0000"/>
              </a:solidFill>
            </a:endParaRPr>
          </a:p>
        </p:txBody>
      </p:sp>
      <p:grpSp>
        <p:nvGrpSpPr>
          <p:cNvPr id="9" name="Group 10"/>
          <p:cNvGrpSpPr>
            <a:grpSpLocks/>
          </p:cNvGrpSpPr>
          <p:nvPr>
            <p:custDataLst>
              <p:tags r:id="rId5"/>
            </p:custDataLst>
          </p:nvPr>
        </p:nvGrpSpPr>
        <p:grpSpPr bwMode="auto">
          <a:xfrm>
            <a:off x="1066800" y="4343400"/>
            <a:ext cx="6324600" cy="457200"/>
            <a:chOff x="2033789" y="647626"/>
            <a:chExt cx="6324600" cy="456906"/>
          </a:xfrm>
        </p:grpSpPr>
        <p:sp>
          <p:nvSpPr>
            <p:cNvPr id="10" name="TextBox 1"/>
            <p:cNvSpPr txBox="1">
              <a:spLocks noChangeArrowheads="1"/>
            </p:cNvSpPr>
            <p:nvPr>
              <p:custDataLst>
                <p:tags r:id="rId10"/>
              </p:custDataLst>
            </p:nvPr>
          </p:nvSpPr>
          <p:spPr bwMode="auto">
            <a:xfrm>
              <a:off x="2033789" y="647626"/>
              <a:ext cx="6324600" cy="45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0"/>
                </a:spcBef>
                <a:spcAft>
                  <a:spcPct val="0"/>
                </a:spcAft>
              </a:pPr>
              <a:r>
                <a:rPr lang="en-US" sz="2400" b="1" u="none" smtClean="0">
                  <a:solidFill>
                    <a:srgbClr val="FF0000"/>
                  </a:solidFill>
                  <a:latin typeface="Arial" charset="0"/>
                </a:rPr>
                <a:t>Zn    +   H</a:t>
              </a:r>
              <a:r>
                <a:rPr lang="en-US" sz="2400" b="1" u="none" baseline="-25000" smtClean="0">
                  <a:solidFill>
                    <a:srgbClr val="FF0000"/>
                  </a:solidFill>
                  <a:latin typeface="Arial" charset="0"/>
                </a:rPr>
                <a:t>2</a:t>
              </a:r>
              <a:r>
                <a:rPr lang="en-US" sz="2400" b="1" u="none" smtClean="0">
                  <a:solidFill>
                    <a:srgbClr val="FF0000"/>
                  </a:solidFill>
                  <a:latin typeface="Arial" charset="0"/>
                </a:rPr>
                <a:t>SO</a:t>
              </a:r>
              <a:r>
                <a:rPr lang="en-US" sz="2400" b="1" u="none" baseline="-25000" smtClean="0">
                  <a:solidFill>
                    <a:srgbClr val="FF0000"/>
                  </a:solidFill>
                  <a:latin typeface="Arial" charset="0"/>
                </a:rPr>
                <a:t>4</a:t>
              </a:r>
              <a:r>
                <a:rPr lang="en-US" sz="2400" b="1" u="none" smtClean="0">
                  <a:solidFill>
                    <a:srgbClr val="FF0000"/>
                  </a:solidFill>
                  <a:latin typeface="Arial" charset="0"/>
                </a:rPr>
                <a:t>            ZnSO</a:t>
              </a:r>
              <a:r>
                <a:rPr lang="en-US" sz="2400" b="1" u="none" baseline="-25000" smtClean="0">
                  <a:solidFill>
                    <a:srgbClr val="FF0000"/>
                  </a:solidFill>
                  <a:latin typeface="Arial" charset="0"/>
                </a:rPr>
                <a:t>4  </a:t>
              </a:r>
              <a:r>
                <a:rPr lang="en-US" sz="2400" b="1" u="none" smtClean="0">
                  <a:solidFill>
                    <a:srgbClr val="FF0000"/>
                  </a:solidFill>
                  <a:latin typeface="Arial" charset="0"/>
                </a:rPr>
                <a:t>     +      H</a:t>
              </a:r>
              <a:r>
                <a:rPr lang="en-US" sz="2400" b="1" u="none" baseline="-25000" smtClean="0">
                  <a:solidFill>
                    <a:srgbClr val="FF0000"/>
                  </a:solidFill>
                  <a:latin typeface="Arial" charset="0"/>
                </a:rPr>
                <a:t>2    </a:t>
              </a:r>
              <a:r>
                <a:rPr lang="en-US" sz="2400" b="1" u="none" smtClean="0">
                  <a:solidFill>
                    <a:srgbClr val="FF0000"/>
                  </a:solidFill>
                  <a:latin typeface="Arial" charset="0"/>
                </a:rPr>
                <a:t>(1)</a:t>
              </a:r>
              <a:r>
                <a:rPr lang="en-US" sz="2400" b="1" u="none" baseline="-25000" smtClean="0">
                  <a:solidFill>
                    <a:srgbClr val="FF0000"/>
                  </a:solidFill>
                  <a:latin typeface="Arial" charset="0"/>
                </a:rPr>
                <a:t> </a:t>
              </a:r>
              <a:r>
                <a:rPr lang="en-US" sz="2400" b="1" u="none" smtClean="0">
                  <a:solidFill>
                    <a:srgbClr val="FF0000"/>
                  </a:solidFill>
                  <a:latin typeface="Arial" charset="0"/>
                </a:rPr>
                <a:t>  </a:t>
              </a:r>
              <a:r>
                <a:rPr lang="en-US" sz="2400" b="1" u="none" baseline="-25000" smtClean="0">
                  <a:solidFill>
                    <a:srgbClr val="FF0000"/>
                  </a:solidFill>
                  <a:latin typeface="Arial" charset="0"/>
                </a:rPr>
                <a:t> </a:t>
              </a:r>
            </a:p>
          </p:txBody>
        </p:sp>
        <p:cxnSp>
          <p:nvCxnSpPr>
            <p:cNvPr id="11" name="Straight Arrow Connector 10"/>
            <p:cNvCxnSpPr/>
            <p:nvPr/>
          </p:nvCxnSpPr>
          <p:spPr>
            <a:xfrm>
              <a:off x="4464251" y="871319"/>
              <a:ext cx="381000" cy="1587"/>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9"/>
          <p:cNvGrpSpPr>
            <a:grpSpLocks/>
          </p:cNvGrpSpPr>
          <p:nvPr>
            <p:custDataLst>
              <p:tags r:id="rId6"/>
            </p:custDataLst>
          </p:nvPr>
        </p:nvGrpSpPr>
        <p:grpSpPr bwMode="auto">
          <a:xfrm>
            <a:off x="990600" y="4872038"/>
            <a:ext cx="6553200" cy="461962"/>
            <a:chOff x="1843289" y="1608337"/>
            <a:chExt cx="6553200" cy="461368"/>
          </a:xfrm>
        </p:grpSpPr>
        <p:sp>
          <p:nvSpPr>
            <p:cNvPr id="13" name="TextBox 2"/>
            <p:cNvSpPr txBox="1">
              <a:spLocks noChangeArrowheads="1"/>
            </p:cNvSpPr>
            <p:nvPr>
              <p:custDataLst>
                <p:tags r:id="rId9"/>
              </p:custDataLst>
            </p:nvPr>
          </p:nvSpPr>
          <p:spPr bwMode="auto">
            <a:xfrm>
              <a:off x="1843289" y="1608337"/>
              <a:ext cx="655320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0"/>
                </a:spcBef>
                <a:spcAft>
                  <a:spcPct val="0"/>
                </a:spcAft>
              </a:pPr>
              <a:r>
                <a:rPr lang="en-US" sz="2400" b="1" u="none" smtClean="0">
                  <a:solidFill>
                    <a:srgbClr val="FF0000"/>
                  </a:solidFill>
                  <a:latin typeface="Arial" charset="0"/>
                </a:rPr>
                <a:t>2Al   +   3H</a:t>
              </a:r>
              <a:r>
                <a:rPr lang="en-US" sz="2400" b="1" u="none" baseline="-25000" smtClean="0">
                  <a:solidFill>
                    <a:srgbClr val="FF0000"/>
                  </a:solidFill>
                  <a:latin typeface="Arial" charset="0"/>
                </a:rPr>
                <a:t>2</a:t>
              </a:r>
              <a:r>
                <a:rPr lang="en-US" sz="2400" b="1" u="none" smtClean="0">
                  <a:solidFill>
                    <a:srgbClr val="FF0000"/>
                  </a:solidFill>
                  <a:latin typeface="Arial" charset="0"/>
                </a:rPr>
                <a:t>SO</a:t>
              </a:r>
              <a:r>
                <a:rPr lang="en-US" sz="2400" b="1" u="none" baseline="-25000" smtClean="0">
                  <a:solidFill>
                    <a:srgbClr val="FF0000"/>
                  </a:solidFill>
                  <a:latin typeface="Arial" charset="0"/>
                </a:rPr>
                <a:t>4</a:t>
              </a:r>
              <a:r>
                <a:rPr lang="en-US" sz="2400" b="1" u="none" smtClean="0">
                  <a:solidFill>
                    <a:srgbClr val="FF0000"/>
                  </a:solidFill>
                  <a:latin typeface="Arial" charset="0"/>
                </a:rPr>
                <a:t>         Al</a:t>
              </a:r>
              <a:r>
                <a:rPr lang="en-US" sz="2400" b="1" u="none" baseline="-25000" smtClean="0">
                  <a:solidFill>
                    <a:srgbClr val="FF0000"/>
                  </a:solidFill>
                  <a:latin typeface="Arial" charset="0"/>
                </a:rPr>
                <a:t>2</a:t>
              </a:r>
              <a:r>
                <a:rPr lang="en-US" sz="2400" b="1" u="none" smtClean="0">
                  <a:solidFill>
                    <a:srgbClr val="FF0000"/>
                  </a:solidFill>
                  <a:latin typeface="Arial" charset="0"/>
                </a:rPr>
                <a:t>(SO</a:t>
              </a:r>
              <a:r>
                <a:rPr lang="en-US" sz="2400" b="1" u="none" baseline="-25000" smtClean="0">
                  <a:solidFill>
                    <a:srgbClr val="FF0000"/>
                  </a:solidFill>
                  <a:latin typeface="Arial" charset="0"/>
                </a:rPr>
                <a:t>4</a:t>
              </a:r>
              <a:r>
                <a:rPr lang="en-US" sz="2400" b="1" u="none" smtClean="0">
                  <a:solidFill>
                    <a:srgbClr val="FF0000"/>
                  </a:solidFill>
                  <a:latin typeface="Arial" charset="0"/>
                </a:rPr>
                <a:t>)</a:t>
              </a:r>
              <a:r>
                <a:rPr lang="en-US" sz="2400" b="1" u="none" baseline="-25000" smtClean="0">
                  <a:solidFill>
                    <a:srgbClr val="FF0000"/>
                  </a:solidFill>
                  <a:latin typeface="Arial" charset="0"/>
                </a:rPr>
                <a:t>3</a:t>
              </a:r>
              <a:r>
                <a:rPr lang="en-US" sz="2400" b="1" u="none" smtClean="0">
                  <a:solidFill>
                    <a:srgbClr val="FF0000"/>
                  </a:solidFill>
                  <a:latin typeface="Arial" charset="0"/>
                </a:rPr>
                <a:t>   +     3H</a:t>
              </a:r>
              <a:r>
                <a:rPr lang="en-US" sz="2400" b="1" u="none" baseline="-25000" smtClean="0">
                  <a:solidFill>
                    <a:srgbClr val="FF0000"/>
                  </a:solidFill>
                  <a:latin typeface="Arial" charset="0"/>
                </a:rPr>
                <a:t>2</a:t>
              </a:r>
              <a:r>
                <a:rPr lang="en-US" sz="2400" b="1" u="none" smtClean="0">
                  <a:solidFill>
                    <a:srgbClr val="FF0000"/>
                  </a:solidFill>
                  <a:latin typeface="Arial" charset="0"/>
                </a:rPr>
                <a:t>    (2)</a:t>
              </a:r>
              <a:r>
                <a:rPr lang="en-US" sz="2400" b="1" u="none" baseline="-25000" smtClean="0">
                  <a:solidFill>
                    <a:srgbClr val="FF0000"/>
                  </a:solidFill>
                  <a:latin typeface="Arial" charset="0"/>
                </a:rPr>
                <a:t>  </a:t>
              </a:r>
            </a:p>
          </p:txBody>
        </p:sp>
        <p:cxnSp>
          <p:nvCxnSpPr>
            <p:cNvPr id="14" name="Straight Arrow Connector 13"/>
            <p:cNvCxnSpPr/>
            <p:nvPr/>
          </p:nvCxnSpPr>
          <p:spPr>
            <a:xfrm>
              <a:off x="4291214" y="1836643"/>
              <a:ext cx="381000" cy="1585"/>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8"/>
          <p:cNvGrpSpPr>
            <a:grpSpLocks/>
          </p:cNvGrpSpPr>
          <p:nvPr>
            <p:custDataLst>
              <p:tags r:id="rId7"/>
            </p:custDataLst>
          </p:nvPr>
        </p:nvGrpSpPr>
        <p:grpSpPr bwMode="auto">
          <a:xfrm>
            <a:off x="1073150" y="5481637"/>
            <a:ext cx="6318250" cy="461963"/>
            <a:chOff x="2057400" y="2209800"/>
            <a:chExt cx="5765403" cy="461368"/>
          </a:xfrm>
        </p:grpSpPr>
        <p:sp>
          <p:nvSpPr>
            <p:cNvPr id="16" name="TextBox 3"/>
            <p:cNvSpPr txBox="1">
              <a:spLocks noChangeArrowheads="1"/>
            </p:cNvSpPr>
            <p:nvPr>
              <p:custDataLst>
                <p:tags r:id="rId8"/>
              </p:custDataLst>
            </p:nvPr>
          </p:nvSpPr>
          <p:spPr bwMode="auto">
            <a:xfrm>
              <a:off x="2057400" y="2209800"/>
              <a:ext cx="5765403"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fontAlgn="base">
                <a:spcBef>
                  <a:spcPct val="0"/>
                </a:spcBef>
                <a:spcAft>
                  <a:spcPct val="0"/>
                </a:spcAft>
              </a:pPr>
              <a:r>
                <a:rPr lang="en-US" sz="2400" b="1" u="none" smtClean="0">
                  <a:solidFill>
                    <a:srgbClr val="FF0000"/>
                  </a:solidFill>
                  <a:latin typeface="Arial" charset="0"/>
                </a:rPr>
                <a:t>Fe     +   H</a:t>
              </a:r>
              <a:r>
                <a:rPr lang="en-US" sz="2400" b="1" u="none" baseline="-25000" smtClean="0">
                  <a:solidFill>
                    <a:srgbClr val="FF0000"/>
                  </a:solidFill>
                  <a:latin typeface="Arial" charset="0"/>
                </a:rPr>
                <a:t>2</a:t>
              </a:r>
              <a:r>
                <a:rPr lang="en-US" sz="2400" b="1" u="none" smtClean="0">
                  <a:solidFill>
                    <a:srgbClr val="FF0000"/>
                  </a:solidFill>
                  <a:latin typeface="Arial" charset="0"/>
                </a:rPr>
                <a:t>SO</a:t>
              </a:r>
              <a:r>
                <a:rPr lang="en-US" sz="2400" b="1" u="none" baseline="-25000" smtClean="0">
                  <a:solidFill>
                    <a:srgbClr val="FF0000"/>
                  </a:solidFill>
                  <a:latin typeface="Arial" charset="0"/>
                </a:rPr>
                <a:t>4</a:t>
              </a:r>
              <a:r>
                <a:rPr lang="en-US" sz="2400" b="1" u="none" smtClean="0">
                  <a:solidFill>
                    <a:srgbClr val="FF0000"/>
                  </a:solidFill>
                  <a:latin typeface="Arial" charset="0"/>
                </a:rPr>
                <a:t>           FeSO</a:t>
              </a:r>
              <a:r>
                <a:rPr lang="en-US" sz="2400" b="1" u="none" baseline="-25000" smtClean="0">
                  <a:solidFill>
                    <a:srgbClr val="FF0000"/>
                  </a:solidFill>
                  <a:latin typeface="Arial" charset="0"/>
                </a:rPr>
                <a:t>4</a:t>
              </a:r>
              <a:r>
                <a:rPr lang="en-US" sz="2400" b="1" u="none" smtClean="0">
                  <a:solidFill>
                    <a:srgbClr val="FF0000"/>
                  </a:solidFill>
                  <a:latin typeface="Arial" charset="0"/>
                </a:rPr>
                <a:t>        +     H</a:t>
              </a:r>
              <a:r>
                <a:rPr lang="en-US" sz="2400" b="1" u="none" baseline="-25000" smtClean="0">
                  <a:solidFill>
                    <a:srgbClr val="FF0000"/>
                  </a:solidFill>
                  <a:latin typeface="Arial" charset="0"/>
                </a:rPr>
                <a:t>2</a:t>
              </a:r>
              <a:r>
                <a:rPr lang="en-US" sz="2400" b="1" u="none" smtClean="0">
                  <a:solidFill>
                    <a:srgbClr val="FF0000"/>
                  </a:solidFill>
                  <a:latin typeface="Arial" charset="0"/>
                </a:rPr>
                <a:t>  (3)</a:t>
              </a:r>
              <a:r>
                <a:rPr lang="en-US" sz="2400" b="1" u="none" baseline="-25000" smtClean="0">
                  <a:solidFill>
                    <a:srgbClr val="FF0000"/>
                  </a:solidFill>
                  <a:latin typeface="Arial" charset="0"/>
                </a:rPr>
                <a:t> </a:t>
              </a:r>
            </a:p>
          </p:txBody>
        </p:sp>
        <p:cxnSp>
          <p:nvCxnSpPr>
            <p:cNvPr id="17" name="Straight Arrow Connector 16"/>
            <p:cNvCxnSpPr/>
            <p:nvPr/>
          </p:nvCxnSpPr>
          <p:spPr>
            <a:xfrm>
              <a:off x="4256365" y="2480913"/>
              <a:ext cx="418643" cy="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11644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9094"/>
                                        </p:tgtEl>
                                        <p:attrNameLst>
                                          <p:attrName>style.visibility</p:attrName>
                                        </p:attrNameLst>
                                      </p:cBhvr>
                                      <p:to>
                                        <p:strVal val="visible"/>
                                      </p:to>
                                    </p:set>
                                    <p:anim calcmode="discrete" valueType="clr">
                                      <p:cBhvr override="childStyle">
                                        <p:cTn id="7" dur="80"/>
                                        <p:tgtEl>
                                          <p:spTgt spid="890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094"/>
                                        </p:tgtEl>
                                        <p:attrNameLst>
                                          <p:attrName>fillcolor</p:attrName>
                                        </p:attrNameLst>
                                      </p:cBhvr>
                                      <p:tavLst>
                                        <p:tav tm="0">
                                          <p:val>
                                            <p:clrVal>
                                              <a:schemeClr val="accent2"/>
                                            </p:clrVal>
                                          </p:val>
                                        </p:tav>
                                        <p:tav tm="50000">
                                          <p:val>
                                            <p:clrVal>
                                              <a:schemeClr val="hlink"/>
                                            </p:clrVal>
                                          </p:val>
                                        </p:tav>
                                      </p:tavLst>
                                    </p:anim>
                                    <p:set>
                                      <p:cBhvr>
                                        <p:cTn id="9" dur="80"/>
                                        <p:tgtEl>
                                          <p:spTgt spid="8909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2" name="组合 1291"/>
          <p:cNvGrpSpPr/>
          <p:nvPr/>
        </p:nvGrpSpPr>
        <p:grpSpPr>
          <a:xfrm>
            <a:off x="225671" y="128640"/>
            <a:ext cx="8918329" cy="6073914"/>
            <a:chOff x="225671" y="-426016"/>
            <a:chExt cx="10367962" cy="7061201"/>
          </a:xfrm>
        </p:grpSpPr>
        <p:sp>
          <p:nvSpPr>
            <p:cNvPr id="1211" name="Freeform 209"/>
            <p:cNvSpPr>
              <a:spLocks noEditPoints="1"/>
            </p:cNvSpPr>
            <p:nvPr/>
          </p:nvSpPr>
          <p:spPr bwMode="auto">
            <a:xfrm>
              <a:off x="9339508" y="1494859"/>
              <a:ext cx="1254125" cy="1979613"/>
            </a:xfrm>
            <a:custGeom>
              <a:avLst/>
              <a:gdLst>
                <a:gd name="T0" fmla="*/ 16 w 296"/>
                <a:gd name="T1" fmla="*/ 158 h 467"/>
                <a:gd name="T2" fmla="*/ 19 w 296"/>
                <a:gd name="T3" fmla="*/ 164 h 467"/>
                <a:gd name="T4" fmla="*/ 25 w 296"/>
                <a:gd name="T5" fmla="*/ 167 h 467"/>
                <a:gd name="T6" fmla="*/ 125 w 296"/>
                <a:gd name="T7" fmla="*/ 225 h 467"/>
                <a:gd name="T8" fmla="*/ 79 w 296"/>
                <a:gd name="T9" fmla="*/ 226 h 467"/>
                <a:gd name="T10" fmla="*/ 79 w 296"/>
                <a:gd name="T11" fmla="*/ 254 h 467"/>
                <a:gd name="T12" fmla="*/ 221 w 296"/>
                <a:gd name="T13" fmla="*/ 257 h 467"/>
                <a:gd name="T14" fmla="*/ 224 w 296"/>
                <a:gd name="T15" fmla="*/ 244 h 467"/>
                <a:gd name="T16" fmla="*/ 242 w 296"/>
                <a:gd name="T17" fmla="*/ 282 h 467"/>
                <a:gd name="T18" fmla="*/ 162 w 296"/>
                <a:gd name="T19" fmla="*/ 286 h 467"/>
                <a:gd name="T20" fmla="*/ 88 w 296"/>
                <a:gd name="T21" fmla="*/ 275 h 467"/>
                <a:gd name="T22" fmla="*/ 109 w 296"/>
                <a:gd name="T23" fmla="*/ 312 h 467"/>
                <a:gd name="T24" fmla="*/ 89 w 296"/>
                <a:gd name="T25" fmla="*/ 331 h 467"/>
                <a:gd name="T26" fmla="*/ 42 w 296"/>
                <a:gd name="T27" fmla="*/ 361 h 467"/>
                <a:gd name="T28" fmla="*/ 16 w 296"/>
                <a:gd name="T29" fmla="*/ 378 h 467"/>
                <a:gd name="T30" fmla="*/ 48 w 296"/>
                <a:gd name="T31" fmla="*/ 363 h 467"/>
                <a:gd name="T32" fmla="*/ 88 w 296"/>
                <a:gd name="T33" fmla="*/ 334 h 467"/>
                <a:gd name="T34" fmla="*/ 114 w 296"/>
                <a:gd name="T35" fmla="*/ 307 h 467"/>
                <a:gd name="T36" fmla="*/ 67 w 296"/>
                <a:gd name="T37" fmla="*/ 296 h 467"/>
                <a:gd name="T38" fmla="*/ 146 w 296"/>
                <a:gd name="T39" fmla="*/ 285 h 467"/>
                <a:gd name="T40" fmla="*/ 205 w 296"/>
                <a:gd name="T41" fmla="*/ 295 h 467"/>
                <a:gd name="T42" fmla="*/ 224 w 296"/>
                <a:gd name="T43" fmla="*/ 241 h 467"/>
                <a:gd name="T44" fmla="*/ 222 w 296"/>
                <a:gd name="T45" fmla="*/ 226 h 467"/>
                <a:gd name="T46" fmla="*/ 284 w 296"/>
                <a:gd name="T47" fmla="*/ 167 h 467"/>
                <a:gd name="T48" fmla="*/ 296 w 296"/>
                <a:gd name="T49" fmla="*/ 10 h 467"/>
                <a:gd name="T50" fmla="*/ 293 w 296"/>
                <a:gd name="T51" fmla="*/ 3 h 467"/>
                <a:gd name="T52" fmla="*/ 287 w 296"/>
                <a:gd name="T53" fmla="*/ 0 h 467"/>
                <a:gd name="T54" fmla="*/ 27 w 296"/>
                <a:gd name="T55" fmla="*/ 0 h 467"/>
                <a:gd name="T56" fmla="*/ 74 w 296"/>
                <a:gd name="T57" fmla="*/ 397 h 467"/>
                <a:gd name="T58" fmla="*/ 47 w 296"/>
                <a:gd name="T59" fmla="*/ 369 h 467"/>
                <a:gd name="T60" fmla="*/ 75 w 296"/>
                <a:gd name="T61" fmla="*/ 403 h 467"/>
                <a:gd name="T62" fmla="*/ 40 w 296"/>
                <a:gd name="T63" fmla="*/ 368 h 467"/>
                <a:gd name="T64" fmla="*/ 13 w 296"/>
                <a:gd name="T65" fmla="*/ 395 h 467"/>
                <a:gd name="T66" fmla="*/ 125 w 296"/>
                <a:gd name="T67" fmla="*/ 228 h 467"/>
                <a:gd name="T68" fmla="*/ 128 w 296"/>
                <a:gd name="T69" fmla="*/ 167 h 467"/>
                <a:gd name="T70" fmla="*/ 177 w 296"/>
                <a:gd name="T71" fmla="*/ 229 h 467"/>
                <a:gd name="T72" fmla="*/ 221 w 296"/>
                <a:gd name="T73" fmla="*/ 254 h 467"/>
                <a:gd name="T74" fmla="*/ 125 w 296"/>
                <a:gd name="T75" fmla="*/ 228 h 467"/>
                <a:gd name="T76" fmla="*/ 32 w 296"/>
                <a:gd name="T77" fmla="*/ 9 h 467"/>
                <a:gd name="T78" fmla="*/ 108 w 296"/>
                <a:gd name="T79" fmla="*/ 79 h 467"/>
                <a:gd name="T80" fmla="*/ 188 w 296"/>
                <a:gd name="T81" fmla="*/ 153 h 467"/>
                <a:gd name="T82" fmla="*/ 167 w 296"/>
                <a:gd name="T83" fmla="*/ 132 h 467"/>
                <a:gd name="T84" fmla="*/ 107 w 296"/>
                <a:gd name="T85" fmla="*/ 74 h 467"/>
                <a:gd name="T86" fmla="*/ 34 w 296"/>
                <a:gd name="T87" fmla="*/ 7 h 467"/>
                <a:gd name="T88" fmla="*/ 103 w 296"/>
                <a:gd name="T89" fmla="*/ 17 h 467"/>
                <a:gd name="T90" fmla="*/ 154 w 296"/>
                <a:gd name="T91" fmla="*/ 68 h 467"/>
                <a:gd name="T92" fmla="*/ 208 w 296"/>
                <a:gd name="T93" fmla="*/ 117 h 467"/>
                <a:gd name="T94" fmla="*/ 241 w 296"/>
                <a:gd name="T95" fmla="*/ 146 h 467"/>
                <a:gd name="T96" fmla="*/ 238 w 296"/>
                <a:gd name="T97" fmla="*/ 143 h 467"/>
                <a:gd name="T98" fmla="*/ 223 w 296"/>
                <a:gd name="T99" fmla="*/ 126 h 467"/>
                <a:gd name="T100" fmla="*/ 141 w 296"/>
                <a:gd name="T101" fmla="*/ 50 h 467"/>
                <a:gd name="T102" fmla="*/ 290 w 296"/>
                <a:gd name="T103" fmla="*/ 6 h 467"/>
                <a:gd name="T104" fmla="*/ 88 w 296"/>
                <a:gd name="T105" fmla="*/ 155 h 467"/>
                <a:gd name="T106" fmla="*/ 34 w 296"/>
                <a:gd name="T107" fmla="*/ 111 h 467"/>
                <a:gd name="T108" fmla="*/ 90 w 296"/>
                <a:gd name="T109" fmla="*/ 16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467">
                  <a:moveTo>
                    <a:pt x="16" y="11"/>
                  </a:moveTo>
                  <a:cubicBezTo>
                    <a:pt x="16" y="157"/>
                    <a:pt x="16" y="157"/>
                    <a:pt x="16" y="157"/>
                  </a:cubicBezTo>
                  <a:cubicBezTo>
                    <a:pt x="16" y="157"/>
                    <a:pt x="16" y="158"/>
                    <a:pt x="16" y="158"/>
                  </a:cubicBezTo>
                  <a:cubicBezTo>
                    <a:pt x="16" y="158"/>
                    <a:pt x="16" y="158"/>
                    <a:pt x="16" y="158"/>
                  </a:cubicBezTo>
                  <a:cubicBezTo>
                    <a:pt x="16" y="160"/>
                    <a:pt x="17" y="162"/>
                    <a:pt x="18" y="164"/>
                  </a:cubicBezTo>
                  <a:cubicBezTo>
                    <a:pt x="18" y="164"/>
                    <a:pt x="19" y="164"/>
                    <a:pt x="19" y="164"/>
                  </a:cubicBezTo>
                  <a:cubicBezTo>
                    <a:pt x="19" y="164"/>
                    <a:pt x="19" y="164"/>
                    <a:pt x="19" y="165"/>
                  </a:cubicBezTo>
                  <a:cubicBezTo>
                    <a:pt x="21" y="166"/>
                    <a:pt x="22" y="167"/>
                    <a:pt x="25" y="167"/>
                  </a:cubicBezTo>
                  <a:cubicBezTo>
                    <a:pt x="25" y="167"/>
                    <a:pt x="25" y="167"/>
                    <a:pt x="25" y="167"/>
                  </a:cubicBezTo>
                  <a:cubicBezTo>
                    <a:pt x="25" y="167"/>
                    <a:pt x="26" y="167"/>
                    <a:pt x="26" y="167"/>
                  </a:cubicBezTo>
                  <a:cubicBezTo>
                    <a:pt x="125" y="167"/>
                    <a:pt x="125" y="167"/>
                    <a:pt x="125" y="167"/>
                  </a:cubicBezTo>
                  <a:cubicBezTo>
                    <a:pt x="125" y="225"/>
                    <a:pt x="125" y="225"/>
                    <a:pt x="125" y="225"/>
                  </a:cubicBezTo>
                  <a:cubicBezTo>
                    <a:pt x="80" y="225"/>
                    <a:pt x="80" y="225"/>
                    <a:pt x="80" y="225"/>
                  </a:cubicBezTo>
                  <a:cubicBezTo>
                    <a:pt x="80" y="225"/>
                    <a:pt x="79" y="226"/>
                    <a:pt x="79" y="226"/>
                  </a:cubicBezTo>
                  <a:cubicBezTo>
                    <a:pt x="79" y="226"/>
                    <a:pt x="79" y="226"/>
                    <a:pt x="79" y="226"/>
                  </a:cubicBezTo>
                  <a:cubicBezTo>
                    <a:pt x="79" y="226"/>
                    <a:pt x="79" y="226"/>
                    <a:pt x="79" y="226"/>
                  </a:cubicBezTo>
                  <a:cubicBezTo>
                    <a:pt x="79" y="226"/>
                    <a:pt x="79" y="227"/>
                    <a:pt x="79" y="227"/>
                  </a:cubicBezTo>
                  <a:cubicBezTo>
                    <a:pt x="79" y="254"/>
                    <a:pt x="79" y="254"/>
                    <a:pt x="79" y="254"/>
                  </a:cubicBezTo>
                  <a:cubicBezTo>
                    <a:pt x="79" y="255"/>
                    <a:pt x="79" y="256"/>
                    <a:pt x="80" y="256"/>
                  </a:cubicBezTo>
                  <a:cubicBezTo>
                    <a:pt x="80" y="256"/>
                    <a:pt x="80" y="257"/>
                    <a:pt x="81" y="257"/>
                  </a:cubicBezTo>
                  <a:cubicBezTo>
                    <a:pt x="221" y="257"/>
                    <a:pt x="221" y="257"/>
                    <a:pt x="221" y="257"/>
                  </a:cubicBezTo>
                  <a:cubicBezTo>
                    <a:pt x="222" y="257"/>
                    <a:pt x="223" y="257"/>
                    <a:pt x="224" y="257"/>
                  </a:cubicBezTo>
                  <a:cubicBezTo>
                    <a:pt x="225" y="256"/>
                    <a:pt x="225" y="254"/>
                    <a:pt x="224" y="254"/>
                  </a:cubicBezTo>
                  <a:cubicBezTo>
                    <a:pt x="224" y="244"/>
                    <a:pt x="224" y="244"/>
                    <a:pt x="224" y="244"/>
                  </a:cubicBezTo>
                  <a:cubicBezTo>
                    <a:pt x="224" y="244"/>
                    <a:pt x="225" y="244"/>
                    <a:pt x="225" y="244"/>
                  </a:cubicBezTo>
                  <a:cubicBezTo>
                    <a:pt x="228" y="241"/>
                    <a:pt x="235" y="243"/>
                    <a:pt x="238" y="245"/>
                  </a:cubicBezTo>
                  <a:cubicBezTo>
                    <a:pt x="250" y="252"/>
                    <a:pt x="253" y="272"/>
                    <a:pt x="242" y="282"/>
                  </a:cubicBezTo>
                  <a:cubicBezTo>
                    <a:pt x="234" y="291"/>
                    <a:pt x="222" y="292"/>
                    <a:pt x="211" y="292"/>
                  </a:cubicBezTo>
                  <a:cubicBezTo>
                    <a:pt x="199" y="293"/>
                    <a:pt x="185" y="293"/>
                    <a:pt x="175" y="289"/>
                  </a:cubicBezTo>
                  <a:cubicBezTo>
                    <a:pt x="171" y="287"/>
                    <a:pt x="166" y="288"/>
                    <a:pt x="162" y="286"/>
                  </a:cubicBezTo>
                  <a:cubicBezTo>
                    <a:pt x="157" y="285"/>
                    <a:pt x="152" y="284"/>
                    <a:pt x="147" y="282"/>
                  </a:cubicBezTo>
                  <a:cubicBezTo>
                    <a:pt x="137" y="278"/>
                    <a:pt x="126" y="277"/>
                    <a:pt x="116" y="275"/>
                  </a:cubicBezTo>
                  <a:cubicBezTo>
                    <a:pt x="107" y="274"/>
                    <a:pt x="97" y="274"/>
                    <a:pt x="88" y="275"/>
                  </a:cubicBezTo>
                  <a:cubicBezTo>
                    <a:pt x="75" y="277"/>
                    <a:pt x="59" y="289"/>
                    <a:pt x="65" y="304"/>
                  </a:cubicBezTo>
                  <a:cubicBezTo>
                    <a:pt x="67" y="310"/>
                    <a:pt x="75" y="312"/>
                    <a:pt x="81" y="313"/>
                  </a:cubicBezTo>
                  <a:cubicBezTo>
                    <a:pt x="91" y="315"/>
                    <a:pt x="99" y="315"/>
                    <a:pt x="109" y="312"/>
                  </a:cubicBezTo>
                  <a:cubicBezTo>
                    <a:pt x="121" y="308"/>
                    <a:pt x="139" y="308"/>
                    <a:pt x="147" y="319"/>
                  </a:cubicBezTo>
                  <a:cubicBezTo>
                    <a:pt x="159" y="334"/>
                    <a:pt x="133" y="339"/>
                    <a:pt x="123" y="338"/>
                  </a:cubicBezTo>
                  <a:cubicBezTo>
                    <a:pt x="112" y="338"/>
                    <a:pt x="100" y="333"/>
                    <a:pt x="89" y="331"/>
                  </a:cubicBezTo>
                  <a:cubicBezTo>
                    <a:pt x="81" y="330"/>
                    <a:pt x="73" y="330"/>
                    <a:pt x="65" y="331"/>
                  </a:cubicBezTo>
                  <a:cubicBezTo>
                    <a:pt x="58" y="332"/>
                    <a:pt x="49" y="335"/>
                    <a:pt x="46" y="342"/>
                  </a:cubicBezTo>
                  <a:cubicBezTo>
                    <a:pt x="43" y="348"/>
                    <a:pt x="43" y="355"/>
                    <a:pt x="42" y="361"/>
                  </a:cubicBezTo>
                  <a:cubicBezTo>
                    <a:pt x="42" y="361"/>
                    <a:pt x="42" y="362"/>
                    <a:pt x="42" y="362"/>
                  </a:cubicBezTo>
                  <a:cubicBezTo>
                    <a:pt x="38" y="362"/>
                    <a:pt x="33" y="361"/>
                    <a:pt x="29" y="363"/>
                  </a:cubicBezTo>
                  <a:cubicBezTo>
                    <a:pt x="24" y="367"/>
                    <a:pt x="20" y="372"/>
                    <a:pt x="16" y="378"/>
                  </a:cubicBezTo>
                  <a:cubicBezTo>
                    <a:pt x="9" y="388"/>
                    <a:pt x="3" y="400"/>
                    <a:pt x="2" y="414"/>
                  </a:cubicBezTo>
                  <a:cubicBezTo>
                    <a:pt x="0" y="439"/>
                    <a:pt x="18" y="465"/>
                    <a:pt x="45" y="464"/>
                  </a:cubicBezTo>
                  <a:cubicBezTo>
                    <a:pt x="96" y="461"/>
                    <a:pt x="93" y="372"/>
                    <a:pt x="48" y="363"/>
                  </a:cubicBezTo>
                  <a:cubicBezTo>
                    <a:pt x="47" y="362"/>
                    <a:pt x="46" y="362"/>
                    <a:pt x="45" y="362"/>
                  </a:cubicBezTo>
                  <a:cubicBezTo>
                    <a:pt x="46" y="351"/>
                    <a:pt x="46" y="340"/>
                    <a:pt x="59" y="336"/>
                  </a:cubicBezTo>
                  <a:cubicBezTo>
                    <a:pt x="68" y="333"/>
                    <a:pt x="78" y="332"/>
                    <a:pt x="88" y="334"/>
                  </a:cubicBezTo>
                  <a:cubicBezTo>
                    <a:pt x="107" y="337"/>
                    <a:pt x="125" y="346"/>
                    <a:pt x="144" y="338"/>
                  </a:cubicBezTo>
                  <a:cubicBezTo>
                    <a:pt x="159" y="332"/>
                    <a:pt x="152" y="315"/>
                    <a:pt x="141" y="310"/>
                  </a:cubicBezTo>
                  <a:cubicBezTo>
                    <a:pt x="132" y="306"/>
                    <a:pt x="123" y="306"/>
                    <a:pt x="114" y="307"/>
                  </a:cubicBezTo>
                  <a:cubicBezTo>
                    <a:pt x="109" y="308"/>
                    <a:pt x="104" y="310"/>
                    <a:pt x="100" y="311"/>
                  </a:cubicBezTo>
                  <a:cubicBezTo>
                    <a:pt x="93" y="312"/>
                    <a:pt x="85" y="312"/>
                    <a:pt x="79" y="310"/>
                  </a:cubicBezTo>
                  <a:cubicBezTo>
                    <a:pt x="72" y="308"/>
                    <a:pt x="66" y="304"/>
                    <a:pt x="67" y="296"/>
                  </a:cubicBezTo>
                  <a:cubicBezTo>
                    <a:pt x="67" y="289"/>
                    <a:pt x="73" y="284"/>
                    <a:pt x="79" y="281"/>
                  </a:cubicBezTo>
                  <a:cubicBezTo>
                    <a:pt x="88" y="277"/>
                    <a:pt x="100" y="277"/>
                    <a:pt x="111" y="278"/>
                  </a:cubicBezTo>
                  <a:cubicBezTo>
                    <a:pt x="123" y="279"/>
                    <a:pt x="134" y="282"/>
                    <a:pt x="146" y="285"/>
                  </a:cubicBezTo>
                  <a:cubicBezTo>
                    <a:pt x="154" y="287"/>
                    <a:pt x="163" y="291"/>
                    <a:pt x="172" y="292"/>
                  </a:cubicBezTo>
                  <a:cubicBezTo>
                    <a:pt x="178" y="292"/>
                    <a:pt x="183" y="294"/>
                    <a:pt x="189" y="295"/>
                  </a:cubicBezTo>
                  <a:cubicBezTo>
                    <a:pt x="194" y="295"/>
                    <a:pt x="200" y="296"/>
                    <a:pt x="205" y="295"/>
                  </a:cubicBezTo>
                  <a:cubicBezTo>
                    <a:pt x="214" y="295"/>
                    <a:pt x="224" y="295"/>
                    <a:pt x="233" y="292"/>
                  </a:cubicBezTo>
                  <a:cubicBezTo>
                    <a:pt x="248" y="287"/>
                    <a:pt x="256" y="270"/>
                    <a:pt x="250" y="254"/>
                  </a:cubicBezTo>
                  <a:cubicBezTo>
                    <a:pt x="247" y="246"/>
                    <a:pt x="233" y="234"/>
                    <a:pt x="224" y="241"/>
                  </a:cubicBezTo>
                  <a:cubicBezTo>
                    <a:pt x="224" y="228"/>
                    <a:pt x="224" y="228"/>
                    <a:pt x="224" y="228"/>
                  </a:cubicBezTo>
                  <a:cubicBezTo>
                    <a:pt x="224" y="227"/>
                    <a:pt x="223" y="227"/>
                    <a:pt x="223" y="226"/>
                  </a:cubicBezTo>
                  <a:cubicBezTo>
                    <a:pt x="223" y="226"/>
                    <a:pt x="222" y="226"/>
                    <a:pt x="222" y="226"/>
                  </a:cubicBezTo>
                  <a:cubicBezTo>
                    <a:pt x="178" y="226"/>
                    <a:pt x="178" y="226"/>
                    <a:pt x="178" y="226"/>
                  </a:cubicBezTo>
                  <a:cubicBezTo>
                    <a:pt x="178" y="167"/>
                    <a:pt x="178" y="167"/>
                    <a:pt x="178" y="167"/>
                  </a:cubicBezTo>
                  <a:cubicBezTo>
                    <a:pt x="284" y="167"/>
                    <a:pt x="284" y="167"/>
                    <a:pt x="284" y="167"/>
                  </a:cubicBezTo>
                  <a:cubicBezTo>
                    <a:pt x="287" y="167"/>
                    <a:pt x="288" y="167"/>
                    <a:pt x="290" y="166"/>
                  </a:cubicBezTo>
                  <a:cubicBezTo>
                    <a:pt x="293" y="164"/>
                    <a:pt x="296" y="161"/>
                    <a:pt x="296" y="156"/>
                  </a:cubicBezTo>
                  <a:cubicBezTo>
                    <a:pt x="296" y="10"/>
                    <a:pt x="296" y="10"/>
                    <a:pt x="296" y="10"/>
                  </a:cubicBezTo>
                  <a:cubicBezTo>
                    <a:pt x="296" y="10"/>
                    <a:pt x="295" y="9"/>
                    <a:pt x="295" y="9"/>
                  </a:cubicBezTo>
                  <a:cubicBezTo>
                    <a:pt x="295" y="9"/>
                    <a:pt x="295" y="9"/>
                    <a:pt x="295" y="9"/>
                  </a:cubicBezTo>
                  <a:cubicBezTo>
                    <a:pt x="295" y="7"/>
                    <a:pt x="294" y="5"/>
                    <a:pt x="293" y="3"/>
                  </a:cubicBezTo>
                  <a:cubicBezTo>
                    <a:pt x="293" y="3"/>
                    <a:pt x="293" y="3"/>
                    <a:pt x="293" y="3"/>
                  </a:cubicBezTo>
                  <a:cubicBezTo>
                    <a:pt x="292" y="3"/>
                    <a:pt x="292" y="3"/>
                    <a:pt x="292" y="2"/>
                  </a:cubicBezTo>
                  <a:cubicBezTo>
                    <a:pt x="291" y="1"/>
                    <a:pt x="289" y="0"/>
                    <a:pt x="287" y="0"/>
                  </a:cubicBezTo>
                  <a:cubicBezTo>
                    <a:pt x="287" y="0"/>
                    <a:pt x="287" y="0"/>
                    <a:pt x="287" y="0"/>
                  </a:cubicBezTo>
                  <a:cubicBezTo>
                    <a:pt x="286" y="0"/>
                    <a:pt x="286" y="0"/>
                    <a:pt x="285" y="0"/>
                  </a:cubicBezTo>
                  <a:cubicBezTo>
                    <a:pt x="27" y="0"/>
                    <a:pt x="27" y="0"/>
                    <a:pt x="27" y="0"/>
                  </a:cubicBezTo>
                  <a:cubicBezTo>
                    <a:pt x="25" y="0"/>
                    <a:pt x="23" y="1"/>
                    <a:pt x="21" y="1"/>
                  </a:cubicBezTo>
                  <a:cubicBezTo>
                    <a:pt x="18" y="3"/>
                    <a:pt x="16" y="6"/>
                    <a:pt x="16" y="11"/>
                  </a:cubicBezTo>
                  <a:moveTo>
                    <a:pt x="74" y="397"/>
                  </a:moveTo>
                  <a:cubicBezTo>
                    <a:pt x="65" y="397"/>
                    <a:pt x="55" y="396"/>
                    <a:pt x="46" y="396"/>
                  </a:cubicBezTo>
                  <a:cubicBezTo>
                    <a:pt x="47" y="390"/>
                    <a:pt x="46" y="385"/>
                    <a:pt x="46" y="380"/>
                  </a:cubicBezTo>
                  <a:cubicBezTo>
                    <a:pt x="46" y="376"/>
                    <a:pt x="47" y="372"/>
                    <a:pt x="47" y="369"/>
                  </a:cubicBezTo>
                  <a:cubicBezTo>
                    <a:pt x="61" y="371"/>
                    <a:pt x="70" y="383"/>
                    <a:pt x="74" y="397"/>
                  </a:cubicBezTo>
                  <a:moveTo>
                    <a:pt x="11" y="402"/>
                  </a:moveTo>
                  <a:cubicBezTo>
                    <a:pt x="32" y="400"/>
                    <a:pt x="54" y="403"/>
                    <a:pt x="75" y="403"/>
                  </a:cubicBezTo>
                  <a:cubicBezTo>
                    <a:pt x="79" y="432"/>
                    <a:pt x="65" y="467"/>
                    <a:pt x="36" y="457"/>
                  </a:cubicBezTo>
                  <a:cubicBezTo>
                    <a:pt x="12" y="448"/>
                    <a:pt x="3" y="425"/>
                    <a:pt x="11" y="402"/>
                  </a:cubicBezTo>
                  <a:moveTo>
                    <a:pt x="40" y="368"/>
                  </a:moveTo>
                  <a:cubicBezTo>
                    <a:pt x="41" y="372"/>
                    <a:pt x="40" y="377"/>
                    <a:pt x="40" y="381"/>
                  </a:cubicBezTo>
                  <a:cubicBezTo>
                    <a:pt x="41" y="386"/>
                    <a:pt x="41" y="391"/>
                    <a:pt x="40" y="396"/>
                  </a:cubicBezTo>
                  <a:cubicBezTo>
                    <a:pt x="31" y="395"/>
                    <a:pt x="22" y="395"/>
                    <a:pt x="13" y="395"/>
                  </a:cubicBezTo>
                  <a:cubicBezTo>
                    <a:pt x="16" y="389"/>
                    <a:pt x="20" y="382"/>
                    <a:pt x="25" y="376"/>
                  </a:cubicBezTo>
                  <a:cubicBezTo>
                    <a:pt x="30" y="370"/>
                    <a:pt x="34" y="369"/>
                    <a:pt x="40" y="368"/>
                  </a:cubicBezTo>
                  <a:moveTo>
                    <a:pt x="125" y="228"/>
                  </a:moveTo>
                  <a:cubicBezTo>
                    <a:pt x="125" y="229"/>
                    <a:pt x="125" y="229"/>
                    <a:pt x="125" y="229"/>
                  </a:cubicBezTo>
                  <a:cubicBezTo>
                    <a:pt x="125" y="231"/>
                    <a:pt x="128" y="231"/>
                    <a:pt x="128" y="229"/>
                  </a:cubicBezTo>
                  <a:cubicBezTo>
                    <a:pt x="128" y="167"/>
                    <a:pt x="128" y="167"/>
                    <a:pt x="128" y="167"/>
                  </a:cubicBezTo>
                  <a:cubicBezTo>
                    <a:pt x="175" y="167"/>
                    <a:pt x="175" y="167"/>
                    <a:pt x="175" y="167"/>
                  </a:cubicBezTo>
                  <a:cubicBezTo>
                    <a:pt x="175" y="228"/>
                    <a:pt x="175" y="228"/>
                    <a:pt x="175" y="228"/>
                  </a:cubicBezTo>
                  <a:cubicBezTo>
                    <a:pt x="175" y="229"/>
                    <a:pt x="176" y="229"/>
                    <a:pt x="177" y="229"/>
                  </a:cubicBezTo>
                  <a:cubicBezTo>
                    <a:pt x="177" y="229"/>
                    <a:pt x="177" y="229"/>
                    <a:pt x="177" y="229"/>
                  </a:cubicBezTo>
                  <a:cubicBezTo>
                    <a:pt x="221" y="229"/>
                    <a:pt x="221" y="229"/>
                    <a:pt x="221" y="229"/>
                  </a:cubicBezTo>
                  <a:cubicBezTo>
                    <a:pt x="221" y="254"/>
                    <a:pt x="221" y="254"/>
                    <a:pt x="221" y="254"/>
                  </a:cubicBezTo>
                  <a:cubicBezTo>
                    <a:pt x="82" y="254"/>
                    <a:pt x="82" y="254"/>
                    <a:pt x="82" y="254"/>
                  </a:cubicBezTo>
                  <a:cubicBezTo>
                    <a:pt x="82" y="228"/>
                    <a:pt x="82" y="228"/>
                    <a:pt x="82" y="228"/>
                  </a:cubicBezTo>
                  <a:lnTo>
                    <a:pt x="125" y="228"/>
                  </a:lnTo>
                  <a:close/>
                  <a:moveTo>
                    <a:pt x="22" y="6"/>
                  </a:moveTo>
                  <a:cubicBezTo>
                    <a:pt x="28" y="6"/>
                    <a:pt x="28" y="6"/>
                    <a:pt x="28" y="6"/>
                  </a:cubicBezTo>
                  <a:cubicBezTo>
                    <a:pt x="30" y="7"/>
                    <a:pt x="31" y="8"/>
                    <a:pt x="32" y="9"/>
                  </a:cubicBezTo>
                  <a:cubicBezTo>
                    <a:pt x="35" y="12"/>
                    <a:pt x="38" y="15"/>
                    <a:pt x="41" y="18"/>
                  </a:cubicBezTo>
                  <a:cubicBezTo>
                    <a:pt x="50" y="24"/>
                    <a:pt x="59" y="31"/>
                    <a:pt x="67" y="38"/>
                  </a:cubicBezTo>
                  <a:cubicBezTo>
                    <a:pt x="82" y="51"/>
                    <a:pt x="94" y="66"/>
                    <a:pt x="108" y="79"/>
                  </a:cubicBezTo>
                  <a:cubicBezTo>
                    <a:pt x="123" y="92"/>
                    <a:pt x="136" y="107"/>
                    <a:pt x="149" y="121"/>
                  </a:cubicBezTo>
                  <a:cubicBezTo>
                    <a:pt x="157" y="128"/>
                    <a:pt x="165" y="134"/>
                    <a:pt x="173" y="141"/>
                  </a:cubicBezTo>
                  <a:cubicBezTo>
                    <a:pt x="177" y="145"/>
                    <a:pt x="183" y="152"/>
                    <a:pt x="188" y="153"/>
                  </a:cubicBezTo>
                  <a:cubicBezTo>
                    <a:pt x="190" y="154"/>
                    <a:pt x="191" y="151"/>
                    <a:pt x="189" y="150"/>
                  </a:cubicBezTo>
                  <a:cubicBezTo>
                    <a:pt x="185" y="149"/>
                    <a:pt x="182" y="145"/>
                    <a:pt x="179" y="142"/>
                  </a:cubicBezTo>
                  <a:cubicBezTo>
                    <a:pt x="175" y="139"/>
                    <a:pt x="171" y="135"/>
                    <a:pt x="167" y="132"/>
                  </a:cubicBezTo>
                  <a:cubicBezTo>
                    <a:pt x="160" y="126"/>
                    <a:pt x="153" y="120"/>
                    <a:pt x="146" y="113"/>
                  </a:cubicBezTo>
                  <a:cubicBezTo>
                    <a:pt x="139" y="107"/>
                    <a:pt x="134" y="100"/>
                    <a:pt x="127" y="93"/>
                  </a:cubicBezTo>
                  <a:cubicBezTo>
                    <a:pt x="121" y="86"/>
                    <a:pt x="114" y="80"/>
                    <a:pt x="107" y="74"/>
                  </a:cubicBezTo>
                  <a:cubicBezTo>
                    <a:pt x="94" y="61"/>
                    <a:pt x="81" y="46"/>
                    <a:pt x="67" y="34"/>
                  </a:cubicBezTo>
                  <a:cubicBezTo>
                    <a:pt x="61" y="28"/>
                    <a:pt x="54" y="23"/>
                    <a:pt x="47" y="18"/>
                  </a:cubicBezTo>
                  <a:cubicBezTo>
                    <a:pt x="42" y="15"/>
                    <a:pt x="38" y="11"/>
                    <a:pt x="34" y="7"/>
                  </a:cubicBezTo>
                  <a:cubicBezTo>
                    <a:pt x="34" y="7"/>
                    <a:pt x="33" y="6"/>
                    <a:pt x="33" y="6"/>
                  </a:cubicBezTo>
                  <a:cubicBezTo>
                    <a:pt x="92" y="6"/>
                    <a:pt x="92" y="6"/>
                    <a:pt x="92" y="6"/>
                  </a:cubicBezTo>
                  <a:cubicBezTo>
                    <a:pt x="96" y="9"/>
                    <a:pt x="99" y="13"/>
                    <a:pt x="103" y="17"/>
                  </a:cubicBezTo>
                  <a:cubicBezTo>
                    <a:pt x="110" y="24"/>
                    <a:pt x="117" y="30"/>
                    <a:pt x="124" y="36"/>
                  </a:cubicBezTo>
                  <a:cubicBezTo>
                    <a:pt x="131" y="43"/>
                    <a:pt x="138" y="50"/>
                    <a:pt x="144" y="58"/>
                  </a:cubicBezTo>
                  <a:cubicBezTo>
                    <a:pt x="148" y="61"/>
                    <a:pt x="151" y="65"/>
                    <a:pt x="154" y="68"/>
                  </a:cubicBezTo>
                  <a:cubicBezTo>
                    <a:pt x="157" y="71"/>
                    <a:pt x="161" y="73"/>
                    <a:pt x="164" y="76"/>
                  </a:cubicBezTo>
                  <a:cubicBezTo>
                    <a:pt x="170" y="83"/>
                    <a:pt x="179" y="89"/>
                    <a:pt x="186" y="95"/>
                  </a:cubicBezTo>
                  <a:cubicBezTo>
                    <a:pt x="193" y="102"/>
                    <a:pt x="201" y="110"/>
                    <a:pt x="208" y="117"/>
                  </a:cubicBezTo>
                  <a:cubicBezTo>
                    <a:pt x="215" y="123"/>
                    <a:pt x="222" y="129"/>
                    <a:pt x="228" y="137"/>
                  </a:cubicBezTo>
                  <a:cubicBezTo>
                    <a:pt x="230" y="139"/>
                    <a:pt x="236" y="148"/>
                    <a:pt x="240" y="147"/>
                  </a:cubicBezTo>
                  <a:cubicBezTo>
                    <a:pt x="240" y="147"/>
                    <a:pt x="241" y="146"/>
                    <a:pt x="241" y="146"/>
                  </a:cubicBezTo>
                  <a:cubicBezTo>
                    <a:pt x="241" y="146"/>
                    <a:pt x="241" y="146"/>
                    <a:pt x="241" y="145"/>
                  </a:cubicBezTo>
                  <a:cubicBezTo>
                    <a:pt x="241" y="144"/>
                    <a:pt x="240" y="144"/>
                    <a:pt x="239" y="144"/>
                  </a:cubicBezTo>
                  <a:cubicBezTo>
                    <a:pt x="239" y="143"/>
                    <a:pt x="239" y="143"/>
                    <a:pt x="238" y="143"/>
                  </a:cubicBezTo>
                  <a:cubicBezTo>
                    <a:pt x="237" y="142"/>
                    <a:pt x="237" y="142"/>
                    <a:pt x="236" y="141"/>
                  </a:cubicBezTo>
                  <a:cubicBezTo>
                    <a:pt x="235" y="140"/>
                    <a:pt x="233" y="138"/>
                    <a:pt x="231" y="136"/>
                  </a:cubicBezTo>
                  <a:cubicBezTo>
                    <a:pt x="228" y="133"/>
                    <a:pt x="226" y="129"/>
                    <a:pt x="223" y="126"/>
                  </a:cubicBezTo>
                  <a:cubicBezTo>
                    <a:pt x="216" y="120"/>
                    <a:pt x="209" y="114"/>
                    <a:pt x="203" y="108"/>
                  </a:cubicBezTo>
                  <a:cubicBezTo>
                    <a:pt x="190" y="95"/>
                    <a:pt x="177" y="82"/>
                    <a:pt x="162" y="71"/>
                  </a:cubicBezTo>
                  <a:cubicBezTo>
                    <a:pt x="155" y="65"/>
                    <a:pt x="148" y="57"/>
                    <a:pt x="141" y="50"/>
                  </a:cubicBezTo>
                  <a:cubicBezTo>
                    <a:pt x="136" y="43"/>
                    <a:pt x="129" y="37"/>
                    <a:pt x="123" y="31"/>
                  </a:cubicBezTo>
                  <a:cubicBezTo>
                    <a:pt x="114" y="23"/>
                    <a:pt x="105" y="14"/>
                    <a:pt x="96" y="6"/>
                  </a:cubicBezTo>
                  <a:cubicBezTo>
                    <a:pt x="290" y="6"/>
                    <a:pt x="290" y="6"/>
                    <a:pt x="290" y="6"/>
                  </a:cubicBezTo>
                  <a:cubicBezTo>
                    <a:pt x="290" y="161"/>
                    <a:pt x="290" y="161"/>
                    <a:pt x="290" y="161"/>
                  </a:cubicBezTo>
                  <a:cubicBezTo>
                    <a:pt x="95" y="161"/>
                    <a:pt x="95" y="161"/>
                    <a:pt x="95" y="161"/>
                  </a:cubicBezTo>
                  <a:cubicBezTo>
                    <a:pt x="92" y="159"/>
                    <a:pt x="90" y="157"/>
                    <a:pt x="88" y="155"/>
                  </a:cubicBezTo>
                  <a:cubicBezTo>
                    <a:pt x="82" y="150"/>
                    <a:pt x="76" y="144"/>
                    <a:pt x="70" y="139"/>
                  </a:cubicBezTo>
                  <a:cubicBezTo>
                    <a:pt x="58" y="129"/>
                    <a:pt x="47" y="120"/>
                    <a:pt x="37" y="109"/>
                  </a:cubicBezTo>
                  <a:cubicBezTo>
                    <a:pt x="35" y="108"/>
                    <a:pt x="33" y="110"/>
                    <a:pt x="34" y="111"/>
                  </a:cubicBezTo>
                  <a:cubicBezTo>
                    <a:pt x="44" y="121"/>
                    <a:pt x="55" y="130"/>
                    <a:pt x="66" y="140"/>
                  </a:cubicBezTo>
                  <a:cubicBezTo>
                    <a:pt x="72" y="145"/>
                    <a:pt x="77" y="150"/>
                    <a:pt x="83" y="155"/>
                  </a:cubicBezTo>
                  <a:cubicBezTo>
                    <a:pt x="85" y="157"/>
                    <a:pt x="88" y="159"/>
                    <a:pt x="90" y="161"/>
                  </a:cubicBezTo>
                  <a:cubicBezTo>
                    <a:pt x="22" y="161"/>
                    <a:pt x="22" y="161"/>
                    <a:pt x="22" y="161"/>
                  </a:cubicBezTo>
                  <a:lnTo>
                    <a:pt x="22" y="6"/>
                  </a:ln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210"/>
            <p:cNvSpPr>
              <a:spLocks noEditPoints="1"/>
            </p:cNvSpPr>
            <p:nvPr/>
          </p:nvSpPr>
          <p:spPr bwMode="auto">
            <a:xfrm>
              <a:off x="2392608" y="2580709"/>
              <a:ext cx="660400" cy="919163"/>
            </a:xfrm>
            <a:custGeom>
              <a:avLst/>
              <a:gdLst>
                <a:gd name="T0" fmla="*/ 69 w 156"/>
                <a:gd name="T1" fmla="*/ 158 h 217"/>
                <a:gd name="T2" fmla="*/ 82 w 156"/>
                <a:gd name="T3" fmla="*/ 178 h 217"/>
                <a:gd name="T4" fmla="*/ 86 w 156"/>
                <a:gd name="T5" fmla="*/ 186 h 217"/>
                <a:gd name="T6" fmla="*/ 88 w 156"/>
                <a:gd name="T7" fmla="*/ 199 h 217"/>
                <a:gd name="T8" fmla="*/ 127 w 156"/>
                <a:gd name="T9" fmla="*/ 214 h 217"/>
                <a:gd name="T10" fmla="*/ 145 w 156"/>
                <a:gd name="T11" fmla="*/ 178 h 217"/>
                <a:gd name="T12" fmla="*/ 140 w 156"/>
                <a:gd name="T13" fmla="*/ 162 h 217"/>
                <a:gd name="T14" fmla="*/ 139 w 156"/>
                <a:gd name="T15" fmla="*/ 138 h 217"/>
                <a:gd name="T16" fmla="*/ 147 w 156"/>
                <a:gd name="T17" fmla="*/ 55 h 217"/>
                <a:gd name="T18" fmla="*/ 11 w 156"/>
                <a:gd name="T19" fmla="*/ 100 h 217"/>
                <a:gd name="T20" fmla="*/ 106 w 156"/>
                <a:gd name="T21" fmla="*/ 187 h 217"/>
                <a:gd name="T22" fmla="*/ 104 w 156"/>
                <a:gd name="T23" fmla="*/ 183 h 217"/>
                <a:gd name="T24" fmla="*/ 101 w 156"/>
                <a:gd name="T25" fmla="*/ 179 h 217"/>
                <a:gd name="T26" fmla="*/ 138 w 156"/>
                <a:gd name="T27" fmla="*/ 165 h 217"/>
                <a:gd name="T28" fmla="*/ 141 w 156"/>
                <a:gd name="T29" fmla="*/ 181 h 217"/>
                <a:gd name="T30" fmla="*/ 105 w 156"/>
                <a:gd name="T31" fmla="*/ 196 h 217"/>
                <a:gd name="T32" fmla="*/ 140 w 156"/>
                <a:gd name="T33" fmla="*/ 187 h 217"/>
                <a:gd name="T34" fmla="*/ 132 w 156"/>
                <a:gd name="T35" fmla="*/ 207 h 217"/>
                <a:gd name="T36" fmla="*/ 94 w 156"/>
                <a:gd name="T37" fmla="*/ 195 h 217"/>
                <a:gd name="T38" fmla="*/ 113 w 156"/>
                <a:gd name="T39" fmla="*/ 85 h 217"/>
                <a:gd name="T40" fmla="*/ 122 w 156"/>
                <a:gd name="T41" fmla="*/ 168 h 217"/>
                <a:gd name="T42" fmla="*/ 88 w 156"/>
                <a:gd name="T43" fmla="*/ 124 h 217"/>
                <a:gd name="T44" fmla="*/ 61 w 156"/>
                <a:gd name="T45" fmla="*/ 88 h 217"/>
                <a:gd name="T46" fmla="*/ 69 w 156"/>
                <a:gd name="T47" fmla="*/ 82 h 217"/>
                <a:gd name="T48" fmla="*/ 85 w 156"/>
                <a:gd name="T49" fmla="*/ 80 h 217"/>
                <a:gd name="T50" fmla="*/ 99 w 156"/>
                <a:gd name="T51" fmla="*/ 72 h 217"/>
                <a:gd name="T52" fmla="*/ 112 w 156"/>
                <a:gd name="T53" fmla="*/ 71 h 217"/>
                <a:gd name="T54" fmla="*/ 117 w 156"/>
                <a:gd name="T55" fmla="*/ 20 h 217"/>
                <a:gd name="T56" fmla="*/ 148 w 156"/>
                <a:gd name="T57" fmla="*/ 101 h 217"/>
                <a:gd name="T58" fmla="*/ 136 w 156"/>
                <a:gd name="T59" fmla="*/ 159 h 217"/>
                <a:gd name="T60" fmla="*/ 126 w 156"/>
                <a:gd name="T61" fmla="*/ 166 h 217"/>
                <a:gd name="T62" fmla="*/ 116 w 156"/>
                <a:gd name="T63" fmla="*/ 70 h 217"/>
                <a:gd name="T64" fmla="*/ 116 w 156"/>
                <a:gd name="T65" fmla="*/ 53 h 217"/>
                <a:gd name="T66" fmla="*/ 110 w 156"/>
                <a:gd name="T67" fmla="*/ 56 h 217"/>
                <a:gd name="T68" fmla="*/ 105 w 156"/>
                <a:gd name="T69" fmla="*/ 64 h 217"/>
                <a:gd name="T70" fmla="*/ 100 w 156"/>
                <a:gd name="T71" fmla="*/ 62 h 217"/>
                <a:gd name="T72" fmla="*/ 88 w 156"/>
                <a:gd name="T73" fmla="*/ 63 h 217"/>
                <a:gd name="T74" fmla="*/ 85 w 156"/>
                <a:gd name="T75" fmla="*/ 74 h 217"/>
                <a:gd name="T76" fmla="*/ 75 w 156"/>
                <a:gd name="T77" fmla="*/ 66 h 217"/>
                <a:gd name="T78" fmla="*/ 68 w 156"/>
                <a:gd name="T79" fmla="*/ 74 h 217"/>
                <a:gd name="T80" fmla="*/ 64 w 156"/>
                <a:gd name="T81" fmla="*/ 77 h 217"/>
                <a:gd name="T82" fmla="*/ 56 w 156"/>
                <a:gd name="T83" fmla="*/ 74 h 217"/>
                <a:gd name="T84" fmla="*/ 45 w 156"/>
                <a:gd name="T85" fmla="*/ 75 h 217"/>
                <a:gd name="T86" fmla="*/ 46 w 156"/>
                <a:gd name="T87" fmla="*/ 90 h 217"/>
                <a:gd name="T88" fmla="*/ 57 w 156"/>
                <a:gd name="T89" fmla="*/ 91 h 217"/>
                <a:gd name="T90" fmla="*/ 107 w 156"/>
                <a:gd name="T91" fmla="*/ 173 h 217"/>
                <a:gd name="T92" fmla="*/ 70 w 156"/>
                <a:gd name="T93" fmla="*/ 154 h 217"/>
                <a:gd name="T94" fmla="*/ 52 w 156"/>
                <a:gd name="T95" fmla="*/ 77 h 217"/>
                <a:gd name="T96" fmla="*/ 55 w 156"/>
                <a:gd name="T97" fmla="*/ 87 h 217"/>
                <a:gd name="T98" fmla="*/ 48 w 156"/>
                <a:gd name="T99" fmla="*/ 78 h 217"/>
                <a:gd name="T100" fmla="*/ 114 w 156"/>
                <a:gd name="T101" fmla="*/ 59 h 217"/>
                <a:gd name="T102" fmla="*/ 117 w 156"/>
                <a:gd name="T103" fmla="*/ 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17">
                  <a:moveTo>
                    <a:pt x="11" y="100"/>
                  </a:moveTo>
                  <a:cubicBezTo>
                    <a:pt x="16" y="118"/>
                    <a:pt x="26" y="137"/>
                    <a:pt x="43" y="146"/>
                  </a:cubicBezTo>
                  <a:cubicBezTo>
                    <a:pt x="52" y="151"/>
                    <a:pt x="59" y="157"/>
                    <a:pt x="69" y="158"/>
                  </a:cubicBezTo>
                  <a:cubicBezTo>
                    <a:pt x="75" y="159"/>
                    <a:pt x="79" y="160"/>
                    <a:pt x="80" y="167"/>
                  </a:cubicBezTo>
                  <a:cubicBezTo>
                    <a:pt x="81" y="170"/>
                    <a:pt x="82" y="173"/>
                    <a:pt x="82" y="176"/>
                  </a:cubicBezTo>
                  <a:cubicBezTo>
                    <a:pt x="82" y="177"/>
                    <a:pt x="82" y="177"/>
                    <a:pt x="82" y="178"/>
                  </a:cubicBezTo>
                  <a:cubicBezTo>
                    <a:pt x="82" y="178"/>
                    <a:pt x="82" y="178"/>
                    <a:pt x="82" y="178"/>
                  </a:cubicBezTo>
                  <a:cubicBezTo>
                    <a:pt x="81" y="179"/>
                    <a:pt x="81" y="180"/>
                    <a:pt x="81" y="181"/>
                  </a:cubicBezTo>
                  <a:cubicBezTo>
                    <a:pt x="82" y="182"/>
                    <a:pt x="86" y="185"/>
                    <a:pt x="86" y="186"/>
                  </a:cubicBezTo>
                  <a:cubicBezTo>
                    <a:pt x="85" y="188"/>
                    <a:pt x="84" y="190"/>
                    <a:pt x="85" y="191"/>
                  </a:cubicBezTo>
                  <a:cubicBezTo>
                    <a:pt x="86" y="193"/>
                    <a:pt x="89" y="195"/>
                    <a:pt x="91" y="196"/>
                  </a:cubicBezTo>
                  <a:cubicBezTo>
                    <a:pt x="89" y="195"/>
                    <a:pt x="88" y="197"/>
                    <a:pt x="88" y="199"/>
                  </a:cubicBezTo>
                  <a:cubicBezTo>
                    <a:pt x="89" y="201"/>
                    <a:pt x="91" y="202"/>
                    <a:pt x="93" y="202"/>
                  </a:cubicBezTo>
                  <a:cubicBezTo>
                    <a:pt x="98" y="202"/>
                    <a:pt x="100" y="209"/>
                    <a:pt x="105" y="211"/>
                  </a:cubicBezTo>
                  <a:cubicBezTo>
                    <a:pt x="112" y="215"/>
                    <a:pt x="119" y="217"/>
                    <a:pt x="127" y="214"/>
                  </a:cubicBezTo>
                  <a:cubicBezTo>
                    <a:pt x="134" y="211"/>
                    <a:pt x="139" y="207"/>
                    <a:pt x="141" y="200"/>
                  </a:cubicBezTo>
                  <a:cubicBezTo>
                    <a:pt x="142" y="197"/>
                    <a:pt x="150" y="189"/>
                    <a:pt x="145" y="186"/>
                  </a:cubicBezTo>
                  <a:cubicBezTo>
                    <a:pt x="143" y="185"/>
                    <a:pt x="146" y="180"/>
                    <a:pt x="145" y="178"/>
                  </a:cubicBezTo>
                  <a:cubicBezTo>
                    <a:pt x="144" y="176"/>
                    <a:pt x="143" y="173"/>
                    <a:pt x="141" y="172"/>
                  </a:cubicBezTo>
                  <a:cubicBezTo>
                    <a:pt x="139" y="171"/>
                    <a:pt x="142" y="168"/>
                    <a:pt x="142" y="166"/>
                  </a:cubicBezTo>
                  <a:cubicBezTo>
                    <a:pt x="142" y="164"/>
                    <a:pt x="141" y="163"/>
                    <a:pt x="140" y="162"/>
                  </a:cubicBezTo>
                  <a:cubicBezTo>
                    <a:pt x="140" y="161"/>
                    <a:pt x="141" y="161"/>
                    <a:pt x="141" y="161"/>
                  </a:cubicBezTo>
                  <a:cubicBezTo>
                    <a:pt x="141" y="160"/>
                    <a:pt x="141" y="159"/>
                    <a:pt x="140" y="159"/>
                  </a:cubicBezTo>
                  <a:cubicBezTo>
                    <a:pt x="138" y="151"/>
                    <a:pt x="135" y="146"/>
                    <a:pt x="139" y="138"/>
                  </a:cubicBezTo>
                  <a:cubicBezTo>
                    <a:pt x="143" y="129"/>
                    <a:pt x="147" y="119"/>
                    <a:pt x="150" y="108"/>
                  </a:cubicBezTo>
                  <a:cubicBezTo>
                    <a:pt x="152" y="101"/>
                    <a:pt x="156" y="89"/>
                    <a:pt x="154" y="81"/>
                  </a:cubicBezTo>
                  <a:cubicBezTo>
                    <a:pt x="151" y="72"/>
                    <a:pt x="151" y="63"/>
                    <a:pt x="147" y="55"/>
                  </a:cubicBezTo>
                  <a:cubicBezTo>
                    <a:pt x="140" y="37"/>
                    <a:pt x="127" y="17"/>
                    <a:pt x="109" y="9"/>
                  </a:cubicBezTo>
                  <a:cubicBezTo>
                    <a:pt x="90" y="0"/>
                    <a:pt x="74" y="1"/>
                    <a:pt x="54" y="6"/>
                  </a:cubicBezTo>
                  <a:cubicBezTo>
                    <a:pt x="12" y="18"/>
                    <a:pt x="0" y="62"/>
                    <a:pt x="11" y="100"/>
                  </a:cubicBezTo>
                  <a:moveTo>
                    <a:pt x="90" y="186"/>
                  </a:moveTo>
                  <a:cubicBezTo>
                    <a:pt x="91" y="187"/>
                    <a:pt x="92" y="187"/>
                    <a:pt x="93" y="187"/>
                  </a:cubicBezTo>
                  <a:cubicBezTo>
                    <a:pt x="97" y="188"/>
                    <a:pt x="102" y="188"/>
                    <a:pt x="106" y="187"/>
                  </a:cubicBezTo>
                  <a:cubicBezTo>
                    <a:pt x="112" y="186"/>
                    <a:pt x="127" y="183"/>
                    <a:pt x="130" y="178"/>
                  </a:cubicBezTo>
                  <a:cubicBezTo>
                    <a:pt x="131" y="175"/>
                    <a:pt x="128" y="173"/>
                    <a:pt x="127" y="176"/>
                  </a:cubicBezTo>
                  <a:cubicBezTo>
                    <a:pt x="125" y="180"/>
                    <a:pt x="107" y="183"/>
                    <a:pt x="104" y="183"/>
                  </a:cubicBezTo>
                  <a:cubicBezTo>
                    <a:pt x="100" y="184"/>
                    <a:pt x="94" y="184"/>
                    <a:pt x="90" y="182"/>
                  </a:cubicBezTo>
                  <a:cubicBezTo>
                    <a:pt x="89" y="182"/>
                    <a:pt x="88" y="181"/>
                    <a:pt x="86" y="180"/>
                  </a:cubicBezTo>
                  <a:cubicBezTo>
                    <a:pt x="91" y="179"/>
                    <a:pt x="96" y="180"/>
                    <a:pt x="101" y="179"/>
                  </a:cubicBezTo>
                  <a:cubicBezTo>
                    <a:pt x="106" y="177"/>
                    <a:pt x="111" y="176"/>
                    <a:pt x="115" y="174"/>
                  </a:cubicBezTo>
                  <a:cubicBezTo>
                    <a:pt x="119" y="173"/>
                    <a:pt x="123" y="171"/>
                    <a:pt x="127" y="170"/>
                  </a:cubicBezTo>
                  <a:cubicBezTo>
                    <a:pt x="130" y="169"/>
                    <a:pt x="134" y="167"/>
                    <a:pt x="138" y="165"/>
                  </a:cubicBezTo>
                  <a:cubicBezTo>
                    <a:pt x="138" y="167"/>
                    <a:pt x="137" y="168"/>
                    <a:pt x="136" y="170"/>
                  </a:cubicBezTo>
                  <a:cubicBezTo>
                    <a:pt x="135" y="175"/>
                    <a:pt x="143" y="178"/>
                    <a:pt x="141" y="181"/>
                  </a:cubicBezTo>
                  <a:cubicBezTo>
                    <a:pt x="141" y="181"/>
                    <a:pt x="141" y="181"/>
                    <a:pt x="141" y="181"/>
                  </a:cubicBezTo>
                  <a:cubicBezTo>
                    <a:pt x="140" y="181"/>
                    <a:pt x="139" y="182"/>
                    <a:pt x="139" y="182"/>
                  </a:cubicBezTo>
                  <a:cubicBezTo>
                    <a:pt x="137" y="188"/>
                    <a:pt x="126" y="190"/>
                    <a:pt x="121" y="192"/>
                  </a:cubicBezTo>
                  <a:cubicBezTo>
                    <a:pt x="119" y="192"/>
                    <a:pt x="105" y="197"/>
                    <a:pt x="105" y="196"/>
                  </a:cubicBezTo>
                  <a:cubicBezTo>
                    <a:pt x="103" y="194"/>
                    <a:pt x="100" y="196"/>
                    <a:pt x="101" y="199"/>
                  </a:cubicBezTo>
                  <a:cubicBezTo>
                    <a:pt x="104" y="203"/>
                    <a:pt x="118" y="197"/>
                    <a:pt x="122" y="196"/>
                  </a:cubicBezTo>
                  <a:cubicBezTo>
                    <a:pt x="127" y="194"/>
                    <a:pt x="136" y="192"/>
                    <a:pt x="140" y="187"/>
                  </a:cubicBezTo>
                  <a:cubicBezTo>
                    <a:pt x="141" y="188"/>
                    <a:pt x="141" y="188"/>
                    <a:pt x="141" y="188"/>
                  </a:cubicBezTo>
                  <a:cubicBezTo>
                    <a:pt x="142" y="189"/>
                    <a:pt x="138" y="194"/>
                    <a:pt x="138" y="195"/>
                  </a:cubicBezTo>
                  <a:cubicBezTo>
                    <a:pt x="137" y="200"/>
                    <a:pt x="136" y="204"/>
                    <a:pt x="132" y="207"/>
                  </a:cubicBezTo>
                  <a:cubicBezTo>
                    <a:pt x="120" y="215"/>
                    <a:pt x="107" y="211"/>
                    <a:pt x="99" y="200"/>
                  </a:cubicBezTo>
                  <a:cubicBezTo>
                    <a:pt x="98" y="198"/>
                    <a:pt x="97" y="198"/>
                    <a:pt x="95" y="198"/>
                  </a:cubicBezTo>
                  <a:cubicBezTo>
                    <a:pt x="92" y="197"/>
                    <a:pt x="94" y="196"/>
                    <a:pt x="94" y="195"/>
                  </a:cubicBezTo>
                  <a:cubicBezTo>
                    <a:pt x="95" y="190"/>
                    <a:pt x="86" y="193"/>
                    <a:pt x="90" y="186"/>
                  </a:cubicBezTo>
                  <a:moveTo>
                    <a:pt x="112" y="71"/>
                  </a:moveTo>
                  <a:cubicBezTo>
                    <a:pt x="112" y="76"/>
                    <a:pt x="113" y="81"/>
                    <a:pt x="113" y="85"/>
                  </a:cubicBezTo>
                  <a:cubicBezTo>
                    <a:pt x="113" y="95"/>
                    <a:pt x="114" y="104"/>
                    <a:pt x="115" y="113"/>
                  </a:cubicBezTo>
                  <a:cubicBezTo>
                    <a:pt x="117" y="132"/>
                    <a:pt x="122" y="150"/>
                    <a:pt x="122" y="168"/>
                  </a:cubicBezTo>
                  <a:cubicBezTo>
                    <a:pt x="122" y="168"/>
                    <a:pt x="122" y="168"/>
                    <a:pt x="122" y="168"/>
                  </a:cubicBezTo>
                  <a:cubicBezTo>
                    <a:pt x="119" y="170"/>
                    <a:pt x="115" y="171"/>
                    <a:pt x="112" y="172"/>
                  </a:cubicBezTo>
                  <a:cubicBezTo>
                    <a:pt x="112" y="171"/>
                    <a:pt x="111" y="170"/>
                    <a:pt x="110" y="170"/>
                  </a:cubicBezTo>
                  <a:cubicBezTo>
                    <a:pt x="105" y="154"/>
                    <a:pt x="98" y="139"/>
                    <a:pt x="88" y="124"/>
                  </a:cubicBezTo>
                  <a:cubicBezTo>
                    <a:pt x="84" y="117"/>
                    <a:pt x="78" y="111"/>
                    <a:pt x="73" y="104"/>
                  </a:cubicBezTo>
                  <a:cubicBezTo>
                    <a:pt x="69" y="99"/>
                    <a:pt x="64" y="95"/>
                    <a:pt x="60" y="89"/>
                  </a:cubicBezTo>
                  <a:cubicBezTo>
                    <a:pt x="60" y="89"/>
                    <a:pt x="61" y="89"/>
                    <a:pt x="61" y="88"/>
                  </a:cubicBezTo>
                  <a:cubicBezTo>
                    <a:pt x="62" y="87"/>
                    <a:pt x="62" y="86"/>
                    <a:pt x="63" y="85"/>
                  </a:cubicBezTo>
                  <a:cubicBezTo>
                    <a:pt x="64" y="85"/>
                    <a:pt x="66" y="85"/>
                    <a:pt x="68" y="84"/>
                  </a:cubicBezTo>
                  <a:cubicBezTo>
                    <a:pt x="69" y="84"/>
                    <a:pt x="69" y="83"/>
                    <a:pt x="69" y="82"/>
                  </a:cubicBezTo>
                  <a:cubicBezTo>
                    <a:pt x="71" y="83"/>
                    <a:pt x="74" y="84"/>
                    <a:pt x="77" y="83"/>
                  </a:cubicBezTo>
                  <a:cubicBezTo>
                    <a:pt x="78" y="83"/>
                    <a:pt x="79" y="81"/>
                    <a:pt x="80" y="79"/>
                  </a:cubicBezTo>
                  <a:cubicBezTo>
                    <a:pt x="81" y="80"/>
                    <a:pt x="83" y="81"/>
                    <a:pt x="85" y="80"/>
                  </a:cubicBezTo>
                  <a:cubicBezTo>
                    <a:pt x="87" y="80"/>
                    <a:pt x="88" y="79"/>
                    <a:pt x="89" y="77"/>
                  </a:cubicBezTo>
                  <a:cubicBezTo>
                    <a:pt x="89" y="78"/>
                    <a:pt x="90" y="78"/>
                    <a:pt x="92" y="78"/>
                  </a:cubicBezTo>
                  <a:cubicBezTo>
                    <a:pt x="95" y="78"/>
                    <a:pt x="98" y="75"/>
                    <a:pt x="99" y="72"/>
                  </a:cubicBezTo>
                  <a:cubicBezTo>
                    <a:pt x="100" y="74"/>
                    <a:pt x="102" y="76"/>
                    <a:pt x="105" y="76"/>
                  </a:cubicBezTo>
                  <a:cubicBezTo>
                    <a:pt x="107" y="75"/>
                    <a:pt x="109" y="73"/>
                    <a:pt x="109" y="71"/>
                  </a:cubicBezTo>
                  <a:cubicBezTo>
                    <a:pt x="110" y="71"/>
                    <a:pt x="111" y="71"/>
                    <a:pt x="112" y="71"/>
                  </a:cubicBezTo>
                  <a:moveTo>
                    <a:pt x="24" y="121"/>
                  </a:moveTo>
                  <a:cubicBezTo>
                    <a:pt x="1" y="84"/>
                    <a:pt x="7" y="22"/>
                    <a:pt x="55" y="10"/>
                  </a:cubicBezTo>
                  <a:cubicBezTo>
                    <a:pt x="78" y="4"/>
                    <a:pt x="99" y="3"/>
                    <a:pt x="117" y="20"/>
                  </a:cubicBezTo>
                  <a:cubicBezTo>
                    <a:pt x="125" y="27"/>
                    <a:pt x="133" y="35"/>
                    <a:pt x="138" y="45"/>
                  </a:cubicBezTo>
                  <a:cubicBezTo>
                    <a:pt x="143" y="53"/>
                    <a:pt x="149" y="66"/>
                    <a:pt x="149" y="76"/>
                  </a:cubicBezTo>
                  <a:cubicBezTo>
                    <a:pt x="149" y="84"/>
                    <a:pt x="151" y="93"/>
                    <a:pt x="148" y="101"/>
                  </a:cubicBezTo>
                  <a:cubicBezTo>
                    <a:pt x="144" y="111"/>
                    <a:pt x="143" y="122"/>
                    <a:pt x="138" y="131"/>
                  </a:cubicBezTo>
                  <a:cubicBezTo>
                    <a:pt x="132" y="142"/>
                    <a:pt x="133" y="147"/>
                    <a:pt x="136" y="158"/>
                  </a:cubicBezTo>
                  <a:cubicBezTo>
                    <a:pt x="136" y="158"/>
                    <a:pt x="136" y="158"/>
                    <a:pt x="136" y="159"/>
                  </a:cubicBezTo>
                  <a:cubicBezTo>
                    <a:pt x="136" y="159"/>
                    <a:pt x="136" y="160"/>
                    <a:pt x="136" y="161"/>
                  </a:cubicBezTo>
                  <a:cubicBezTo>
                    <a:pt x="133" y="163"/>
                    <a:pt x="129" y="164"/>
                    <a:pt x="126" y="166"/>
                  </a:cubicBezTo>
                  <a:cubicBezTo>
                    <a:pt x="126" y="166"/>
                    <a:pt x="126" y="166"/>
                    <a:pt x="126" y="166"/>
                  </a:cubicBezTo>
                  <a:cubicBezTo>
                    <a:pt x="125" y="148"/>
                    <a:pt x="121" y="131"/>
                    <a:pt x="119" y="113"/>
                  </a:cubicBezTo>
                  <a:cubicBezTo>
                    <a:pt x="118" y="104"/>
                    <a:pt x="117" y="95"/>
                    <a:pt x="117" y="85"/>
                  </a:cubicBezTo>
                  <a:cubicBezTo>
                    <a:pt x="117" y="81"/>
                    <a:pt x="116" y="75"/>
                    <a:pt x="116" y="70"/>
                  </a:cubicBezTo>
                  <a:cubicBezTo>
                    <a:pt x="119" y="69"/>
                    <a:pt x="122" y="67"/>
                    <a:pt x="121" y="63"/>
                  </a:cubicBezTo>
                  <a:cubicBezTo>
                    <a:pt x="122" y="61"/>
                    <a:pt x="121" y="59"/>
                    <a:pt x="121" y="57"/>
                  </a:cubicBezTo>
                  <a:cubicBezTo>
                    <a:pt x="120" y="55"/>
                    <a:pt x="118" y="53"/>
                    <a:pt x="116" y="53"/>
                  </a:cubicBezTo>
                  <a:cubicBezTo>
                    <a:pt x="115" y="53"/>
                    <a:pt x="114" y="54"/>
                    <a:pt x="113" y="55"/>
                  </a:cubicBezTo>
                  <a:cubicBezTo>
                    <a:pt x="112" y="55"/>
                    <a:pt x="112" y="55"/>
                    <a:pt x="111" y="55"/>
                  </a:cubicBezTo>
                  <a:cubicBezTo>
                    <a:pt x="110" y="55"/>
                    <a:pt x="110" y="55"/>
                    <a:pt x="110" y="56"/>
                  </a:cubicBezTo>
                  <a:cubicBezTo>
                    <a:pt x="107" y="57"/>
                    <a:pt x="105" y="59"/>
                    <a:pt x="105" y="62"/>
                  </a:cubicBezTo>
                  <a:cubicBezTo>
                    <a:pt x="105" y="62"/>
                    <a:pt x="105" y="63"/>
                    <a:pt x="105" y="64"/>
                  </a:cubicBezTo>
                  <a:cubicBezTo>
                    <a:pt x="105" y="64"/>
                    <a:pt x="105" y="64"/>
                    <a:pt x="105" y="64"/>
                  </a:cubicBezTo>
                  <a:cubicBezTo>
                    <a:pt x="105" y="64"/>
                    <a:pt x="105" y="65"/>
                    <a:pt x="105" y="65"/>
                  </a:cubicBezTo>
                  <a:cubicBezTo>
                    <a:pt x="105" y="69"/>
                    <a:pt x="103" y="74"/>
                    <a:pt x="101" y="67"/>
                  </a:cubicBezTo>
                  <a:cubicBezTo>
                    <a:pt x="101" y="66"/>
                    <a:pt x="100" y="64"/>
                    <a:pt x="100" y="62"/>
                  </a:cubicBezTo>
                  <a:cubicBezTo>
                    <a:pt x="99" y="60"/>
                    <a:pt x="95" y="61"/>
                    <a:pt x="96" y="63"/>
                  </a:cubicBezTo>
                  <a:cubicBezTo>
                    <a:pt x="98" y="73"/>
                    <a:pt x="92" y="73"/>
                    <a:pt x="90" y="70"/>
                  </a:cubicBezTo>
                  <a:cubicBezTo>
                    <a:pt x="89" y="67"/>
                    <a:pt x="89" y="64"/>
                    <a:pt x="88" y="63"/>
                  </a:cubicBezTo>
                  <a:cubicBezTo>
                    <a:pt x="88" y="61"/>
                    <a:pt x="85" y="61"/>
                    <a:pt x="84" y="63"/>
                  </a:cubicBezTo>
                  <a:cubicBezTo>
                    <a:pt x="84" y="65"/>
                    <a:pt x="84" y="69"/>
                    <a:pt x="85" y="72"/>
                  </a:cubicBezTo>
                  <a:cubicBezTo>
                    <a:pt x="85" y="73"/>
                    <a:pt x="85" y="73"/>
                    <a:pt x="85" y="74"/>
                  </a:cubicBezTo>
                  <a:cubicBezTo>
                    <a:pt x="83" y="74"/>
                    <a:pt x="81" y="73"/>
                    <a:pt x="80" y="72"/>
                  </a:cubicBezTo>
                  <a:cubicBezTo>
                    <a:pt x="80" y="69"/>
                    <a:pt x="80" y="67"/>
                    <a:pt x="79" y="66"/>
                  </a:cubicBezTo>
                  <a:cubicBezTo>
                    <a:pt x="79" y="63"/>
                    <a:pt x="75" y="64"/>
                    <a:pt x="75" y="66"/>
                  </a:cubicBezTo>
                  <a:cubicBezTo>
                    <a:pt x="75" y="68"/>
                    <a:pt x="76" y="71"/>
                    <a:pt x="77" y="74"/>
                  </a:cubicBezTo>
                  <a:cubicBezTo>
                    <a:pt x="77" y="75"/>
                    <a:pt x="76" y="77"/>
                    <a:pt x="76" y="78"/>
                  </a:cubicBezTo>
                  <a:cubicBezTo>
                    <a:pt x="72" y="77"/>
                    <a:pt x="69" y="76"/>
                    <a:pt x="68" y="74"/>
                  </a:cubicBezTo>
                  <a:cubicBezTo>
                    <a:pt x="67" y="72"/>
                    <a:pt x="66" y="70"/>
                    <a:pt x="66" y="69"/>
                  </a:cubicBezTo>
                  <a:cubicBezTo>
                    <a:pt x="65" y="67"/>
                    <a:pt x="62" y="68"/>
                    <a:pt x="62" y="71"/>
                  </a:cubicBezTo>
                  <a:cubicBezTo>
                    <a:pt x="64" y="77"/>
                    <a:pt x="64" y="77"/>
                    <a:pt x="64" y="77"/>
                  </a:cubicBezTo>
                  <a:cubicBezTo>
                    <a:pt x="65" y="78"/>
                    <a:pt x="65" y="80"/>
                    <a:pt x="64" y="81"/>
                  </a:cubicBezTo>
                  <a:cubicBezTo>
                    <a:pt x="64" y="80"/>
                    <a:pt x="62" y="80"/>
                    <a:pt x="61" y="80"/>
                  </a:cubicBezTo>
                  <a:cubicBezTo>
                    <a:pt x="60" y="78"/>
                    <a:pt x="58" y="75"/>
                    <a:pt x="56" y="74"/>
                  </a:cubicBezTo>
                  <a:cubicBezTo>
                    <a:pt x="55" y="74"/>
                    <a:pt x="55" y="73"/>
                    <a:pt x="54" y="73"/>
                  </a:cubicBezTo>
                  <a:cubicBezTo>
                    <a:pt x="53" y="72"/>
                    <a:pt x="52" y="71"/>
                    <a:pt x="51" y="71"/>
                  </a:cubicBezTo>
                  <a:cubicBezTo>
                    <a:pt x="48" y="70"/>
                    <a:pt x="45" y="73"/>
                    <a:pt x="45" y="75"/>
                  </a:cubicBezTo>
                  <a:cubicBezTo>
                    <a:pt x="45" y="76"/>
                    <a:pt x="45" y="76"/>
                    <a:pt x="44" y="77"/>
                  </a:cubicBezTo>
                  <a:cubicBezTo>
                    <a:pt x="44" y="78"/>
                    <a:pt x="43" y="79"/>
                    <a:pt x="43" y="81"/>
                  </a:cubicBezTo>
                  <a:cubicBezTo>
                    <a:pt x="42" y="84"/>
                    <a:pt x="43" y="88"/>
                    <a:pt x="46" y="90"/>
                  </a:cubicBezTo>
                  <a:cubicBezTo>
                    <a:pt x="48" y="92"/>
                    <a:pt x="52" y="93"/>
                    <a:pt x="55" y="92"/>
                  </a:cubicBezTo>
                  <a:cubicBezTo>
                    <a:pt x="55" y="92"/>
                    <a:pt x="56" y="91"/>
                    <a:pt x="56" y="91"/>
                  </a:cubicBezTo>
                  <a:cubicBezTo>
                    <a:pt x="56" y="91"/>
                    <a:pt x="57" y="91"/>
                    <a:pt x="57" y="91"/>
                  </a:cubicBezTo>
                  <a:cubicBezTo>
                    <a:pt x="65" y="104"/>
                    <a:pt x="77" y="113"/>
                    <a:pt x="85" y="127"/>
                  </a:cubicBezTo>
                  <a:cubicBezTo>
                    <a:pt x="94" y="141"/>
                    <a:pt x="101" y="156"/>
                    <a:pt x="107" y="173"/>
                  </a:cubicBezTo>
                  <a:cubicBezTo>
                    <a:pt x="107" y="173"/>
                    <a:pt x="107" y="173"/>
                    <a:pt x="107" y="173"/>
                  </a:cubicBezTo>
                  <a:cubicBezTo>
                    <a:pt x="100" y="175"/>
                    <a:pt x="93" y="175"/>
                    <a:pt x="86" y="176"/>
                  </a:cubicBezTo>
                  <a:cubicBezTo>
                    <a:pt x="86" y="171"/>
                    <a:pt x="85" y="164"/>
                    <a:pt x="83" y="160"/>
                  </a:cubicBezTo>
                  <a:cubicBezTo>
                    <a:pt x="80" y="156"/>
                    <a:pt x="75" y="155"/>
                    <a:pt x="70" y="154"/>
                  </a:cubicBezTo>
                  <a:cubicBezTo>
                    <a:pt x="52" y="150"/>
                    <a:pt x="34" y="137"/>
                    <a:pt x="24" y="121"/>
                  </a:cubicBezTo>
                  <a:moveTo>
                    <a:pt x="48" y="78"/>
                  </a:moveTo>
                  <a:cubicBezTo>
                    <a:pt x="49" y="81"/>
                    <a:pt x="53" y="80"/>
                    <a:pt x="52" y="77"/>
                  </a:cubicBezTo>
                  <a:cubicBezTo>
                    <a:pt x="54" y="79"/>
                    <a:pt x="56" y="82"/>
                    <a:pt x="55" y="83"/>
                  </a:cubicBezTo>
                  <a:cubicBezTo>
                    <a:pt x="55" y="84"/>
                    <a:pt x="55" y="85"/>
                    <a:pt x="56" y="86"/>
                  </a:cubicBezTo>
                  <a:cubicBezTo>
                    <a:pt x="56" y="86"/>
                    <a:pt x="55" y="87"/>
                    <a:pt x="55" y="87"/>
                  </a:cubicBezTo>
                  <a:cubicBezTo>
                    <a:pt x="51" y="87"/>
                    <a:pt x="48" y="85"/>
                    <a:pt x="48" y="81"/>
                  </a:cubicBezTo>
                  <a:cubicBezTo>
                    <a:pt x="48" y="80"/>
                    <a:pt x="48" y="79"/>
                    <a:pt x="48" y="78"/>
                  </a:cubicBezTo>
                  <a:cubicBezTo>
                    <a:pt x="48" y="78"/>
                    <a:pt x="48" y="78"/>
                    <a:pt x="48" y="78"/>
                  </a:cubicBezTo>
                  <a:cubicBezTo>
                    <a:pt x="48" y="78"/>
                    <a:pt x="48" y="78"/>
                    <a:pt x="48" y="78"/>
                  </a:cubicBezTo>
                  <a:moveTo>
                    <a:pt x="113" y="62"/>
                  </a:moveTo>
                  <a:cubicBezTo>
                    <a:pt x="113" y="61"/>
                    <a:pt x="114" y="60"/>
                    <a:pt x="114" y="59"/>
                  </a:cubicBezTo>
                  <a:cubicBezTo>
                    <a:pt x="115" y="60"/>
                    <a:pt x="116" y="61"/>
                    <a:pt x="117" y="62"/>
                  </a:cubicBezTo>
                  <a:cubicBezTo>
                    <a:pt x="117" y="63"/>
                    <a:pt x="117" y="63"/>
                    <a:pt x="117" y="63"/>
                  </a:cubicBezTo>
                  <a:cubicBezTo>
                    <a:pt x="117" y="63"/>
                    <a:pt x="117" y="64"/>
                    <a:pt x="117" y="64"/>
                  </a:cubicBezTo>
                  <a:cubicBezTo>
                    <a:pt x="116" y="67"/>
                    <a:pt x="112" y="65"/>
                    <a:pt x="113" y="62"/>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211"/>
            <p:cNvSpPr/>
            <p:nvPr/>
          </p:nvSpPr>
          <p:spPr bwMode="auto">
            <a:xfrm>
              <a:off x="3057771" y="2606109"/>
              <a:ext cx="169863" cy="165100"/>
            </a:xfrm>
            <a:custGeom>
              <a:avLst/>
              <a:gdLst>
                <a:gd name="T0" fmla="*/ 1 w 40"/>
                <a:gd name="T1" fmla="*/ 35 h 39"/>
                <a:gd name="T2" fmla="*/ 8 w 40"/>
                <a:gd name="T3" fmla="*/ 29 h 39"/>
                <a:gd name="T4" fmla="*/ 20 w 40"/>
                <a:gd name="T5" fmla="*/ 17 h 39"/>
                <a:gd name="T6" fmla="*/ 31 w 40"/>
                <a:gd name="T7" fmla="*/ 5 h 39"/>
                <a:gd name="T8" fmla="*/ 37 w 40"/>
                <a:gd name="T9" fmla="*/ 1 h 39"/>
                <a:gd name="T10" fmla="*/ 38 w 40"/>
                <a:gd name="T11" fmla="*/ 5 h 39"/>
                <a:gd name="T12" fmla="*/ 30 w 40"/>
                <a:gd name="T13" fmla="*/ 13 h 39"/>
                <a:gd name="T14" fmla="*/ 21 w 40"/>
                <a:gd name="T15" fmla="*/ 22 h 39"/>
                <a:gd name="T16" fmla="*/ 5 w 40"/>
                <a:gd name="T17" fmla="*/ 36 h 39"/>
                <a:gd name="T18" fmla="*/ 4 w 40"/>
                <a:gd name="T19" fmla="*/ 38 h 39"/>
                <a:gd name="T20" fmla="*/ 3 w 40"/>
                <a:gd name="T21" fmla="*/ 38 h 39"/>
                <a:gd name="T22" fmla="*/ 1 w 40"/>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1" y="35"/>
                  </a:moveTo>
                  <a:cubicBezTo>
                    <a:pt x="3" y="32"/>
                    <a:pt x="5" y="31"/>
                    <a:pt x="8" y="29"/>
                  </a:cubicBezTo>
                  <a:cubicBezTo>
                    <a:pt x="13" y="26"/>
                    <a:pt x="17" y="21"/>
                    <a:pt x="20" y="17"/>
                  </a:cubicBezTo>
                  <a:cubicBezTo>
                    <a:pt x="24" y="13"/>
                    <a:pt x="28" y="10"/>
                    <a:pt x="31" y="5"/>
                  </a:cubicBezTo>
                  <a:cubicBezTo>
                    <a:pt x="32" y="3"/>
                    <a:pt x="34" y="2"/>
                    <a:pt x="37" y="1"/>
                  </a:cubicBezTo>
                  <a:cubicBezTo>
                    <a:pt x="39" y="0"/>
                    <a:pt x="40" y="4"/>
                    <a:pt x="38" y="5"/>
                  </a:cubicBezTo>
                  <a:cubicBezTo>
                    <a:pt x="35" y="6"/>
                    <a:pt x="32" y="10"/>
                    <a:pt x="30" y="13"/>
                  </a:cubicBezTo>
                  <a:cubicBezTo>
                    <a:pt x="28" y="16"/>
                    <a:pt x="24" y="19"/>
                    <a:pt x="21" y="22"/>
                  </a:cubicBezTo>
                  <a:cubicBezTo>
                    <a:pt x="17" y="27"/>
                    <a:pt x="10" y="31"/>
                    <a:pt x="5" y="36"/>
                  </a:cubicBezTo>
                  <a:cubicBezTo>
                    <a:pt x="5" y="37"/>
                    <a:pt x="5" y="37"/>
                    <a:pt x="4" y="38"/>
                  </a:cubicBezTo>
                  <a:cubicBezTo>
                    <a:pt x="3" y="38"/>
                    <a:pt x="3" y="38"/>
                    <a:pt x="3" y="38"/>
                  </a:cubicBezTo>
                  <a:cubicBezTo>
                    <a:pt x="1" y="39"/>
                    <a:pt x="0" y="36"/>
                    <a:pt x="1" y="35"/>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212"/>
            <p:cNvSpPr/>
            <p:nvPr/>
          </p:nvSpPr>
          <p:spPr bwMode="auto">
            <a:xfrm>
              <a:off x="2951408" y="2372747"/>
              <a:ext cx="157163" cy="185738"/>
            </a:xfrm>
            <a:custGeom>
              <a:avLst/>
              <a:gdLst>
                <a:gd name="T0" fmla="*/ 1 w 37"/>
                <a:gd name="T1" fmla="*/ 41 h 44"/>
                <a:gd name="T2" fmla="*/ 15 w 37"/>
                <a:gd name="T3" fmla="*/ 20 h 44"/>
                <a:gd name="T4" fmla="*/ 34 w 37"/>
                <a:gd name="T5" fmla="*/ 0 h 44"/>
                <a:gd name="T6" fmla="*/ 36 w 37"/>
                <a:gd name="T7" fmla="*/ 2 h 44"/>
                <a:gd name="T8" fmla="*/ 36 w 37"/>
                <a:gd name="T9" fmla="*/ 3 h 44"/>
                <a:gd name="T10" fmla="*/ 34 w 37"/>
                <a:gd name="T11" fmla="*/ 5 h 44"/>
                <a:gd name="T12" fmla="*/ 20 w 37"/>
                <a:gd name="T13" fmla="*/ 20 h 44"/>
                <a:gd name="T14" fmla="*/ 11 w 37"/>
                <a:gd name="T15" fmla="*/ 31 h 44"/>
                <a:gd name="T16" fmla="*/ 6 w 37"/>
                <a:gd name="T17" fmla="*/ 39 h 44"/>
                <a:gd name="T18" fmla="*/ 6 w 37"/>
                <a:gd name="T19" fmla="*/ 40 h 44"/>
                <a:gd name="T20" fmla="*/ 4 w 37"/>
                <a:gd name="T21" fmla="*/ 43 h 44"/>
                <a:gd name="T22" fmla="*/ 1 w 37"/>
                <a:gd name="T2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44">
                  <a:moveTo>
                    <a:pt x="1" y="41"/>
                  </a:moveTo>
                  <a:cubicBezTo>
                    <a:pt x="2" y="33"/>
                    <a:pt x="10" y="26"/>
                    <a:pt x="15" y="20"/>
                  </a:cubicBezTo>
                  <a:cubicBezTo>
                    <a:pt x="21" y="13"/>
                    <a:pt x="25" y="4"/>
                    <a:pt x="34" y="0"/>
                  </a:cubicBezTo>
                  <a:cubicBezTo>
                    <a:pt x="35" y="0"/>
                    <a:pt x="36" y="1"/>
                    <a:pt x="36" y="2"/>
                  </a:cubicBezTo>
                  <a:cubicBezTo>
                    <a:pt x="36" y="3"/>
                    <a:pt x="36" y="3"/>
                    <a:pt x="36" y="3"/>
                  </a:cubicBezTo>
                  <a:cubicBezTo>
                    <a:pt x="37" y="4"/>
                    <a:pt x="35" y="6"/>
                    <a:pt x="34" y="5"/>
                  </a:cubicBezTo>
                  <a:cubicBezTo>
                    <a:pt x="27" y="8"/>
                    <a:pt x="24" y="15"/>
                    <a:pt x="20" y="20"/>
                  </a:cubicBezTo>
                  <a:cubicBezTo>
                    <a:pt x="17" y="24"/>
                    <a:pt x="14" y="27"/>
                    <a:pt x="11" y="31"/>
                  </a:cubicBezTo>
                  <a:cubicBezTo>
                    <a:pt x="10" y="33"/>
                    <a:pt x="7" y="36"/>
                    <a:pt x="6" y="39"/>
                  </a:cubicBezTo>
                  <a:cubicBezTo>
                    <a:pt x="6" y="39"/>
                    <a:pt x="6" y="39"/>
                    <a:pt x="6" y="40"/>
                  </a:cubicBezTo>
                  <a:cubicBezTo>
                    <a:pt x="5" y="41"/>
                    <a:pt x="5" y="42"/>
                    <a:pt x="4" y="43"/>
                  </a:cubicBezTo>
                  <a:cubicBezTo>
                    <a:pt x="3" y="44"/>
                    <a:pt x="0" y="43"/>
                    <a:pt x="1" y="41"/>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213"/>
            <p:cNvSpPr/>
            <p:nvPr/>
          </p:nvSpPr>
          <p:spPr bwMode="auto">
            <a:xfrm>
              <a:off x="2760908" y="2266384"/>
              <a:ext cx="114300" cy="258763"/>
            </a:xfrm>
            <a:custGeom>
              <a:avLst/>
              <a:gdLst>
                <a:gd name="T0" fmla="*/ 1 w 27"/>
                <a:gd name="T1" fmla="*/ 55 h 61"/>
                <a:gd name="T2" fmla="*/ 1 w 27"/>
                <a:gd name="T3" fmla="*/ 54 h 61"/>
                <a:gd name="T4" fmla="*/ 11 w 27"/>
                <a:gd name="T5" fmla="*/ 22 h 61"/>
                <a:gd name="T6" fmla="*/ 23 w 27"/>
                <a:gd name="T7" fmla="*/ 2 h 61"/>
                <a:gd name="T8" fmla="*/ 25 w 27"/>
                <a:gd name="T9" fmla="*/ 5 h 61"/>
                <a:gd name="T10" fmla="*/ 13 w 27"/>
                <a:gd name="T11" fmla="*/ 29 h 61"/>
                <a:gd name="T12" fmla="*/ 5 w 27"/>
                <a:gd name="T13" fmla="*/ 59 h 61"/>
                <a:gd name="T14" fmla="*/ 1 w 27"/>
                <a:gd name="T15" fmla="*/ 59 h 61"/>
                <a:gd name="T16" fmla="*/ 1 w 27"/>
                <a:gd name="T17"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1">
                  <a:moveTo>
                    <a:pt x="1" y="55"/>
                  </a:moveTo>
                  <a:cubicBezTo>
                    <a:pt x="1" y="54"/>
                    <a:pt x="1" y="54"/>
                    <a:pt x="1" y="54"/>
                  </a:cubicBezTo>
                  <a:cubicBezTo>
                    <a:pt x="4" y="43"/>
                    <a:pt x="7" y="32"/>
                    <a:pt x="11" y="22"/>
                  </a:cubicBezTo>
                  <a:cubicBezTo>
                    <a:pt x="13" y="16"/>
                    <a:pt x="16" y="5"/>
                    <a:pt x="23" y="2"/>
                  </a:cubicBezTo>
                  <a:cubicBezTo>
                    <a:pt x="25" y="0"/>
                    <a:pt x="27" y="4"/>
                    <a:pt x="25" y="5"/>
                  </a:cubicBezTo>
                  <a:cubicBezTo>
                    <a:pt x="18" y="9"/>
                    <a:pt x="16" y="22"/>
                    <a:pt x="13" y="29"/>
                  </a:cubicBezTo>
                  <a:cubicBezTo>
                    <a:pt x="9" y="38"/>
                    <a:pt x="6" y="48"/>
                    <a:pt x="5" y="59"/>
                  </a:cubicBezTo>
                  <a:cubicBezTo>
                    <a:pt x="4" y="61"/>
                    <a:pt x="1" y="61"/>
                    <a:pt x="1" y="59"/>
                  </a:cubicBezTo>
                  <a:cubicBezTo>
                    <a:pt x="0" y="57"/>
                    <a:pt x="0" y="57"/>
                    <a:pt x="1" y="55"/>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214"/>
            <p:cNvSpPr/>
            <p:nvPr/>
          </p:nvSpPr>
          <p:spPr bwMode="auto">
            <a:xfrm>
              <a:off x="2540246" y="2220347"/>
              <a:ext cx="60325" cy="300038"/>
            </a:xfrm>
            <a:custGeom>
              <a:avLst/>
              <a:gdLst>
                <a:gd name="T0" fmla="*/ 2 w 14"/>
                <a:gd name="T1" fmla="*/ 38 h 71"/>
                <a:gd name="T2" fmla="*/ 3 w 14"/>
                <a:gd name="T3" fmla="*/ 3 h 71"/>
                <a:gd name="T4" fmla="*/ 7 w 14"/>
                <a:gd name="T5" fmla="*/ 4 h 71"/>
                <a:gd name="T6" fmla="*/ 6 w 14"/>
                <a:gd name="T7" fmla="*/ 34 h 71"/>
                <a:gd name="T8" fmla="*/ 11 w 14"/>
                <a:gd name="T9" fmla="*/ 67 h 71"/>
                <a:gd name="T10" fmla="*/ 12 w 14"/>
                <a:gd name="T11" fmla="*/ 71 h 71"/>
                <a:gd name="T12" fmla="*/ 10 w 14"/>
                <a:gd name="T13" fmla="*/ 71 h 71"/>
                <a:gd name="T14" fmla="*/ 7 w 14"/>
                <a:gd name="T15" fmla="*/ 70 h 71"/>
                <a:gd name="T16" fmla="*/ 2 w 14"/>
                <a:gd name="T17"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1">
                  <a:moveTo>
                    <a:pt x="2" y="38"/>
                  </a:moveTo>
                  <a:cubicBezTo>
                    <a:pt x="1" y="27"/>
                    <a:pt x="0" y="14"/>
                    <a:pt x="3" y="3"/>
                  </a:cubicBezTo>
                  <a:cubicBezTo>
                    <a:pt x="4" y="0"/>
                    <a:pt x="8" y="1"/>
                    <a:pt x="7" y="4"/>
                  </a:cubicBezTo>
                  <a:cubicBezTo>
                    <a:pt x="4" y="13"/>
                    <a:pt x="5" y="24"/>
                    <a:pt x="6" y="34"/>
                  </a:cubicBezTo>
                  <a:cubicBezTo>
                    <a:pt x="7" y="45"/>
                    <a:pt x="9" y="56"/>
                    <a:pt x="11" y="67"/>
                  </a:cubicBezTo>
                  <a:cubicBezTo>
                    <a:pt x="13" y="66"/>
                    <a:pt x="14" y="70"/>
                    <a:pt x="12" y="71"/>
                  </a:cubicBezTo>
                  <a:cubicBezTo>
                    <a:pt x="10" y="71"/>
                    <a:pt x="10" y="71"/>
                    <a:pt x="10" y="71"/>
                  </a:cubicBezTo>
                  <a:cubicBezTo>
                    <a:pt x="9" y="71"/>
                    <a:pt x="7" y="71"/>
                    <a:pt x="7" y="70"/>
                  </a:cubicBezTo>
                  <a:cubicBezTo>
                    <a:pt x="5" y="59"/>
                    <a:pt x="4" y="49"/>
                    <a:pt x="2" y="38"/>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215"/>
            <p:cNvSpPr/>
            <p:nvPr/>
          </p:nvSpPr>
          <p:spPr bwMode="auto">
            <a:xfrm>
              <a:off x="2291008" y="2360047"/>
              <a:ext cx="160338" cy="249238"/>
            </a:xfrm>
            <a:custGeom>
              <a:avLst/>
              <a:gdLst>
                <a:gd name="T0" fmla="*/ 4 w 38"/>
                <a:gd name="T1" fmla="*/ 2 h 59"/>
                <a:gd name="T2" fmla="*/ 15 w 38"/>
                <a:gd name="T3" fmla="*/ 29 h 59"/>
                <a:gd name="T4" fmla="*/ 35 w 38"/>
                <a:gd name="T5" fmla="*/ 53 h 59"/>
                <a:gd name="T6" fmla="*/ 36 w 38"/>
                <a:gd name="T7" fmla="*/ 57 h 59"/>
                <a:gd name="T8" fmla="*/ 19 w 38"/>
                <a:gd name="T9" fmla="*/ 42 h 59"/>
                <a:gd name="T10" fmla="*/ 0 w 38"/>
                <a:gd name="T11" fmla="*/ 4 h 59"/>
                <a:gd name="T12" fmla="*/ 4 w 38"/>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38" h="59">
                  <a:moveTo>
                    <a:pt x="4" y="2"/>
                  </a:moveTo>
                  <a:cubicBezTo>
                    <a:pt x="7" y="12"/>
                    <a:pt x="10" y="21"/>
                    <a:pt x="15" y="29"/>
                  </a:cubicBezTo>
                  <a:cubicBezTo>
                    <a:pt x="18" y="34"/>
                    <a:pt x="30" y="54"/>
                    <a:pt x="35" y="53"/>
                  </a:cubicBezTo>
                  <a:cubicBezTo>
                    <a:pt x="37" y="53"/>
                    <a:pt x="38" y="57"/>
                    <a:pt x="36" y="57"/>
                  </a:cubicBezTo>
                  <a:cubicBezTo>
                    <a:pt x="28" y="59"/>
                    <a:pt x="23" y="47"/>
                    <a:pt x="19" y="42"/>
                  </a:cubicBezTo>
                  <a:cubicBezTo>
                    <a:pt x="11" y="29"/>
                    <a:pt x="5" y="18"/>
                    <a:pt x="0" y="4"/>
                  </a:cubicBezTo>
                  <a:cubicBezTo>
                    <a:pt x="0" y="1"/>
                    <a:pt x="3" y="0"/>
                    <a:pt x="4" y="2"/>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216"/>
            <p:cNvSpPr/>
            <p:nvPr/>
          </p:nvSpPr>
          <p:spPr bwMode="auto">
            <a:xfrm>
              <a:off x="2048121" y="2644209"/>
              <a:ext cx="301625" cy="96838"/>
            </a:xfrm>
            <a:custGeom>
              <a:avLst/>
              <a:gdLst>
                <a:gd name="T0" fmla="*/ 4 w 71"/>
                <a:gd name="T1" fmla="*/ 2 h 23"/>
                <a:gd name="T2" fmla="*/ 15 w 71"/>
                <a:gd name="T3" fmla="*/ 5 h 23"/>
                <a:gd name="T4" fmla="*/ 31 w 71"/>
                <a:gd name="T5" fmla="*/ 10 h 23"/>
                <a:gd name="T6" fmla="*/ 68 w 71"/>
                <a:gd name="T7" fmla="*/ 16 h 23"/>
                <a:gd name="T8" fmla="*/ 69 w 71"/>
                <a:gd name="T9" fmla="*/ 20 h 23"/>
                <a:gd name="T10" fmla="*/ 30 w 71"/>
                <a:gd name="T11" fmla="*/ 14 h 23"/>
                <a:gd name="T12" fmla="*/ 7 w 71"/>
                <a:gd name="T13" fmla="*/ 8 h 23"/>
                <a:gd name="T14" fmla="*/ 1 w 71"/>
                <a:gd name="T15" fmla="*/ 5 h 23"/>
                <a:gd name="T16" fmla="*/ 4 w 7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3">
                  <a:moveTo>
                    <a:pt x="4" y="2"/>
                  </a:moveTo>
                  <a:cubicBezTo>
                    <a:pt x="6" y="4"/>
                    <a:pt x="14" y="5"/>
                    <a:pt x="15" y="5"/>
                  </a:cubicBezTo>
                  <a:cubicBezTo>
                    <a:pt x="21" y="6"/>
                    <a:pt x="26" y="8"/>
                    <a:pt x="31" y="10"/>
                  </a:cubicBezTo>
                  <a:cubicBezTo>
                    <a:pt x="43" y="15"/>
                    <a:pt x="55" y="19"/>
                    <a:pt x="68" y="16"/>
                  </a:cubicBezTo>
                  <a:cubicBezTo>
                    <a:pt x="70" y="16"/>
                    <a:pt x="71" y="20"/>
                    <a:pt x="69" y="20"/>
                  </a:cubicBezTo>
                  <a:cubicBezTo>
                    <a:pt x="55" y="23"/>
                    <a:pt x="43" y="19"/>
                    <a:pt x="30" y="14"/>
                  </a:cubicBezTo>
                  <a:cubicBezTo>
                    <a:pt x="22" y="11"/>
                    <a:pt x="15" y="8"/>
                    <a:pt x="7" y="8"/>
                  </a:cubicBezTo>
                  <a:cubicBezTo>
                    <a:pt x="4" y="7"/>
                    <a:pt x="3" y="7"/>
                    <a:pt x="1" y="5"/>
                  </a:cubicBezTo>
                  <a:cubicBezTo>
                    <a:pt x="0" y="2"/>
                    <a:pt x="3" y="0"/>
                    <a:pt x="4" y="2"/>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217"/>
            <p:cNvSpPr/>
            <p:nvPr/>
          </p:nvSpPr>
          <p:spPr bwMode="auto">
            <a:xfrm>
              <a:off x="2065583" y="2868047"/>
              <a:ext cx="271463" cy="42863"/>
            </a:xfrm>
            <a:custGeom>
              <a:avLst/>
              <a:gdLst>
                <a:gd name="T0" fmla="*/ 3 w 64"/>
                <a:gd name="T1" fmla="*/ 5 h 10"/>
                <a:gd name="T2" fmla="*/ 60 w 64"/>
                <a:gd name="T3" fmla="*/ 2 h 10"/>
                <a:gd name="T4" fmla="*/ 62 w 64"/>
                <a:gd name="T5" fmla="*/ 5 h 10"/>
                <a:gd name="T6" fmla="*/ 4 w 64"/>
                <a:gd name="T7" fmla="*/ 9 h 10"/>
                <a:gd name="T8" fmla="*/ 3 w 64"/>
                <a:gd name="T9" fmla="*/ 5 h 10"/>
              </a:gdLst>
              <a:ahLst/>
              <a:cxnLst>
                <a:cxn ang="0">
                  <a:pos x="T0" y="T1"/>
                </a:cxn>
                <a:cxn ang="0">
                  <a:pos x="T2" y="T3"/>
                </a:cxn>
                <a:cxn ang="0">
                  <a:pos x="T4" y="T5"/>
                </a:cxn>
                <a:cxn ang="0">
                  <a:pos x="T6" y="T7"/>
                </a:cxn>
                <a:cxn ang="0">
                  <a:pos x="T8" y="T9"/>
                </a:cxn>
              </a:cxnLst>
              <a:rect l="0" t="0" r="r" b="b"/>
              <a:pathLst>
                <a:path w="64" h="10">
                  <a:moveTo>
                    <a:pt x="3" y="5"/>
                  </a:moveTo>
                  <a:cubicBezTo>
                    <a:pt x="22" y="0"/>
                    <a:pt x="41" y="5"/>
                    <a:pt x="60" y="2"/>
                  </a:cubicBezTo>
                  <a:cubicBezTo>
                    <a:pt x="63" y="1"/>
                    <a:pt x="64" y="5"/>
                    <a:pt x="62" y="5"/>
                  </a:cubicBezTo>
                  <a:cubicBezTo>
                    <a:pt x="43" y="9"/>
                    <a:pt x="23" y="4"/>
                    <a:pt x="4" y="9"/>
                  </a:cubicBezTo>
                  <a:cubicBezTo>
                    <a:pt x="1" y="10"/>
                    <a:pt x="0" y="6"/>
                    <a:pt x="3" y="5"/>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218"/>
            <p:cNvSpPr/>
            <p:nvPr/>
          </p:nvSpPr>
          <p:spPr bwMode="auto">
            <a:xfrm>
              <a:off x="2164008" y="3068072"/>
              <a:ext cx="236538" cy="207963"/>
            </a:xfrm>
            <a:custGeom>
              <a:avLst/>
              <a:gdLst>
                <a:gd name="T0" fmla="*/ 2 w 56"/>
                <a:gd name="T1" fmla="*/ 44 h 49"/>
                <a:gd name="T2" fmla="*/ 52 w 56"/>
                <a:gd name="T3" fmla="*/ 1 h 49"/>
                <a:gd name="T4" fmla="*/ 53 w 56"/>
                <a:gd name="T5" fmla="*/ 5 h 49"/>
                <a:gd name="T6" fmla="*/ 5 w 56"/>
                <a:gd name="T7" fmla="*/ 46 h 49"/>
                <a:gd name="T8" fmla="*/ 2 w 56"/>
                <a:gd name="T9" fmla="*/ 44 h 49"/>
              </a:gdLst>
              <a:ahLst/>
              <a:cxnLst>
                <a:cxn ang="0">
                  <a:pos x="T0" y="T1"/>
                </a:cxn>
                <a:cxn ang="0">
                  <a:pos x="T2" y="T3"/>
                </a:cxn>
                <a:cxn ang="0">
                  <a:pos x="T4" y="T5"/>
                </a:cxn>
                <a:cxn ang="0">
                  <a:pos x="T6" y="T7"/>
                </a:cxn>
                <a:cxn ang="0">
                  <a:pos x="T8" y="T9"/>
                </a:cxn>
              </a:cxnLst>
              <a:rect l="0" t="0" r="r" b="b"/>
              <a:pathLst>
                <a:path w="56" h="49">
                  <a:moveTo>
                    <a:pt x="2" y="44"/>
                  </a:moveTo>
                  <a:cubicBezTo>
                    <a:pt x="12" y="26"/>
                    <a:pt x="32" y="8"/>
                    <a:pt x="52" y="1"/>
                  </a:cubicBezTo>
                  <a:cubicBezTo>
                    <a:pt x="55" y="0"/>
                    <a:pt x="56" y="4"/>
                    <a:pt x="53" y="5"/>
                  </a:cubicBezTo>
                  <a:cubicBezTo>
                    <a:pt x="34" y="11"/>
                    <a:pt x="15" y="29"/>
                    <a:pt x="5" y="46"/>
                  </a:cubicBezTo>
                  <a:cubicBezTo>
                    <a:pt x="4" y="49"/>
                    <a:pt x="0" y="47"/>
                    <a:pt x="2" y="44"/>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219"/>
            <p:cNvSpPr/>
            <p:nvPr/>
          </p:nvSpPr>
          <p:spPr bwMode="auto">
            <a:xfrm>
              <a:off x="3103808" y="2928372"/>
              <a:ext cx="266700" cy="50800"/>
            </a:xfrm>
            <a:custGeom>
              <a:avLst/>
              <a:gdLst>
                <a:gd name="T0" fmla="*/ 4 w 63"/>
                <a:gd name="T1" fmla="*/ 1 h 12"/>
                <a:gd name="T2" fmla="*/ 31 w 63"/>
                <a:gd name="T3" fmla="*/ 4 h 12"/>
                <a:gd name="T4" fmla="*/ 60 w 63"/>
                <a:gd name="T5" fmla="*/ 7 h 12"/>
                <a:gd name="T6" fmla="*/ 60 w 63"/>
                <a:gd name="T7" fmla="*/ 11 h 12"/>
                <a:gd name="T8" fmla="*/ 60 w 63"/>
                <a:gd name="T9" fmla="*/ 11 h 12"/>
                <a:gd name="T10" fmla="*/ 58 w 63"/>
                <a:gd name="T11" fmla="*/ 11 h 12"/>
                <a:gd name="T12" fmla="*/ 28 w 63"/>
                <a:gd name="T13" fmla="*/ 8 h 12"/>
                <a:gd name="T14" fmla="*/ 3 w 63"/>
                <a:gd name="T15" fmla="*/ 5 h 12"/>
                <a:gd name="T16" fmla="*/ 4 w 63"/>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2">
                  <a:moveTo>
                    <a:pt x="4" y="1"/>
                  </a:moveTo>
                  <a:cubicBezTo>
                    <a:pt x="13" y="4"/>
                    <a:pt x="21" y="3"/>
                    <a:pt x="31" y="4"/>
                  </a:cubicBezTo>
                  <a:cubicBezTo>
                    <a:pt x="40" y="5"/>
                    <a:pt x="50" y="8"/>
                    <a:pt x="60" y="7"/>
                  </a:cubicBezTo>
                  <a:cubicBezTo>
                    <a:pt x="62" y="7"/>
                    <a:pt x="63" y="10"/>
                    <a:pt x="60" y="11"/>
                  </a:cubicBezTo>
                  <a:cubicBezTo>
                    <a:pt x="60" y="11"/>
                    <a:pt x="60" y="11"/>
                    <a:pt x="60" y="11"/>
                  </a:cubicBezTo>
                  <a:cubicBezTo>
                    <a:pt x="59" y="12"/>
                    <a:pt x="59" y="11"/>
                    <a:pt x="58" y="11"/>
                  </a:cubicBezTo>
                  <a:cubicBezTo>
                    <a:pt x="48" y="12"/>
                    <a:pt x="38" y="9"/>
                    <a:pt x="28" y="8"/>
                  </a:cubicBezTo>
                  <a:cubicBezTo>
                    <a:pt x="19" y="7"/>
                    <a:pt x="12" y="8"/>
                    <a:pt x="3" y="5"/>
                  </a:cubicBezTo>
                  <a:cubicBezTo>
                    <a:pt x="0" y="4"/>
                    <a:pt x="1" y="0"/>
                    <a:pt x="4" y="1"/>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220"/>
            <p:cNvSpPr>
              <a:spLocks noEditPoints="1"/>
            </p:cNvSpPr>
            <p:nvPr/>
          </p:nvSpPr>
          <p:spPr bwMode="auto">
            <a:xfrm>
              <a:off x="5540621" y="2583884"/>
              <a:ext cx="704850" cy="788988"/>
            </a:xfrm>
            <a:custGeom>
              <a:avLst/>
              <a:gdLst>
                <a:gd name="T0" fmla="*/ 12 w 166"/>
                <a:gd name="T1" fmla="*/ 141 h 186"/>
                <a:gd name="T2" fmla="*/ 62 w 166"/>
                <a:gd name="T3" fmla="*/ 141 h 186"/>
                <a:gd name="T4" fmla="*/ 74 w 166"/>
                <a:gd name="T5" fmla="*/ 176 h 186"/>
                <a:gd name="T6" fmla="*/ 102 w 166"/>
                <a:gd name="T7" fmla="*/ 172 h 186"/>
                <a:gd name="T8" fmla="*/ 118 w 166"/>
                <a:gd name="T9" fmla="*/ 142 h 186"/>
                <a:gd name="T10" fmla="*/ 165 w 166"/>
                <a:gd name="T11" fmla="*/ 137 h 186"/>
                <a:gd name="T12" fmla="*/ 139 w 166"/>
                <a:gd name="T13" fmla="*/ 98 h 186"/>
                <a:gd name="T14" fmla="*/ 163 w 166"/>
                <a:gd name="T15" fmla="*/ 56 h 186"/>
                <a:gd name="T16" fmla="*/ 112 w 166"/>
                <a:gd name="T17" fmla="*/ 56 h 186"/>
                <a:gd name="T18" fmla="*/ 98 w 166"/>
                <a:gd name="T19" fmla="*/ 18 h 186"/>
                <a:gd name="T20" fmla="*/ 72 w 166"/>
                <a:gd name="T21" fmla="*/ 24 h 186"/>
                <a:gd name="T22" fmla="*/ 46 w 166"/>
                <a:gd name="T23" fmla="*/ 52 h 186"/>
                <a:gd name="T24" fmla="*/ 17 w 166"/>
                <a:gd name="T25" fmla="*/ 79 h 186"/>
                <a:gd name="T26" fmla="*/ 28 w 166"/>
                <a:gd name="T27" fmla="*/ 105 h 186"/>
                <a:gd name="T28" fmla="*/ 106 w 166"/>
                <a:gd name="T29" fmla="*/ 152 h 186"/>
                <a:gd name="T30" fmla="*/ 76 w 166"/>
                <a:gd name="T31" fmla="*/ 172 h 186"/>
                <a:gd name="T32" fmla="*/ 65 w 166"/>
                <a:gd name="T33" fmla="*/ 140 h 186"/>
                <a:gd name="T34" fmla="*/ 109 w 166"/>
                <a:gd name="T35" fmla="*/ 139 h 186"/>
                <a:gd name="T36" fmla="*/ 58 w 166"/>
                <a:gd name="T37" fmla="*/ 98 h 186"/>
                <a:gd name="T38" fmla="*/ 41 w 166"/>
                <a:gd name="T39" fmla="*/ 98 h 186"/>
                <a:gd name="T40" fmla="*/ 59 w 166"/>
                <a:gd name="T41" fmla="*/ 85 h 186"/>
                <a:gd name="T42" fmla="*/ 62 w 166"/>
                <a:gd name="T43" fmla="*/ 98 h 186"/>
                <a:gd name="T44" fmla="*/ 87 w 166"/>
                <a:gd name="T45" fmla="*/ 70 h 186"/>
                <a:gd name="T46" fmla="*/ 112 w 166"/>
                <a:gd name="T47" fmla="*/ 113 h 186"/>
                <a:gd name="T48" fmla="*/ 87 w 166"/>
                <a:gd name="T49" fmla="*/ 126 h 186"/>
                <a:gd name="T50" fmla="*/ 62 w 166"/>
                <a:gd name="T51" fmla="*/ 113 h 186"/>
                <a:gd name="T52" fmla="*/ 63 w 166"/>
                <a:gd name="T53" fmla="*/ 79 h 186"/>
                <a:gd name="T54" fmla="*/ 83 w 166"/>
                <a:gd name="T55" fmla="*/ 68 h 186"/>
                <a:gd name="T56" fmla="*/ 63 w 166"/>
                <a:gd name="T57" fmla="*/ 79 h 186"/>
                <a:gd name="T58" fmla="*/ 109 w 166"/>
                <a:gd name="T59" fmla="*/ 61 h 186"/>
                <a:gd name="T60" fmla="*/ 91 w 166"/>
                <a:gd name="T61" fmla="*/ 68 h 186"/>
                <a:gd name="T62" fmla="*/ 115 w 166"/>
                <a:gd name="T63" fmla="*/ 85 h 186"/>
                <a:gd name="T64" fmla="*/ 115 w 166"/>
                <a:gd name="T65" fmla="*/ 111 h 186"/>
                <a:gd name="T66" fmla="*/ 101 w 166"/>
                <a:gd name="T67" fmla="*/ 123 h 186"/>
                <a:gd name="T68" fmla="*/ 110 w 166"/>
                <a:gd name="T69" fmla="*/ 136 h 186"/>
                <a:gd name="T70" fmla="*/ 101 w 166"/>
                <a:gd name="T71" fmla="*/ 123 h 186"/>
                <a:gd name="T72" fmla="*/ 83 w 166"/>
                <a:gd name="T73" fmla="*/ 128 h 186"/>
                <a:gd name="T74" fmla="*/ 63 w 166"/>
                <a:gd name="T75" fmla="*/ 117 h 186"/>
                <a:gd name="T76" fmla="*/ 161 w 166"/>
                <a:gd name="T77" fmla="*/ 132 h 186"/>
                <a:gd name="T78" fmla="*/ 114 w 166"/>
                <a:gd name="T79" fmla="*/ 137 h 186"/>
                <a:gd name="T80" fmla="*/ 115 w 166"/>
                <a:gd name="T81" fmla="*/ 115 h 186"/>
                <a:gd name="T82" fmla="*/ 145 w 166"/>
                <a:gd name="T83" fmla="*/ 108 h 186"/>
                <a:gd name="T84" fmla="*/ 130 w 166"/>
                <a:gd name="T85" fmla="*/ 55 h 186"/>
                <a:gd name="T86" fmla="*/ 154 w 166"/>
                <a:gd name="T87" fmla="*/ 78 h 186"/>
                <a:gd name="T88" fmla="*/ 115 w 166"/>
                <a:gd name="T89" fmla="*/ 81 h 186"/>
                <a:gd name="T90" fmla="*/ 130 w 166"/>
                <a:gd name="T91" fmla="*/ 55 h 186"/>
                <a:gd name="T92" fmla="*/ 79 w 166"/>
                <a:gd name="T93" fmla="*/ 19 h 186"/>
                <a:gd name="T94" fmla="*/ 109 w 166"/>
                <a:gd name="T95" fmla="*/ 57 h 186"/>
                <a:gd name="T96" fmla="*/ 87 w 166"/>
                <a:gd name="T97" fmla="*/ 66 h 186"/>
                <a:gd name="T98" fmla="*/ 67 w 166"/>
                <a:gd name="T99" fmla="*/ 50 h 186"/>
                <a:gd name="T100" fmla="*/ 14 w 166"/>
                <a:gd name="T101" fmla="*/ 68 h 186"/>
                <a:gd name="T102" fmla="*/ 61 w 166"/>
                <a:gd name="T103" fmla="*/ 59 h 186"/>
                <a:gd name="T104" fmla="*/ 38 w 166"/>
                <a:gd name="T105" fmla="*/ 96 h 186"/>
                <a:gd name="T106" fmla="*/ 59 w 166"/>
                <a:gd name="T107" fmla="*/ 115 h 186"/>
                <a:gd name="T108" fmla="*/ 52 w 166"/>
                <a:gd name="T109" fmla="*/ 140 h 186"/>
                <a:gd name="T110" fmla="*/ 38 w 166"/>
                <a:gd name="T11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186">
                  <a:moveTo>
                    <a:pt x="11" y="127"/>
                  </a:moveTo>
                  <a:cubicBezTo>
                    <a:pt x="9" y="132"/>
                    <a:pt x="9" y="137"/>
                    <a:pt x="12" y="141"/>
                  </a:cubicBezTo>
                  <a:cubicBezTo>
                    <a:pt x="16" y="146"/>
                    <a:pt x="24" y="147"/>
                    <a:pt x="29" y="147"/>
                  </a:cubicBezTo>
                  <a:cubicBezTo>
                    <a:pt x="40" y="147"/>
                    <a:pt x="51" y="144"/>
                    <a:pt x="62" y="141"/>
                  </a:cubicBezTo>
                  <a:cubicBezTo>
                    <a:pt x="62" y="142"/>
                    <a:pt x="63" y="143"/>
                    <a:pt x="63" y="144"/>
                  </a:cubicBezTo>
                  <a:cubicBezTo>
                    <a:pt x="65" y="155"/>
                    <a:pt x="68" y="166"/>
                    <a:pt x="74" y="176"/>
                  </a:cubicBezTo>
                  <a:cubicBezTo>
                    <a:pt x="77" y="181"/>
                    <a:pt x="82" y="186"/>
                    <a:pt x="88" y="185"/>
                  </a:cubicBezTo>
                  <a:cubicBezTo>
                    <a:pt x="95" y="184"/>
                    <a:pt x="99" y="177"/>
                    <a:pt x="102" y="172"/>
                  </a:cubicBezTo>
                  <a:cubicBezTo>
                    <a:pt x="108" y="162"/>
                    <a:pt x="110" y="151"/>
                    <a:pt x="112" y="140"/>
                  </a:cubicBezTo>
                  <a:cubicBezTo>
                    <a:pt x="114" y="141"/>
                    <a:pt x="116" y="141"/>
                    <a:pt x="118" y="142"/>
                  </a:cubicBezTo>
                  <a:cubicBezTo>
                    <a:pt x="129" y="145"/>
                    <a:pt x="140" y="148"/>
                    <a:pt x="151" y="146"/>
                  </a:cubicBezTo>
                  <a:cubicBezTo>
                    <a:pt x="157" y="146"/>
                    <a:pt x="163" y="143"/>
                    <a:pt x="165" y="137"/>
                  </a:cubicBezTo>
                  <a:cubicBezTo>
                    <a:pt x="166" y="130"/>
                    <a:pt x="161" y="122"/>
                    <a:pt x="157" y="117"/>
                  </a:cubicBezTo>
                  <a:cubicBezTo>
                    <a:pt x="152" y="110"/>
                    <a:pt x="146" y="104"/>
                    <a:pt x="139" y="98"/>
                  </a:cubicBezTo>
                  <a:cubicBezTo>
                    <a:pt x="147" y="91"/>
                    <a:pt x="156" y="83"/>
                    <a:pt x="161" y="74"/>
                  </a:cubicBezTo>
                  <a:cubicBezTo>
                    <a:pt x="164" y="69"/>
                    <a:pt x="166" y="62"/>
                    <a:pt x="163" y="56"/>
                  </a:cubicBezTo>
                  <a:cubicBezTo>
                    <a:pt x="160" y="50"/>
                    <a:pt x="151" y="50"/>
                    <a:pt x="145" y="50"/>
                  </a:cubicBezTo>
                  <a:cubicBezTo>
                    <a:pt x="134" y="50"/>
                    <a:pt x="123" y="53"/>
                    <a:pt x="112" y="56"/>
                  </a:cubicBezTo>
                  <a:cubicBezTo>
                    <a:pt x="111" y="53"/>
                    <a:pt x="111" y="49"/>
                    <a:pt x="110" y="46"/>
                  </a:cubicBezTo>
                  <a:cubicBezTo>
                    <a:pt x="108" y="36"/>
                    <a:pt x="104" y="26"/>
                    <a:pt x="98" y="18"/>
                  </a:cubicBezTo>
                  <a:cubicBezTo>
                    <a:pt x="95" y="14"/>
                    <a:pt x="90" y="11"/>
                    <a:pt x="85" y="12"/>
                  </a:cubicBezTo>
                  <a:cubicBezTo>
                    <a:pt x="78" y="13"/>
                    <a:pt x="74" y="19"/>
                    <a:pt x="72" y="24"/>
                  </a:cubicBezTo>
                  <a:cubicBezTo>
                    <a:pt x="67" y="34"/>
                    <a:pt x="63" y="45"/>
                    <a:pt x="61" y="56"/>
                  </a:cubicBezTo>
                  <a:cubicBezTo>
                    <a:pt x="57" y="55"/>
                    <a:pt x="51" y="53"/>
                    <a:pt x="46" y="52"/>
                  </a:cubicBezTo>
                  <a:cubicBezTo>
                    <a:pt x="37" y="50"/>
                    <a:pt x="27" y="48"/>
                    <a:pt x="18" y="51"/>
                  </a:cubicBezTo>
                  <a:cubicBezTo>
                    <a:pt x="4" y="56"/>
                    <a:pt x="10" y="71"/>
                    <a:pt x="17" y="79"/>
                  </a:cubicBezTo>
                  <a:cubicBezTo>
                    <a:pt x="22" y="86"/>
                    <a:pt x="28" y="93"/>
                    <a:pt x="35" y="98"/>
                  </a:cubicBezTo>
                  <a:cubicBezTo>
                    <a:pt x="33" y="101"/>
                    <a:pt x="30" y="103"/>
                    <a:pt x="28" y="105"/>
                  </a:cubicBezTo>
                  <a:cubicBezTo>
                    <a:pt x="21" y="111"/>
                    <a:pt x="14" y="119"/>
                    <a:pt x="11" y="127"/>
                  </a:cubicBezTo>
                  <a:close/>
                  <a:moveTo>
                    <a:pt x="106" y="152"/>
                  </a:moveTo>
                  <a:cubicBezTo>
                    <a:pt x="104" y="161"/>
                    <a:pt x="100" y="172"/>
                    <a:pt x="93" y="179"/>
                  </a:cubicBezTo>
                  <a:cubicBezTo>
                    <a:pt x="86" y="186"/>
                    <a:pt x="79" y="178"/>
                    <a:pt x="76" y="172"/>
                  </a:cubicBezTo>
                  <a:cubicBezTo>
                    <a:pt x="70" y="163"/>
                    <a:pt x="68" y="152"/>
                    <a:pt x="66" y="142"/>
                  </a:cubicBezTo>
                  <a:cubicBezTo>
                    <a:pt x="66" y="141"/>
                    <a:pt x="65" y="140"/>
                    <a:pt x="65" y="140"/>
                  </a:cubicBezTo>
                  <a:cubicBezTo>
                    <a:pt x="73" y="137"/>
                    <a:pt x="80" y="134"/>
                    <a:pt x="87" y="130"/>
                  </a:cubicBezTo>
                  <a:cubicBezTo>
                    <a:pt x="94" y="134"/>
                    <a:pt x="102" y="137"/>
                    <a:pt x="109" y="139"/>
                  </a:cubicBezTo>
                  <a:cubicBezTo>
                    <a:pt x="108" y="143"/>
                    <a:pt x="107" y="147"/>
                    <a:pt x="106" y="152"/>
                  </a:cubicBezTo>
                  <a:close/>
                  <a:moveTo>
                    <a:pt x="58" y="98"/>
                  </a:moveTo>
                  <a:cubicBezTo>
                    <a:pt x="59" y="102"/>
                    <a:pt x="59" y="107"/>
                    <a:pt x="59" y="111"/>
                  </a:cubicBezTo>
                  <a:cubicBezTo>
                    <a:pt x="53" y="107"/>
                    <a:pt x="47" y="103"/>
                    <a:pt x="41" y="98"/>
                  </a:cubicBezTo>
                  <a:cubicBezTo>
                    <a:pt x="42" y="98"/>
                    <a:pt x="42" y="97"/>
                    <a:pt x="43" y="97"/>
                  </a:cubicBezTo>
                  <a:cubicBezTo>
                    <a:pt x="48" y="93"/>
                    <a:pt x="53" y="89"/>
                    <a:pt x="59" y="85"/>
                  </a:cubicBezTo>
                  <a:cubicBezTo>
                    <a:pt x="59" y="90"/>
                    <a:pt x="59" y="94"/>
                    <a:pt x="58" y="98"/>
                  </a:cubicBezTo>
                  <a:close/>
                  <a:moveTo>
                    <a:pt x="62" y="98"/>
                  </a:moveTo>
                  <a:cubicBezTo>
                    <a:pt x="62" y="93"/>
                    <a:pt x="62" y="88"/>
                    <a:pt x="62" y="83"/>
                  </a:cubicBezTo>
                  <a:cubicBezTo>
                    <a:pt x="70" y="78"/>
                    <a:pt x="78" y="74"/>
                    <a:pt x="87" y="70"/>
                  </a:cubicBezTo>
                  <a:cubicBezTo>
                    <a:pt x="96" y="74"/>
                    <a:pt x="104" y="78"/>
                    <a:pt x="112" y="83"/>
                  </a:cubicBezTo>
                  <a:cubicBezTo>
                    <a:pt x="113" y="93"/>
                    <a:pt x="113" y="103"/>
                    <a:pt x="112" y="113"/>
                  </a:cubicBezTo>
                  <a:cubicBezTo>
                    <a:pt x="108" y="116"/>
                    <a:pt x="103" y="118"/>
                    <a:pt x="99" y="120"/>
                  </a:cubicBezTo>
                  <a:cubicBezTo>
                    <a:pt x="95" y="123"/>
                    <a:pt x="91" y="125"/>
                    <a:pt x="87" y="126"/>
                  </a:cubicBezTo>
                  <a:cubicBezTo>
                    <a:pt x="83" y="125"/>
                    <a:pt x="79" y="123"/>
                    <a:pt x="75" y="120"/>
                  </a:cubicBezTo>
                  <a:cubicBezTo>
                    <a:pt x="71" y="118"/>
                    <a:pt x="66" y="116"/>
                    <a:pt x="62" y="113"/>
                  </a:cubicBezTo>
                  <a:cubicBezTo>
                    <a:pt x="62" y="108"/>
                    <a:pt x="62" y="103"/>
                    <a:pt x="62" y="98"/>
                  </a:cubicBezTo>
                  <a:close/>
                  <a:moveTo>
                    <a:pt x="63" y="79"/>
                  </a:moveTo>
                  <a:cubicBezTo>
                    <a:pt x="63" y="73"/>
                    <a:pt x="64" y="67"/>
                    <a:pt x="65" y="61"/>
                  </a:cubicBezTo>
                  <a:cubicBezTo>
                    <a:pt x="71" y="63"/>
                    <a:pt x="77" y="65"/>
                    <a:pt x="83" y="68"/>
                  </a:cubicBezTo>
                  <a:cubicBezTo>
                    <a:pt x="76" y="71"/>
                    <a:pt x="70" y="75"/>
                    <a:pt x="63" y="79"/>
                  </a:cubicBezTo>
                  <a:cubicBezTo>
                    <a:pt x="63" y="79"/>
                    <a:pt x="63" y="79"/>
                    <a:pt x="63" y="79"/>
                  </a:cubicBezTo>
                  <a:close/>
                  <a:moveTo>
                    <a:pt x="91" y="68"/>
                  </a:moveTo>
                  <a:cubicBezTo>
                    <a:pt x="97" y="65"/>
                    <a:pt x="103" y="63"/>
                    <a:pt x="109" y="61"/>
                  </a:cubicBezTo>
                  <a:cubicBezTo>
                    <a:pt x="110" y="67"/>
                    <a:pt x="111" y="73"/>
                    <a:pt x="112" y="79"/>
                  </a:cubicBezTo>
                  <a:cubicBezTo>
                    <a:pt x="105" y="75"/>
                    <a:pt x="98" y="71"/>
                    <a:pt x="91" y="68"/>
                  </a:cubicBezTo>
                  <a:close/>
                  <a:moveTo>
                    <a:pt x="115" y="90"/>
                  </a:moveTo>
                  <a:cubicBezTo>
                    <a:pt x="115" y="88"/>
                    <a:pt x="115" y="87"/>
                    <a:pt x="115" y="85"/>
                  </a:cubicBezTo>
                  <a:cubicBezTo>
                    <a:pt x="122" y="89"/>
                    <a:pt x="128" y="94"/>
                    <a:pt x="134" y="98"/>
                  </a:cubicBezTo>
                  <a:cubicBezTo>
                    <a:pt x="128" y="103"/>
                    <a:pt x="122" y="107"/>
                    <a:pt x="115" y="111"/>
                  </a:cubicBezTo>
                  <a:cubicBezTo>
                    <a:pt x="116" y="104"/>
                    <a:pt x="116" y="97"/>
                    <a:pt x="115" y="90"/>
                  </a:cubicBezTo>
                  <a:close/>
                  <a:moveTo>
                    <a:pt x="101" y="123"/>
                  </a:moveTo>
                  <a:cubicBezTo>
                    <a:pt x="104" y="121"/>
                    <a:pt x="108" y="119"/>
                    <a:pt x="112" y="117"/>
                  </a:cubicBezTo>
                  <a:cubicBezTo>
                    <a:pt x="111" y="123"/>
                    <a:pt x="111" y="130"/>
                    <a:pt x="110" y="136"/>
                  </a:cubicBezTo>
                  <a:cubicBezTo>
                    <a:pt x="103" y="134"/>
                    <a:pt x="97" y="131"/>
                    <a:pt x="91" y="128"/>
                  </a:cubicBezTo>
                  <a:cubicBezTo>
                    <a:pt x="94" y="127"/>
                    <a:pt x="97" y="125"/>
                    <a:pt x="101" y="123"/>
                  </a:cubicBezTo>
                  <a:close/>
                  <a:moveTo>
                    <a:pt x="73" y="123"/>
                  </a:moveTo>
                  <a:cubicBezTo>
                    <a:pt x="77" y="125"/>
                    <a:pt x="80" y="127"/>
                    <a:pt x="83" y="128"/>
                  </a:cubicBezTo>
                  <a:cubicBezTo>
                    <a:pt x="77" y="131"/>
                    <a:pt x="71" y="134"/>
                    <a:pt x="65" y="136"/>
                  </a:cubicBezTo>
                  <a:cubicBezTo>
                    <a:pt x="64" y="130"/>
                    <a:pt x="63" y="123"/>
                    <a:pt x="63" y="117"/>
                  </a:cubicBezTo>
                  <a:cubicBezTo>
                    <a:pt x="66" y="119"/>
                    <a:pt x="70" y="121"/>
                    <a:pt x="73" y="123"/>
                  </a:cubicBezTo>
                  <a:close/>
                  <a:moveTo>
                    <a:pt x="161" y="132"/>
                  </a:moveTo>
                  <a:cubicBezTo>
                    <a:pt x="163" y="142"/>
                    <a:pt x="151" y="143"/>
                    <a:pt x="145" y="143"/>
                  </a:cubicBezTo>
                  <a:cubicBezTo>
                    <a:pt x="134" y="143"/>
                    <a:pt x="124" y="140"/>
                    <a:pt x="114" y="137"/>
                  </a:cubicBezTo>
                  <a:cubicBezTo>
                    <a:pt x="113" y="137"/>
                    <a:pt x="113" y="137"/>
                    <a:pt x="113" y="137"/>
                  </a:cubicBezTo>
                  <a:cubicBezTo>
                    <a:pt x="114" y="130"/>
                    <a:pt x="115" y="122"/>
                    <a:pt x="115" y="115"/>
                  </a:cubicBezTo>
                  <a:cubicBezTo>
                    <a:pt x="122" y="110"/>
                    <a:pt x="129" y="106"/>
                    <a:pt x="136" y="100"/>
                  </a:cubicBezTo>
                  <a:cubicBezTo>
                    <a:pt x="139" y="103"/>
                    <a:pt x="142" y="105"/>
                    <a:pt x="145" y="108"/>
                  </a:cubicBezTo>
                  <a:cubicBezTo>
                    <a:pt x="152" y="115"/>
                    <a:pt x="160" y="123"/>
                    <a:pt x="161" y="132"/>
                  </a:cubicBezTo>
                  <a:close/>
                  <a:moveTo>
                    <a:pt x="130" y="55"/>
                  </a:moveTo>
                  <a:cubicBezTo>
                    <a:pt x="138" y="53"/>
                    <a:pt x="152" y="50"/>
                    <a:pt x="159" y="57"/>
                  </a:cubicBezTo>
                  <a:cubicBezTo>
                    <a:pt x="166" y="63"/>
                    <a:pt x="158" y="73"/>
                    <a:pt x="154" y="78"/>
                  </a:cubicBezTo>
                  <a:cubicBezTo>
                    <a:pt x="149" y="85"/>
                    <a:pt x="143" y="91"/>
                    <a:pt x="137" y="96"/>
                  </a:cubicBezTo>
                  <a:cubicBezTo>
                    <a:pt x="130" y="91"/>
                    <a:pt x="123" y="86"/>
                    <a:pt x="115" y="81"/>
                  </a:cubicBezTo>
                  <a:cubicBezTo>
                    <a:pt x="115" y="74"/>
                    <a:pt x="114" y="67"/>
                    <a:pt x="113" y="60"/>
                  </a:cubicBezTo>
                  <a:cubicBezTo>
                    <a:pt x="118" y="58"/>
                    <a:pt x="124" y="56"/>
                    <a:pt x="130" y="55"/>
                  </a:cubicBezTo>
                  <a:close/>
                  <a:moveTo>
                    <a:pt x="67" y="50"/>
                  </a:moveTo>
                  <a:cubicBezTo>
                    <a:pt x="69" y="39"/>
                    <a:pt x="72" y="27"/>
                    <a:pt x="79" y="19"/>
                  </a:cubicBezTo>
                  <a:cubicBezTo>
                    <a:pt x="96" y="0"/>
                    <a:pt x="107" y="46"/>
                    <a:pt x="108" y="55"/>
                  </a:cubicBezTo>
                  <a:cubicBezTo>
                    <a:pt x="109" y="55"/>
                    <a:pt x="109" y="56"/>
                    <a:pt x="109" y="57"/>
                  </a:cubicBezTo>
                  <a:cubicBezTo>
                    <a:pt x="108" y="58"/>
                    <a:pt x="108" y="58"/>
                    <a:pt x="108" y="58"/>
                  </a:cubicBezTo>
                  <a:cubicBezTo>
                    <a:pt x="101" y="60"/>
                    <a:pt x="94" y="63"/>
                    <a:pt x="87" y="66"/>
                  </a:cubicBezTo>
                  <a:cubicBezTo>
                    <a:pt x="80" y="63"/>
                    <a:pt x="73" y="60"/>
                    <a:pt x="65" y="57"/>
                  </a:cubicBezTo>
                  <a:cubicBezTo>
                    <a:pt x="66" y="55"/>
                    <a:pt x="66" y="52"/>
                    <a:pt x="67" y="50"/>
                  </a:cubicBezTo>
                  <a:close/>
                  <a:moveTo>
                    <a:pt x="35" y="94"/>
                  </a:moveTo>
                  <a:cubicBezTo>
                    <a:pt x="27" y="87"/>
                    <a:pt x="18" y="78"/>
                    <a:pt x="14" y="68"/>
                  </a:cubicBezTo>
                  <a:cubicBezTo>
                    <a:pt x="4" y="44"/>
                    <a:pt x="51" y="56"/>
                    <a:pt x="60" y="59"/>
                  </a:cubicBezTo>
                  <a:cubicBezTo>
                    <a:pt x="60" y="59"/>
                    <a:pt x="61" y="59"/>
                    <a:pt x="61" y="59"/>
                  </a:cubicBezTo>
                  <a:cubicBezTo>
                    <a:pt x="60" y="67"/>
                    <a:pt x="59" y="74"/>
                    <a:pt x="59" y="82"/>
                  </a:cubicBezTo>
                  <a:cubicBezTo>
                    <a:pt x="52" y="86"/>
                    <a:pt x="45" y="91"/>
                    <a:pt x="38" y="96"/>
                  </a:cubicBezTo>
                  <a:cubicBezTo>
                    <a:pt x="37" y="95"/>
                    <a:pt x="36" y="94"/>
                    <a:pt x="35" y="94"/>
                  </a:cubicBezTo>
                  <a:close/>
                  <a:moveTo>
                    <a:pt x="59" y="115"/>
                  </a:moveTo>
                  <a:cubicBezTo>
                    <a:pt x="60" y="122"/>
                    <a:pt x="60" y="130"/>
                    <a:pt x="61" y="137"/>
                  </a:cubicBezTo>
                  <a:cubicBezTo>
                    <a:pt x="58" y="138"/>
                    <a:pt x="55" y="139"/>
                    <a:pt x="52" y="140"/>
                  </a:cubicBezTo>
                  <a:cubicBezTo>
                    <a:pt x="42" y="143"/>
                    <a:pt x="29" y="145"/>
                    <a:pt x="19" y="142"/>
                  </a:cubicBezTo>
                  <a:cubicBezTo>
                    <a:pt x="0" y="136"/>
                    <a:pt x="26" y="111"/>
                    <a:pt x="38" y="101"/>
                  </a:cubicBezTo>
                  <a:cubicBezTo>
                    <a:pt x="45" y="106"/>
                    <a:pt x="52" y="111"/>
                    <a:pt x="59" y="115"/>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221"/>
            <p:cNvSpPr>
              <a:spLocks noEditPoints="1"/>
            </p:cNvSpPr>
            <p:nvPr/>
          </p:nvSpPr>
          <p:spPr bwMode="auto">
            <a:xfrm>
              <a:off x="6304208" y="1990159"/>
              <a:ext cx="411163" cy="280988"/>
            </a:xfrm>
            <a:custGeom>
              <a:avLst/>
              <a:gdLst>
                <a:gd name="T0" fmla="*/ 49 w 97"/>
                <a:gd name="T1" fmla="*/ 66 h 66"/>
                <a:gd name="T2" fmla="*/ 96 w 97"/>
                <a:gd name="T3" fmla="*/ 66 h 66"/>
                <a:gd name="T4" fmla="*/ 96 w 97"/>
                <a:gd name="T5" fmla="*/ 66 h 66"/>
                <a:gd name="T6" fmla="*/ 96 w 97"/>
                <a:gd name="T7" fmla="*/ 37 h 66"/>
                <a:gd name="T8" fmla="*/ 96 w 97"/>
                <a:gd name="T9" fmla="*/ 2 h 66"/>
                <a:gd name="T10" fmla="*/ 72 w 97"/>
                <a:gd name="T11" fmla="*/ 2 h 66"/>
                <a:gd name="T12" fmla="*/ 24 w 97"/>
                <a:gd name="T13" fmla="*/ 0 h 66"/>
                <a:gd name="T14" fmla="*/ 1 w 97"/>
                <a:gd name="T15" fmla="*/ 1 h 66"/>
                <a:gd name="T16" fmla="*/ 0 w 97"/>
                <a:gd name="T17" fmla="*/ 10 h 66"/>
                <a:gd name="T18" fmla="*/ 3 w 97"/>
                <a:gd name="T19" fmla="*/ 63 h 66"/>
                <a:gd name="T20" fmla="*/ 5 w 97"/>
                <a:gd name="T21" fmla="*/ 64 h 66"/>
                <a:gd name="T22" fmla="*/ 27 w 97"/>
                <a:gd name="T23" fmla="*/ 63 h 66"/>
                <a:gd name="T24" fmla="*/ 21 w 97"/>
                <a:gd name="T25" fmla="*/ 52 h 66"/>
                <a:gd name="T26" fmla="*/ 39 w 97"/>
                <a:gd name="T27" fmla="*/ 34 h 66"/>
                <a:gd name="T28" fmla="*/ 50 w 97"/>
                <a:gd name="T29" fmla="*/ 42 h 66"/>
                <a:gd name="T30" fmla="*/ 58 w 97"/>
                <a:gd name="T31" fmla="*/ 35 h 66"/>
                <a:gd name="T32" fmla="*/ 93 w 97"/>
                <a:gd name="T33" fmla="*/ 64 h 66"/>
                <a:gd name="T34" fmla="*/ 27 w 97"/>
                <a:gd name="T35" fmla="*/ 63 h 66"/>
                <a:gd name="T36" fmla="*/ 94 w 97"/>
                <a:gd name="T37" fmla="*/ 37 h 66"/>
                <a:gd name="T38" fmla="*/ 63 w 97"/>
                <a:gd name="T39" fmla="*/ 31 h 66"/>
                <a:gd name="T40" fmla="*/ 94 w 97"/>
                <a:gd name="T41" fmla="*/ 5 h 66"/>
                <a:gd name="T42" fmla="*/ 23 w 97"/>
                <a:gd name="T43" fmla="*/ 2 h 66"/>
                <a:gd name="T44" fmla="*/ 73 w 97"/>
                <a:gd name="T45" fmla="*/ 4 h 66"/>
                <a:gd name="T46" fmla="*/ 70 w 97"/>
                <a:gd name="T47" fmla="*/ 22 h 66"/>
                <a:gd name="T48" fmla="*/ 50 w 97"/>
                <a:gd name="T49" fmla="*/ 40 h 66"/>
                <a:gd name="T50" fmla="*/ 24 w 97"/>
                <a:gd name="T51" fmla="*/ 17 h 66"/>
                <a:gd name="T52" fmla="*/ 23 w 97"/>
                <a:gd name="T53" fmla="*/ 2 h 66"/>
                <a:gd name="T54" fmla="*/ 2 w 97"/>
                <a:gd name="T55" fmla="*/ 12 h 66"/>
                <a:gd name="T56" fmla="*/ 22 w 97"/>
                <a:gd name="T57" fmla="*/ 19 h 66"/>
                <a:gd name="T58" fmla="*/ 38 w 97"/>
                <a:gd name="T59" fmla="*/ 33 h 66"/>
                <a:gd name="T60" fmla="*/ 6 w 97"/>
                <a:gd name="T61" fmla="*/ 62 h 66"/>
                <a:gd name="T62" fmla="*/ 3 w 97"/>
                <a:gd name="T63"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66">
                  <a:moveTo>
                    <a:pt x="26" y="65"/>
                  </a:moveTo>
                  <a:cubicBezTo>
                    <a:pt x="33" y="65"/>
                    <a:pt x="41" y="66"/>
                    <a:pt x="49" y="66"/>
                  </a:cubicBezTo>
                  <a:cubicBezTo>
                    <a:pt x="64" y="66"/>
                    <a:pt x="80" y="66"/>
                    <a:pt x="95" y="66"/>
                  </a:cubicBezTo>
                  <a:cubicBezTo>
                    <a:pt x="95" y="66"/>
                    <a:pt x="96" y="66"/>
                    <a:pt x="96" y="66"/>
                  </a:cubicBezTo>
                  <a:cubicBezTo>
                    <a:pt x="96" y="66"/>
                    <a:pt x="96" y="66"/>
                    <a:pt x="96" y="66"/>
                  </a:cubicBezTo>
                  <a:cubicBezTo>
                    <a:pt x="96" y="66"/>
                    <a:pt x="96" y="66"/>
                    <a:pt x="96" y="66"/>
                  </a:cubicBezTo>
                  <a:cubicBezTo>
                    <a:pt x="96" y="66"/>
                    <a:pt x="96" y="66"/>
                    <a:pt x="96" y="65"/>
                  </a:cubicBezTo>
                  <a:cubicBezTo>
                    <a:pt x="96" y="56"/>
                    <a:pt x="96" y="46"/>
                    <a:pt x="96" y="37"/>
                  </a:cubicBezTo>
                  <a:cubicBezTo>
                    <a:pt x="96" y="31"/>
                    <a:pt x="96" y="24"/>
                    <a:pt x="96" y="18"/>
                  </a:cubicBezTo>
                  <a:cubicBezTo>
                    <a:pt x="97" y="13"/>
                    <a:pt x="97" y="8"/>
                    <a:pt x="96" y="2"/>
                  </a:cubicBezTo>
                  <a:cubicBezTo>
                    <a:pt x="96" y="2"/>
                    <a:pt x="96" y="1"/>
                    <a:pt x="95" y="1"/>
                  </a:cubicBezTo>
                  <a:cubicBezTo>
                    <a:pt x="87" y="2"/>
                    <a:pt x="80" y="2"/>
                    <a:pt x="72" y="2"/>
                  </a:cubicBezTo>
                  <a:cubicBezTo>
                    <a:pt x="64" y="1"/>
                    <a:pt x="56" y="1"/>
                    <a:pt x="48" y="1"/>
                  </a:cubicBezTo>
                  <a:cubicBezTo>
                    <a:pt x="40" y="1"/>
                    <a:pt x="32" y="1"/>
                    <a:pt x="24" y="0"/>
                  </a:cubicBezTo>
                  <a:cubicBezTo>
                    <a:pt x="16" y="0"/>
                    <a:pt x="9" y="1"/>
                    <a:pt x="2" y="1"/>
                  </a:cubicBezTo>
                  <a:cubicBezTo>
                    <a:pt x="1" y="0"/>
                    <a:pt x="1" y="1"/>
                    <a:pt x="1" y="1"/>
                  </a:cubicBezTo>
                  <a:cubicBezTo>
                    <a:pt x="1" y="1"/>
                    <a:pt x="1" y="1"/>
                    <a:pt x="1" y="1"/>
                  </a:cubicBezTo>
                  <a:cubicBezTo>
                    <a:pt x="0" y="4"/>
                    <a:pt x="0" y="7"/>
                    <a:pt x="0" y="10"/>
                  </a:cubicBezTo>
                  <a:cubicBezTo>
                    <a:pt x="0" y="15"/>
                    <a:pt x="1" y="20"/>
                    <a:pt x="1" y="25"/>
                  </a:cubicBezTo>
                  <a:cubicBezTo>
                    <a:pt x="1" y="38"/>
                    <a:pt x="2" y="50"/>
                    <a:pt x="3" y="63"/>
                  </a:cubicBezTo>
                  <a:cubicBezTo>
                    <a:pt x="3" y="63"/>
                    <a:pt x="4" y="64"/>
                    <a:pt x="5" y="64"/>
                  </a:cubicBezTo>
                  <a:cubicBezTo>
                    <a:pt x="5" y="64"/>
                    <a:pt x="5" y="64"/>
                    <a:pt x="5" y="64"/>
                  </a:cubicBezTo>
                  <a:cubicBezTo>
                    <a:pt x="12" y="65"/>
                    <a:pt x="19" y="65"/>
                    <a:pt x="26" y="65"/>
                  </a:cubicBezTo>
                  <a:close/>
                  <a:moveTo>
                    <a:pt x="27" y="63"/>
                  </a:moveTo>
                  <a:cubicBezTo>
                    <a:pt x="21" y="63"/>
                    <a:pt x="15" y="63"/>
                    <a:pt x="9" y="62"/>
                  </a:cubicBezTo>
                  <a:cubicBezTo>
                    <a:pt x="12" y="58"/>
                    <a:pt x="17" y="55"/>
                    <a:pt x="21" y="52"/>
                  </a:cubicBezTo>
                  <a:cubicBezTo>
                    <a:pt x="27" y="47"/>
                    <a:pt x="34" y="41"/>
                    <a:pt x="39" y="34"/>
                  </a:cubicBezTo>
                  <a:cubicBezTo>
                    <a:pt x="39" y="34"/>
                    <a:pt x="39" y="34"/>
                    <a:pt x="39" y="34"/>
                  </a:cubicBezTo>
                  <a:cubicBezTo>
                    <a:pt x="43" y="37"/>
                    <a:pt x="46" y="40"/>
                    <a:pt x="49" y="42"/>
                  </a:cubicBezTo>
                  <a:cubicBezTo>
                    <a:pt x="49" y="43"/>
                    <a:pt x="50" y="42"/>
                    <a:pt x="50" y="42"/>
                  </a:cubicBezTo>
                  <a:cubicBezTo>
                    <a:pt x="51" y="42"/>
                    <a:pt x="51" y="42"/>
                    <a:pt x="51" y="41"/>
                  </a:cubicBezTo>
                  <a:cubicBezTo>
                    <a:pt x="53" y="39"/>
                    <a:pt x="56" y="37"/>
                    <a:pt x="58" y="35"/>
                  </a:cubicBezTo>
                  <a:cubicBezTo>
                    <a:pt x="59" y="34"/>
                    <a:pt x="61" y="33"/>
                    <a:pt x="62" y="32"/>
                  </a:cubicBezTo>
                  <a:cubicBezTo>
                    <a:pt x="73" y="42"/>
                    <a:pt x="83" y="53"/>
                    <a:pt x="93" y="64"/>
                  </a:cubicBezTo>
                  <a:cubicBezTo>
                    <a:pt x="79" y="64"/>
                    <a:pt x="64" y="64"/>
                    <a:pt x="50" y="64"/>
                  </a:cubicBezTo>
                  <a:cubicBezTo>
                    <a:pt x="42" y="63"/>
                    <a:pt x="35" y="63"/>
                    <a:pt x="27" y="63"/>
                  </a:cubicBezTo>
                  <a:close/>
                  <a:moveTo>
                    <a:pt x="94" y="20"/>
                  </a:moveTo>
                  <a:cubicBezTo>
                    <a:pt x="94" y="25"/>
                    <a:pt x="94" y="31"/>
                    <a:pt x="94" y="37"/>
                  </a:cubicBezTo>
                  <a:cubicBezTo>
                    <a:pt x="94" y="45"/>
                    <a:pt x="94" y="54"/>
                    <a:pt x="94" y="62"/>
                  </a:cubicBezTo>
                  <a:cubicBezTo>
                    <a:pt x="84" y="51"/>
                    <a:pt x="75" y="40"/>
                    <a:pt x="63" y="31"/>
                  </a:cubicBezTo>
                  <a:cubicBezTo>
                    <a:pt x="66" y="29"/>
                    <a:pt x="69" y="26"/>
                    <a:pt x="71" y="24"/>
                  </a:cubicBezTo>
                  <a:cubicBezTo>
                    <a:pt x="79" y="18"/>
                    <a:pt x="87" y="12"/>
                    <a:pt x="94" y="5"/>
                  </a:cubicBezTo>
                  <a:cubicBezTo>
                    <a:pt x="95" y="10"/>
                    <a:pt x="94" y="15"/>
                    <a:pt x="94" y="20"/>
                  </a:cubicBezTo>
                  <a:close/>
                  <a:moveTo>
                    <a:pt x="23" y="2"/>
                  </a:moveTo>
                  <a:cubicBezTo>
                    <a:pt x="31" y="3"/>
                    <a:pt x="39" y="3"/>
                    <a:pt x="48" y="3"/>
                  </a:cubicBezTo>
                  <a:cubicBezTo>
                    <a:pt x="56" y="4"/>
                    <a:pt x="65" y="4"/>
                    <a:pt x="73" y="4"/>
                  </a:cubicBezTo>
                  <a:cubicBezTo>
                    <a:pt x="80" y="4"/>
                    <a:pt x="87" y="4"/>
                    <a:pt x="94" y="3"/>
                  </a:cubicBezTo>
                  <a:cubicBezTo>
                    <a:pt x="86" y="9"/>
                    <a:pt x="78" y="16"/>
                    <a:pt x="70" y="22"/>
                  </a:cubicBezTo>
                  <a:cubicBezTo>
                    <a:pt x="66" y="26"/>
                    <a:pt x="62" y="30"/>
                    <a:pt x="57" y="33"/>
                  </a:cubicBezTo>
                  <a:cubicBezTo>
                    <a:pt x="55" y="35"/>
                    <a:pt x="52" y="37"/>
                    <a:pt x="50" y="40"/>
                  </a:cubicBezTo>
                  <a:cubicBezTo>
                    <a:pt x="50" y="40"/>
                    <a:pt x="50" y="40"/>
                    <a:pt x="50" y="40"/>
                  </a:cubicBezTo>
                  <a:cubicBezTo>
                    <a:pt x="41" y="33"/>
                    <a:pt x="33" y="25"/>
                    <a:pt x="24" y="17"/>
                  </a:cubicBezTo>
                  <a:cubicBezTo>
                    <a:pt x="17" y="13"/>
                    <a:pt x="11" y="8"/>
                    <a:pt x="5" y="3"/>
                  </a:cubicBezTo>
                  <a:cubicBezTo>
                    <a:pt x="11" y="3"/>
                    <a:pt x="17" y="2"/>
                    <a:pt x="23" y="2"/>
                  </a:cubicBezTo>
                  <a:close/>
                  <a:moveTo>
                    <a:pt x="3" y="26"/>
                  </a:moveTo>
                  <a:cubicBezTo>
                    <a:pt x="3" y="21"/>
                    <a:pt x="2" y="17"/>
                    <a:pt x="2" y="12"/>
                  </a:cubicBezTo>
                  <a:cubicBezTo>
                    <a:pt x="2" y="9"/>
                    <a:pt x="2" y="6"/>
                    <a:pt x="2" y="3"/>
                  </a:cubicBezTo>
                  <a:cubicBezTo>
                    <a:pt x="9" y="8"/>
                    <a:pt x="15" y="14"/>
                    <a:pt x="22" y="19"/>
                  </a:cubicBezTo>
                  <a:cubicBezTo>
                    <a:pt x="28" y="23"/>
                    <a:pt x="33" y="28"/>
                    <a:pt x="38" y="33"/>
                  </a:cubicBezTo>
                  <a:cubicBezTo>
                    <a:pt x="38" y="33"/>
                    <a:pt x="38" y="33"/>
                    <a:pt x="38" y="33"/>
                  </a:cubicBezTo>
                  <a:cubicBezTo>
                    <a:pt x="33" y="39"/>
                    <a:pt x="26" y="45"/>
                    <a:pt x="20" y="50"/>
                  </a:cubicBezTo>
                  <a:cubicBezTo>
                    <a:pt x="15" y="54"/>
                    <a:pt x="10" y="57"/>
                    <a:pt x="6" y="62"/>
                  </a:cubicBezTo>
                  <a:cubicBezTo>
                    <a:pt x="6" y="62"/>
                    <a:pt x="6" y="62"/>
                    <a:pt x="5" y="62"/>
                  </a:cubicBezTo>
                  <a:cubicBezTo>
                    <a:pt x="4" y="50"/>
                    <a:pt x="4" y="38"/>
                    <a:pt x="3" y="26"/>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222"/>
            <p:cNvSpPr>
              <a:spLocks noEditPoints="1"/>
            </p:cNvSpPr>
            <p:nvPr/>
          </p:nvSpPr>
          <p:spPr bwMode="auto">
            <a:xfrm>
              <a:off x="3948358" y="2428309"/>
              <a:ext cx="363538" cy="300038"/>
            </a:xfrm>
            <a:custGeom>
              <a:avLst/>
              <a:gdLst>
                <a:gd name="T0" fmla="*/ 75 w 86"/>
                <a:gd name="T1" fmla="*/ 10 h 71"/>
                <a:gd name="T2" fmla="*/ 31 w 86"/>
                <a:gd name="T3" fmla="*/ 3 h 71"/>
                <a:gd name="T4" fmla="*/ 10 w 86"/>
                <a:gd name="T5" fmla="*/ 14 h 71"/>
                <a:gd name="T6" fmla="*/ 5 w 86"/>
                <a:gd name="T7" fmla="*/ 36 h 71"/>
                <a:gd name="T8" fmla="*/ 14 w 86"/>
                <a:gd name="T9" fmla="*/ 52 h 71"/>
                <a:gd name="T10" fmla="*/ 2 w 86"/>
                <a:gd name="T11" fmla="*/ 68 h 71"/>
                <a:gd name="T12" fmla="*/ 2 w 86"/>
                <a:gd name="T13" fmla="*/ 68 h 71"/>
                <a:gd name="T14" fmla="*/ 1 w 86"/>
                <a:gd name="T15" fmla="*/ 69 h 71"/>
                <a:gd name="T16" fmla="*/ 2 w 86"/>
                <a:gd name="T17" fmla="*/ 71 h 71"/>
                <a:gd name="T18" fmla="*/ 29 w 86"/>
                <a:gd name="T19" fmla="*/ 54 h 71"/>
                <a:gd name="T20" fmla="*/ 75 w 86"/>
                <a:gd name="T21" fmla="*/ 46 h 71"/>
                <a:gd name="T22" fmla="*/ 85 w 86"/>
                <a:gd name="T23" fmla="*/ 27 h 71"/>
                <a:gd name="T24" fmla="*/ 75 w 86"/>
                <a:gd name="T25" fmla="*/ 10 h 71"/>
                <a:gd name="T26" fmla="*/ 74 w 86"/>
                <a:gd name="T27" fmla="*/ 44 h 71"/>
                <a:gd name="T28" fmla="*/ 28 w 86"/>
                <a:gd name="T29" fmla="*/ 52 h 71"/>
                <a:gd name="T30" fmla="*/ 28 w 86"/>
                <a:gd name="T31" fmla="*/ 52 h 71"/>
                <a:gd name="T32" fmla="*/ 27 w 86"/>
                <a:gd name="T33" fmla="*/ 53 h 71"/>
                <a:gd name="T34" fmla="*/ 7 w 86"/>
                <a:gd name="T35" fmla="*/ 67 h 71"/>
                <a:gd name="T36" fmla="*/ 16 w 86"/>
                <a:gd name="T37" fmla="*/ 52 h 71"/>
                <a:gd name="T38" fmla="*/ 16 w 86"/>
                <a:gd name="T39" fmla="*/ 52 h 71"/>
                <a:gd name="T40" fmla="*/ 16 w 86"/>
                <a:gd name="T41" fmla="*/ 51 h 71"/>
                <a:gd name="T42" fmla="*/ 7 w 86"/>
                <a:gd name="T43" fmla="*/ 30 h 71"/>
                <a:gd name="T44" fmla="*/ 19 w 86"/>
                <a:gd name="T45" fmla="*/ 9 h 71"/>
                <a:gd name="T46" fmla="*/ 45 w 86"/>
                <a:gd name="T47" fmla="*/ 3 h 71"/>
                <a:gd name="T48" fmla="*/ 67 w 86"/>
                <a:gd name="T49" fmla="*/ 8 h 71"/>
                <a:gd name="T50" fmla="*/ 82 w 86"/>
                <a:gd name="T51" fmla="*/ 22 h 71"/>
                <a:gd name="T52" fmla="*/ 74 w 86"/>
                <a:gd name="T53"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71">
                  <a:moveTo>
                    <a:pt x="75" y="10"/>
                  </a:moveTo>
                  <a:cubicBezTo>
                    <a:pt x="63" y="1"/>
                    <a:pt x="46" y="0"/>
                    <a:pt x="31" y="3"/>
                  </a:cubicBezTo>
                  <a:cubicBezTo>
                    <a:pt x="23" y="4"/>
                    <a:pt x="15" y="8"/>
                    <a:pt x="10" y="14"/>
                  </a:cubicBezTo>
                  <a:cubicBezTo>
                    <a:pt x="6" y="20"/>
                    <a:pt x="4" y="29"/>
                    <a:pt x="5" y="36"/>
                  </a:cubicBezTo>
                  <a:cubicBezTo>
                    <a:pt x="5" y="42"/>
                    <a:pt x="9" y="48"/>
                    <a:pt x="14" y="52"/>
                  </a:cubicBezTo>
                  <a:cubicBezTo>
                    <a:pt x="14" y="59"/>
                    <a:pt x="7" y="65"/>
                    <a:pt x="2" y="68"/>
                  </a:cubicBezTo>
                  <a:cubicBezTo>
                    <a:pt x="2" y="68"/>
                    <a:pt x="2" y="68"/>
                    <a:pt x="2" y="68"/>
                  </a:cubicBezTo>
                  <a:cubicBezTo>
                    <a:pt x="2" y="68"/>
                    <a:pt x="2" y="69"/>
                    <a:pt x="1" y="69"/>
                  </a:cubicBezTo>
                  <a:cubicBezTo>
                    <a:pt x="0" y="69"/>
                    <a:pt x="1" y="71"/>
                    <a:pt x="2" y="71"/>
                  </a:cubicBezTo>
                  <a:cubicBezTo>
                    <a:pt x="12" y="69"/>
                    <a:pt x="23" y="63"/>
                    <a:pt x="29" y="54"/>
                  </a:cubicBezTo>
                  <a:cubicBezTo>
                    <a:pt x="44" y="55"/>
                    <a:pt x="62" y="56"/>
                    <a:pt x="75" y="46"/>
                  </a:cubicBezTo>
                  <a:cubicBezTo>
                    <a:pt x="81" y="41"/>
                    <a:pt x="86" y="34"/>
                    <a:pt x="85" y="27"/>
                  </a:cubicBezTo>
                  <a:cubicBezTo>
                    <a:pt x="85" y="20"/>
                    <a:pt x="80" y="14"/>
                    <a:pt x="75" y="10"/>
                  </a:cubicBezTo>
                  <a:close/>
                  <a:moveTo>
                    <a:pt x="74" y="44"/>
                  </a:moveTo>
                  <a:cubicBezTo>
                    <a:pt x="62" y="55"/>
                    <a:pt x="43" y="52"/>
                    <a:pt x="28" y="52"/>
                  </a:cubicBezTo>
                  <a:cubicBezTo>
                    <a:pt x="28" y="52"/>
                    <a:pt x="28" y="52"/>
                    <a:pt x="28" y="52"/>
                  </a:cubicBezTo>
                  <a:cubicBezTo>
                    <a:pt x="28" y="52"/>
                    <a:pt x="27" y="53"/>
                    <a:pt x="27" y="53"/>
                  </a:cubicBezTo>
                  <a:cubicBezTo>
                    <a:pt x="23" y="60"/>
                    <a:pt x="15" y="65"/>
                    <a:pt x="7" y="67"/>
                  </a:cubicBezTo>
                  <a:cubicBezTo>
                    <a:pt x="11" y="63"/>
                    <a:pt x="16" y="58"/>
                    <a:pt x="16" y="52"/>
                  </a:cubicBezTo>
                  <a:cubicBezTo>
                    <a:pt x="16" y="52"/>
                    <a:pt x="16" y="52"/>
                    <a:pt x="16" y="52"/>
                  </a:cubicBezTo>
                  <a:cubicBezTo>
                    <a:pt x="16" y="51"/>
                    <a:pt x="16" y="51"/>
                    <a:pt x="16" y="51"/>
                  </a:cubicBezTo>
                  <a:cubicBezTo>
                    <a:pt x="10" y="45"/>
                    <a:pt x="6" y="39"/>
                    <a:pt x="7" y="30"/>
                  </a:cubicBezTo>
                  <a:cubicBezTo>
                    <a:pt x="8" y="21"/>
                    <a:pt x="12" y="14"/>
                    <a:pt x="19" y="9"/>
                  </a:cubicBezTo>
                  <a:cubicBezTo>
                    <a:pt x="27" y="5"/>
                    <a:pt x="36" y="3"/>
                    <a:pt x="45" y="3"/>
                  </a:cubicBezTo>
                  <a:cubicBezTo>
                    <a:pt x="53" y="3"/>
                    <a:pt x="60" y="4"/>
                    <a:pt x="67" y="8"/>
                  </a:cubicBezTo>
                  <a:cubicBezTo>
                    <a:pt x="73" y="11"/>
                    <a:pt x="79" y="15"/>
                    <a:pt x="82" y="22"/>
                  </a:cubicBezTo>
                  <a:cubicBezTo>
                    <a:pt x="85" y="30"/>
                    <a:pt x="81" y="38"/>
                    <a:pt x="74" y="4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223"/>
            <p:cNvSpPr>
              <a:spLocks noEditPoints="1"/>
            </p:cNvSpPr>
            <p:nvPr/>
          </p:nvSpPr>
          <p:spPr bwMode="auto">
            <a:xfrm>
              <a:off x="2837108" y="4022159"/>
              <a:ext cx="457200" cy="801688"/>
            </a:xfrm>
            <a:custGeom>
              <a:avLst/>
              <a:gdLst>
                <a:gd name="T0" fmla="*/ 41 w 108"/>
                <a:gd name="T1" fmla="*/ 160 h 189"/>
                <a:gd name="T2" fmla="*/ 55 w 108"/>
                <a:gd name="T3" fmla="*/ 189 h 189"/>
                <a:gd name="T4" fmla="*/ 68 w 108"/>
                <a:gd name="T5" fmla="*/ 160 h 189"/>
                <a:gd name="T6" fmla="*/ 101 w 108"/>
                <a:gd name="T7" fmla="*/ 81 h 189"/>
                <a:gd name="T8" fmla="*/ 33 w 108"/>
                <a:gd name="T9" fmla="*/ 8 h 189"/>
                <a:gd name="T10" fmla="*/ 14 w 108"/>
                <a:gd name="T11" fmla="*/ 103 h 189"/>
                <a:gd name="T12" fmla="*/ 52 w 108"/>
                <a:gd name="T13" fmla="*/ 117 h 189"/>
                <a:gd name="T14" fmla="*/ 38 w 108"/>
                <a:gd name="T15" fmla="*/ 74 h 189"/>
                <a:gd name="T16" fmla="*/ 50 w 108"/>
                <a:gd name="T17" fmla="*/ 72 h 189"/>
                <a:gd name="T18" fmla="*/ 66 w 108"/>
                <a:gd name="T19" fmla="*/ 73 h 189"/>
                <a:gd name="T20" fmla="*/ 69 w 108"/>
                <a:gd name="T21" fmla="*/ 79 h 189"/>
                <a:gd name="T22" fmla="*/ 63 w 108"/>
                <a:gd name="T23" fmla="*/ 110 h 189"/>
                <a:gd name="T24" fmla="*/ 50 w 108"/>
                <a:gd name="T25" fmla="*/ 159 h 189"/>
                <a:gd name="T26" fmla="*/ 59 w 108"/>
                <a:gd name="T27" fmla="*/ 63 h 189"/>
                <a:gd name="T28" fmla="*/ 61 w 108"/>
                <a:gd name="T29" fmla="*/ 59 h 189"/>
                <a:gd name="T30" fmla="*/ 59 w 108"/>
                <a:gd name="T31" fmla="*/ 64 h 189"/>
                <a:gd name="T32" fmla="*/ 65 w 108"/>
                <a:gd name="T33" fmla="*/ 162 h 189"/>
                <a:gd name="T34" fmla="*/ 64 w 108"/>
                <a:gd name="T35" fmla="*/ 169 h 189"/>
                <a:gd name="T36" fmla="*/ 44 w 108"/>
                <a:gd name="T37" fmla="*/ 162 h 189"/>
                <a:gd name="T38" fmla="*/ 64 w 108"/>
                <a:gd name="T39" fmla="*/ 177 h 189"/>
                <a:gd name="T40" fmla="*/ 46 w 108"/>
                <a:gd name="T41" fmla="*/ 176 h 189"/>
                <a:gd name="T42" fmla="*/ 44 w 108"/>
                <a:gd name="T43" fmla="*/ 171 h 189"/>
                <a:gd name="T44" fmla="*/ 65 w 108"/>
                <a:gd name="T45" fmla="*/ 172 h 189"/>
                <a:gd name="T46" fmla="*/ 56 w 108"/>
                <a:gd name="T47" fmla="*/ 186 h 189"/>
                <a:gd name="T48" fmla="*/ 63 w 108"/>
                <a:gd name="T49" fmla="*/ 180 h 189"/>
                <a:gd name="T50" fmla="*/ 56 w 108"/>
                <a:gd name="T51" fmla="*/ 186 h 189"/>
                <a:gd name="T52" fmla="*/ 81 w 108"/>
                <a:gd name="T53" fmla="*/ 12 h 189"/>
                <a:gd name="T54" fmla="*/ 75 w 108"/>
                <a:gd name="T55" fmla="*/ 119 h 189"/>
                <a:gd name="T56" fmla="*/ 65 w 108"/>
                <a:gd name="T57" fmla="*/ 159 h 189"/>
                <a:gd name="T58" fmla="*/ 63 w 108"/>
                <a:gd name="T59" fmla="*/ 159 h 189"/>
                <a:gd name="T60" fmla="*/ 68 w 108"/>
                <a:gd name="T61" fmla="*/ 92 h 189"/>
                <a:gd name="T62" fmla="*/ 80 w 108"/>
                <a:gd name="T63" fmla="*/ 77 h 189"/>
                <a:gd name="T64" fmla="*/ 71 w 108"/>
                <a:gd name="T65" fmla="*/ 76 h 189"/>
                <a:gd name="T66" fmla="*/ 78 w 108"/>
                <a:gd name="T67" fmla="*/ 66 h 189"/>
                <a:gd name="T68" fmla="*/ 67 w 108"/>
                <a:gd name="T69" fmla="*/ 70 h 189"/>
                <a:gd name="T70" fmla="*/ 65 w 108"/>
                <a:gd name="T71" fmla="*/ 57 h 189"/>
                <a:gd name="T72" fmla="*/ 56 w 108"/>
                <a:gd name="T73" fmla="*/ 57 h 189"/>
                <a:gd name="T74" fmla="*/ 56 w 108"/>
                <a:gd name="T75" fmla="*/ 68 h 189"/>
                <a:gd name="T76" fmla="*/ 46 w 108"/>
                <a:gd name="T77" fmla="*/ 61 h 189"/>
                <a:gd name="T78" fmla="*/ 37 w 108"/>
                <a:gd name="T79" fmla="*/ 56 h 189"/>
                <a:gd name="T80" fmla="*/ 43 w 108"/>
                <a:gd name="T81" fmla="*/ 67 h 189"/>
                <a:gd name="T82" fmla="*/ 37 w 108"/>
                <a:gd name="T83" fmla="*/ 71 h 189"/>
                <a:gd name="T84" fmla="*/ 23 w 108"/>
                <a:gd name="T85" fmla="*/ 68 h 189"/>
                <a:gd name="T86" fmla="*/ 35 w 108"/>
                <a:gd name="T87" fmla="*/ 74 h 189"/>
                <a:gd name="T88" fmla="*/ 48 w 108"/>
                <a:gd name="T89" fmla="*/ 113 h 189"/>
                <a:gd name="T90" fmla="*/ 48 w 108"/>
                <a:gd name="T91" fmla="*/ 159 h 189"/>
                <a:gd name="T92" fmla="*/ 35 w 108"/>
                <a:gd name="T93" fmla="*/ 123 h 189"/>
                <a:gd name="T94" fmla="*/ 18 w 108"/>
                <a:gd name="T95" fmla="*/ 24 h 189"/>
                <a:gd name="T96" fmla="*/ 75 w 108"/>
                <a:gd name="T97" fmla="*/ 77 h 189"/>
                <a:gd name="T98" fmla="*/ 70 w 108"/>
                <a:gd name="T99" fmla="*/ 70 h 189"/>
                <a:gd name="T100" fmla="*/ 75 w 108"/>
                <a:gd name="T101" fmla="*/ 66 h 189"/>
                <a:gd name="T102" fmla="*/ 43 w 108"/>
                <a:gd name="T103" fmla="*/ 63 h 189"/>
                <a:gd name="T104" fmla="*/ 41 w 108"/>
                <a:gd name="T105" fmla="*/ 60 h 189"/>
                <a:gd name="T106" fmla="*/ 43 w 108"/>
                <a:gd name="T107" fmla="*/ 60 h 189"/>
                <a:gd name="T108" fmla="*/ 33 w 108"/>
                <a:gd name="T109" fmla="*/ 71 h 189"/>
                <a:gd name="T110" fmla="*/ 28 w 108"/>
                <a:gd name="T111" fmla="*/ 69 h 189"/>
                <a:gd name="T112" fmla="*/ 27 w 108"/>
                <a:gd name="T113" fmla="*/ 6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 h="189">
                  <a:moveTo>
                    <a:pt x="34" y="128"/>
                  </a:moveTo>
                  <a:cubicBezTo>
                    <a:pt x="40" y="137"/>
                    <a:pt x="41" y="148"/>
                    <a:pt x="41" y="160"/>
                  </a:cubicBezTo>
                  <a:cubicBezTo>
                    <a:pt x="41" y="160"/>
                    <a:pt x="41" y="160"/>
                    <a:pt x="41" y="161"/>
                  </a:cubicBezTo>
                  <a:cubicBezTo>
                    <a:pt x="41" y="171"/>
                    <a:pt x="41" y="189"/>
                    <a:pt x="55" y="189"/>
                  </a:cubicBezTo>
                  <a:cubicBezTo>
                    <a:pt x="68" y="189"/>
                    <a:pt x="68" y="171"/>
                    <a:pt x="68" y="161"/>
                  </a:cubicBezTo>
                  <a:cubicBezTo>
                    <a:pt x="68" y="161"/>
                    <a:pt x="68" y="160"/>
                    <a:pt x="68" y="160"/>
                  </a:cubicBezTo>
                  <a:cubicBezTo>
                    <a:pt x="70" y="144"/>
                    <a:pt x="72" y="129"/>
                    <a:pt x="81" y="115"/>
                  </a:cubicBezTo>
                  <a:cubicBezTo>
                    <a:pt x="89" y="104"/>
                    <a:pt x="97" y="94"/>
                    <a:pt x="101" y="81"/>
                  </a:cubicBezTo>
                  <a:cubicBezTo>
                    <a:pt x="108" y="60"/>
                    <a:pt x="107" y="31"/>
                    <a:pt x="90" y="15"/>
                  </a:cubicBezTo>
                  <a:cubicBezTo>
                    <a:pt x="75" y="1"/>
                    <a:pt x="51" y="0"/>
                    <a:pt x="33" y="8"/>
                  </a:cubicBezTo>
                  <a:cubicBezTo>
                    <a:pt x="14" y="17"/>
                    <a:pt x="3" y="37"/>
                    <a:pt x="1" y="57"/>
                  </a:cubicBezTo>
                  <a:cubicBezTo>
                    <a:pt x="0" y="73"/>
                    <a:pt x="5" y="89"/>
                    <a:pt x="14" y="103"/>
                  </a:cubicBezTo>
                  <a:cubicBezTo>
                    <a:pt x="21" y="111"/>
                    <a:pt x="28" y="119"/>
                    <a:pt x="34" y="128"/>
                  </a:cubicBezTo>
                  <a:close/>
                  <a:moveTo>
                    <a:pt x="52" y="117"/>
                  </a:moveTo>
                  <a:cubicBezTo>
                    <a:pt x="50" y="104"/>
                    <a:pt x="47" y="89"/>
                    <a:pt x="40" y="77"/>
                  </a:cubicBezTo>
                  <a:cubicBezTo>
                    <a:pt x="40" y="76"/>
                    <a:pt x="39" y="75"/>
                    <a:pt x="38" y="74"/>
                  </a:cubicBezTo>
                  <a:cubicBezTo>
                    <a:pt x="41" y="73"/>
                    <a:pt x="43" y="71"/>
                    <a:pt x="45" y="69"/>
                  </a:cubicBezTo>
                  <a:cubicBezTo>
                    <a:pt x="47" y="70"/>
                    <a:pt x="49" y="72"/>
                    <a:pt x="50" y="72"/>
                  </a:cubicBezTo>
                  <a:cubicBezTo>
                    <a:pt x="53" y="73"/>
                    <a:pt x="56" y="71"/>
                    <a:pt x="59" y="69"/>
                  </a:cubicBezTo>
                  <a:cubicBezTo>
                    <a:pt x="61" y="72"/>
                    <a:pt x="63" y="73"/>
                    <a:pt x="66" y="73"/>
                  </a:cubicBezTo>
                  <a:cubicBezTo>
                    <a:pt x="66" y="74"/>
                    <a:pt x="66" y="75"/>
                    <a:pt x="66" y="75"/>
                  </a:cubicBezTo>
                  <a:cubicBezTo>
                    <a:pt x="66" y="77"/>
                    <a:pt x="67" y="78"/>
                    <a:pt x="69" y="79"/>
                  </a:cubicBezTo>
                  <a:cubicBezTo>
                    <a:pt x="67" y="81"/>
                    <a:pt x="66" y="84"/>
                    <a:pt x="65" y="88"/>
                  </a:cubicBezTo>
                  <a:cubicBezTo>
                    <a:pt x="64" y="95"/>
                    <a:pt x="63" y="103"/>
                    <a:pt x="63" y="110"/>
                  </a:cubicBezTo>
                  <a:cubicBezTo>
                    <a:pt x="62" y="127"/>
                    <a:pt x="60" y="143"/>
                    <a:pt x="60" y="159"/>
                  </a:cubicBezTo>
                  <a:cubicBezTo>
                    <a:pt x="57" y="159"/>
                    <a:pt x="54" y="159"/>
                    <a:pt x="50" y="159"/>
                  </a:cubicBezTo>
                  <a:cubicBezTo>
                    <a:pt x="54" y="146"/>
                    <a:pt x="54" y="131"/>
                    <a:pt x="52" y="117"/>
                  </a:cubicBezTo>
                  <a:close/>
                  <a:moveTo>
                    <a:pt x="59" y="63"/>
                  </a:moveTo>
                  <a:cubicBezTo>
                    <a:pt x="59" y="61"/>
                    <a:pt x="59" y="59"/>
                    <a:pt x="60" y="57"/>
                  </a:cubicBezTo>
                  <a:cubicBezTo>
                    <a:pt x="61" y="55"/>
                    <a:pt x="62" y="58"/>
                    <a:pt x="61" y="59"/>
                  </a:cubicBezTo>
                  <a:cubicBezTo>
                    <a:pt x="61" y="60"/>
                    <a:pt x="60" y="61"/>
                    <a:pt x="60" y="63"/>
                  </a:cubicBezTo>
                  <a:cubicBezTo>
                    <a:pt x="59" y="63"/>
                    <a:pt x="59" y="64"/>
                    <a:pt x="59" y="64"/>
                  </a:cubicBezTo>
                  <a:cubicBezTo>
                    <a:pt x="59" y="64"/>
                    <a:pt x="59" y="63"/>
                    <a:pt x="59" y="63"/>
                  </a:cubicBezTo>
                  <a:close/>
                  <a:moveTo>
                    <a:pt x="65" y="162"/>
                  </a:moveTo>
                  <a:cubicBezTo>
                    <a:pt x="65" y="164"/>
                    <a:pt x="65" y="167"/>
                    <a:pt x="65" y="169"/>
                  </a:cubicBezTo>
                  <a:cubicBezTo>
                    <a:pt x="65" y="169"/>
                    <a:pt x="64" y="169"/>
                    <a:pt x="64" y="169"/>
                  </a:cubicBezTo>
                  <a:cubicBezTo>
                    <a:pt x="57" y="169"/>
                    <a:pt x="51" y="168"/>
                    <a:pt x="44" y="168"/>
                  </a:cubicBezTo>
                  <a:cubicBezTo>
                    <a:pt x="44" y="166"/>
                    <a:pt x="44" y="164"/>
                    <a:pt x="44" y="162"/>
                  </a:cubicBezTo>
                  <a:cubicBezTo>
                    <a:pt x="51" y="163"/>
                    <a:pt x="58" y="162"/>
                    <a:pt x="65" y="162"/>
                  </a:cubicBezTo>
                  <a:close/>
                  <a:moveTo>
                    <a:pt x="64" y="177"/>
                  </a:moveTo>
                  <a:cubicBezTo>
                    <a:pt x="64" y="177"/>
                    <a:pt x="64" y="177"/>
                    <a:pt x="64" y="177"/>
                  </a:cubicBezTo>
                  <a:cubicBezTo>
                    <a:pt x="58" y="175"/>
                    <a:pt x="52" y="178"/>
                    <a:pt x="46" y="176"/>
                  </a:cubicBezTo>
                  <a:cubicBezTo>
                    <a:pt x="46" y="176"/>
                    <a:pt x="45" y="176"/>
                    <a:pt x="45" y="177"/>
                  </a:cubicBezTo>
                  <a:cubicBezTo>
                    <a:pt x="45" y="175"/>
                    <a:pt x="44" y="173"/>
                    <a:pt x="44" y="171"/>
                  </a:cubicBezTo>
                  <a:cubicBezTo>
                    <a:pt x="51" y="171"/>
                    <a:pt x="57" y="172"/>
                    <a:pt x="64" y="172"/>
                  </a:cubicBezTo>
                  <a:cubicBezTo>
                    <a:pt x="64" y="172"/>
                    <a:pt x="65" y="172"/>
                    <a:pt x="65" y="172"/>
                  </a:cubicBezTo>
                  <a:cubicBezTo>
                    <a:pt x="65" y="174"/>
                    <a:pt x="64" y="175"/>
                    <a:pt x="64" y="177"/>
                  </a:cubicBezTo>
                  <a:close/>
                  <a:moveTo>
                    <a:pt x="56" y="186"/>
                  </a:moveTo>
                  <a:cubicBezTo>
                    <a:pt x="51" y="187"/>
                    <a:pt x="48" y="184"/>
                    <a:pt x="46" y="179"/>
                  </a:cubicBezTo>
                  <a:cubicBezTo>
                    <a:pt x="52" y="180"/>
                    <a:pt x="57" y="178"/>
                    <a:pt x="63" y="180"/>
                  </a:cubicBezTo>
                  <a:cubicBezTo>
                    <a:pt x="63" y="180"/>
                    <a:pt x="63" y="180"/>
                    <a:pt x="63" y="180"/>
                  </a:cubicBezTo>
                  <a:cubicBezTo>
                    <a:pt x="62" y="183"/>
                    <a:pt x="60" y="185"/>
                    <a:pt x="56" y="186"/>
                  </a:cubicBezTo>
                  <a:close/>
                  <a:moveTo>
                    <a:pt x="18" y="24"/>
                  </a:moveTo>
                  <a:cubicBezTo>
                    <a:pt x="33" y="5"/>
                    <a:pt x="60" y="1"/>
                    <a:pt x="81" y="12"/>
                  </a:cubicBezTo>
                  <a:cubicBezTo>
                    <a:pt x="105" y="26"/>
                    <a:pt x="105" y="61"/>
                    <a:pt x="97" y="84"/>
                  </a:cubicBezTo>
                  <a:cubicBezTo>
                    <a:pt x="92" y="97"/>
                    <a:pt x="82" y="107"/>
                    <a:pt x="75" y="119"/>
                  </a:cubicBezTo>
                  <a:cubicBezTo>
                    <a:pt x="69" y="131"/>
                    <a:pt x="67" y="144"/>
                    <a:pt x="66" y="157"/>
                  </a:cubicBezTo>
                  <a:cubicBezTo>
                    <a:pt x="65" y="158"/>
                    <a:pt x="65" y="158"/>
                    <a:pt x="65" y="159"/>
                  </a:cubicBezTo>
                  <a:cubicBezTo>
                    <a:pt x="65" y="159"/>
                    <a:pt x="65" y="159"/>
                    <a:pt x="65" y="159"/>
                  </a:cubicBezTo>
                  <a:cubicBezTo>
                    <a:pt x="64" y="159"/>
                    <a:pt x="64" y="159"/>
                    <a:pt x="63" y="159"/>
                  </a:cubicBezTo>
                  <a:cubicBezTo>
                    <a:pt x="63" y="144"/>
                    <a:pt x="65" y="129"/>
                    <a:pt x="66" y="114"/>
                  </a:cubicBezTo>
                  <a:cubicBezTo>
                    <a:pt x="66" y="107"/>
                    <a:pt x="66" y="99"/>
                    <a:pt x="68" y="92"/>
                  </a:cubicBezTo>
                  <a:cubicBezTo>
                    <a:pt x="68" y="87"/>
                    <a:pt x="69" y="83"/>
                    <a:pt x="72" y="80"/>
                  </a:cubicBezTo>
                  <a:cubicBezTo>
                    <a:pt x="75" y="81"/>
                    <a:pt x="79" y="80"/>
                    <a:pt x="80" y="77"/>
                  </a:cubicBezTo>
                  <a:cubicBezTo>
                    <a:pt x="80" y="75"/>
                    <a:pt x="80" y="72"/>
                    <a:pt x="77" y="72"/>
                  </a:cubicBezTo>
                  <a:cubicBezTo>
                    <a:pt x="75" y="73"/>
                    <a:pt x="73" y="75"/>
                    <a:pt x="71" y="76"/>
                  </a:cubicBezTo>
                  <a:cubicBezTo>
                    <a:pt x="70" y="76"/>
                    <a:pt x="69" y="75"/>
                    <a:pt x="69" y="73"/>
                  </a:cubicBezTo>
                  <a:cubicBezTo>
                    <a:pt x="73" y="72"/>
                    <a:pt x="76" y="70"/>
                    <a:pt x="78" y="66"/>
                  </a:cubicBezTo>
                  <a:cubicBezTo>
                    <a:pt x="79" y="65"/>
                    <a:pt x="80" y="60"/>
                    <a:pt x="78" y="59"/>
                  </a:cubicBezTo>
                  <a:cubicBezTo>
                    <a:pt x="73" y="58"/>
                    <a:pt x="68" y="65"/>
                    <a:pt x="67" y="70"/>
                  </a:cubicBezTo>
                  <a:cubicBezTo>
                    <a:pt x="64" y="70"/>
                    <a:pt x="62" y="69"/>
                    <a:pt x="61" y="67"/>
                  </a:cubicBezTo>
                  <a:cubicBezTo>
                    <a:pt x="63" y="64"/>
                    <a:pt x="65" y="61"/>
                    <a:pt x="65" y="57"/>
                  </a:cubicBezTo>
                  <a:cubicBezTo>
                    <a:pt x="65" y="55"/>
                    <a:pt x="64" y="52"/>
                    <a:pt x="61" y="52"/>
                  </a:cubicBezTo>
                  <a:cubicBezTo>
                    <a:pt x="58" y="53"/>
                    <a:pt x="57" y="55"/>
                    <a:pt x="56" y="57"/>
                  </a:cubicBezTo>
                  <a:cubicBezTo>
                    <a:pt x="55" y="61"/>
                    <a:pt x="56" y="64"/>
                    <a:pt x="57" y="67"/>
                  </a:cubicBezTo>
                  <a:cubicBezTo>
                    <a:pt x="57" y="67"/>
                    <a:pt x="56" y="67"/>
                    <a:pt x="56" y="68"/>
                  </a:cubicBezTo>
                  <a:cubicBezTo>
                    <a:pt x="53" y="71"/>
                    <a:pt x="49" y="68"/>
                    <a:pt x="46" y="66"/>
                  </a:cubicBezTo>
                  <a:cubicBezTo>
                    <a:pt x="46" y="64"/>
                    <a:pt x="47" y="63"/>
                    <a:pt x="46" y="61"/>
                  </a:cubicBezTo>
                  <a:cubicBezTo>
                    <a:pt x="46" y="58"/>
                    <a:pt x="45" y="55"/>
                    <a:pt x="43" y="54"/>
                  </a:cubicBezTo>
                  <a:cubicBezTo>
                    <a:pt x="41" y="52"/>
                    <a:pt x="37" y="54"/>
                    <a:pt x="37" y="56"/>
                  </a:cubicBezTo>
                  <a:cubicBezTo>
                    <a:pt x="36" y="60"/>
                    <a:pt x="38" y="62"/>
                    <a:pt x="40" y="64"/>
                  </a:cubicBezTo>
                  <a:cubicBezTo>
                    <a:pt x="41" y="65"/>
                    <a:pt x="42" y="66"/>
                    <a:pt x="43" y="67"/>
                  </a:cubicBezTo>
                  <a:cubicBezTo>
                    <a:pt x="43" y="67"/>
                    <a:pt x="43" y="67"/>
                    <a:pt x="43" y="67"/>
                  </a:cubicBezTo>
                  <a:cubicBezTo>
                    <a:pt x="41" y="70"/>
                    <a:pt x="39" y="71"/>
                    <a:pt x="37" y="71"/>
                  </a:cubicBezTo>
                  <a:cubicBezTo>
                    <a:pt x="34" y="66"/>
                    <a:pt x="30" y="60"/>
                    <a:pt x="25" y="62"/>
                  </a:cubicBezTo>
                  <a:cubicBezTo>
                    <a:pt x="23" y="62"/>
                    <a:pt x="21" y="65"/>
                    <a:pt x="23" y="68"/>
                  </a:cubicBezTo>
                  <a:cubicBezTo>
                    <a:pt x="24" y="71"/>
                    <a:pt x="29" y="73"/>
                    <a:pt x="32" y="74"/>
                  </a:cubicBezTo>
                  <a:cubicBezTo>
                    <a:pt x="33" y="74"/>
                    <a:pt x="34" y="74"/>
                    <a:pt x="35" y="74"/>
                  </a:cubicBezTo>
                  <a:cubicBezTo>
                    <a:pt x="35" y="75"/>
                    <a:pt x="36" y="76"/>
                    <a:pt x="36" y="76"/>
                  </a:cubicBezTo>
                  <a:cubicBezTo>
                    <a:pt x="42" y="87"/>
                    <a:pt x="46" y="100"/>
                    <a:pt x="48" y="113"/>
                  </a:cubicBezTo>
                  <a:cubicBezTo>
                    <a:pt x="51" y="128"/>
                    <a:pt x="51" y="144"/>
                    <a:pt x="48" y="159"/>
                  </a:cubicBezTo>
                  <a:cubicBezTo>
                    <a:pt x="47" y="159"/>
                    <a:pt x="47" y="159"/>
                    <a:pt x="48" y="159"/>
                  </a:cubicBezTo>
                  <a:cubicBezTo>
                    <a:pt x="47" y="159"/>
                    <a:pt x="46" y="159"/>
                    <a:pt x="45" y="159"/>
                  </a:cubicBezTo>
                  <a:cubicBezTo>
                    <a:pt x="44" y="146"/>
                    <a:pt x="42" y="134"/>
                    <a:pt x="35" y="123"/>
                  </a:cubicBezTo>
                  <a:cubicBezTo>
                    <a:pt x="26" y="112"/>
                    <a:pt x="16" y="102"/>
                    <a:pt x="10" y="89"/>
                  </a:cubicBezTo>
                  <a:cubicBezTo>
                    <a:pt x="0" y="68"/>
                    <a:pt x="3" y="42"/>
                    <a:pt x="18" y="24"/>
                  </a:cubicBezTo>
                  <a:close/>
                  <a:moveTo>
                    <a:pt x="75" y="77"/>
                  </a:moveTo>
                  <a:cubicBezTo>
                    <a:pt x="75" y="77"/>
                    <a:pt x="75" y="77"/>
                    <a:pt x="75" y="77"/>
                  </a:cubicBezTo>
                  <a:cubicBezTo>
                    <a:pt x="77" y="75"/>
                    <a:pt x="77" y="77"/>
                    <a:pt x="75" y="77"/>
                  </a:cubicBezTo>
                  <a:close/>
                  <a:moveTo>
                    <a:pt x="70" y="70"/>
                  </a:moveTo>
                  <a:cubicBezTo>
                    <a:pt x="71" y="67"/>
                    <a:pt x="73" y="65"/>
                    <a:pt x="74" y="64"/>
                  </a:cubicBezTo>
                  <a:cubicBezTo>
                    <a:pt x="77" y="61"/>
                    <a:pt x="75" y="65"/>
                    <a:pt x="75" y="66"/>
                  </a:cubicBezTo>
                  <a:cubicBezTo>
                    <a:pt x="74" y="68"/>
                    <a:pt x="72" y="69"/>
                    <a:pt x="70" y="70"/>
                  </a:cubicBezTo>
                  <a:close/>
                  <a:moveTo>
                    <a:pt x="43" y="63"/>
                  </a:moveTo>
                  <a:cubicBezTo>
                    <a:pt x="43" y="62"/>
                    <a:pt x="42" y="62"/>
                    <a:pt x="42" y="61"/>
                  </a:cubicBezTo>
                  <a:cubicBezTo>
                    <a:pt x="41" y="61"/>
                    <a:pt x="41" y="60"/>
                    <a:pt x="41" y="60"/>
                  </a:cubicBezTo>
                  <a:cubicBezTo>
                    <a:pt x="40" y="59"/>
                    <a:pt x="40" y="58"/>
                    <a:pt x="42" y="57"/>
                  </a:cubicBezTo>
                  <a:cubicBezTo>
                    <a:pt x="43" y="58"/>
                    <a:pt x="43" y="59"/>
                    <a:pt x="43" y="60"/>
                  </a:cubicBezTo>
                  <a:cubicBezTo>
                    <a:pt x="43" y="61"/>
                    <a:pt x="43" y="62"/>
                    <a:pt x="43" y="63"/>
                  </a:cubicBezTo>
                  <a:close/>
                  <a:moveTo>
                    <a:pt x="33" y="71"/>
                  </a:moveTo>
                  <a:cubicBezTo>
                    <a:pt x="33" y="71"/>
                    <a:pt x="33" y="71"/>
                    <a:pt x="32" y="71"/>
                  </a:cubicBezTo>
                  <a:cubicBezTo>
                    <a:pt x="31" y="70"/>
                    <a:pt x="30" y="70"/>
                    <a:pt x="28" y="69"/>
                  </a:cubicBezTo>
                  <a:cubicBezTo>
                    <a:pt x="28" y="69"/>
                    <a:pt x="28" y="69"/>
                    <a:pt x="27" y="68"/>
                  </a:cubicBezTo>
                  <a:cubicBezTo>
                    <a:pt x="26" y="68"/>
                    <a:pt x="25" y="66"/>
                    <a:pt x="27" y="65"/>
                  </a:cubicBezTo>
                  <a:cubicBezTo>
                    <a:pt x="29" y="65"/>
                    <a:pt x="31" y="68"/>
                    <a:pt x="33" y="71"/>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224"/>
            <p:cNvSpPr>
              <a:spLocks noEditPoints="1"/>
            </p:cNvSpPr>
            <p:nvPr/>
          </p:nvSpPr>
          <p:spPr bwMode="auto">
            <a:xfrm>
              <a:off x="8631483" y="-426016"/>
              <a:ext cx="736600" cy="1101725"/>
            </a:xfrm>
            <a:custGeom>
              <a:avLst/>
              <a:gdLst>
                <a:gd name="T0" fmla="*/ 122 w 174"/>
                <a:gd name="T1" fmla="*/ 222 h 260"/>
                <a:gd name="T2" fmla="*/ 156 w 174"/>
                <a:gd name="T3" fmla="*/ 252 h 260"/>
                <a:gd name="T4" fmla="*/ 156 w 174"/>
                <a:gd name="T5" fmla="*/ 207 h 260"/>
                <a:gd name="T6" fmla="*/ 151 w 174"/>
                <a:gd name="T7" fmla="*/ 87 h 260"/>
                <a:gd name="T8" fmla="*/ 21 w 174"/>
                <a:gd name="T9" fmla="*/ 34 h 260"/>
                <a:gd name="T10" fmla="*/ 53 w 174"/>
                <a:gd name="T11" fmla="*/ 166 h 260"/>
                <a:gd name="T12" fmla="*/ 110 w 174"/>
                <a:gd name="T13" fmla="*/ 162 h 260"/>
                <a:gd name="T14" fmla="*/ 67 w 174"/>
                <a:gd name="T15" fmla="*/ 115 h 260"/>
                <a:gd name="T16" fmla="*/ 81 w 174"/>
                <a:gd name="T17" fmla="*/ 105 h 260"/>
                <a:gd name="T18" fmla="*/ 102 w 174"/>
                <a:gd name="T19" fmla="*/ 97 h 260"/>
                <a:gd name="T20" fmla="*/ 108 w 174"/>
                <a:gd name="T21" fmla="*/ 103 h 260"/>
                <a:gd name="T22" fmla="*/ 119 w 174"/>
                <a:gd name="T23" fmla="*/ 147 h 260"/>
                <a:gd name="T24" fmla="*/ 133 w 174"/>
                <a:gd name="T25" fmla="*/ 217 h 260"/>
                <a:gd name="T26" fmla="*/ 86 w 174"/>
                <a:gd name="T27" fmla="*/ 89 h 260"/>
                <a:gd name="T28" fmla="*/ 87 w 174"/>
                <a:gd name="T29" fmla="*/ 82 h 260"/>
                <a:gd name="T30" fmla="*/ 87 w 174"/>
                <a:gd name="T31" fmla="*/ 90 h 260"/>
                <a:gd name="T32" fmla="*/ 153 w 174"/>
                <a:gd name="T33" fmla="*/ 212 h 260"/>
                <a:gd name="T34" fmla="*/ 156 w 174"/>
                <a:gd name="T35" fmla="*/ 221 h 260"/>
                <a:gd name="T36" fmla="*/ 126 w 174"/>
                <a:gd name="T37" fmla="*/ 225 h 260"/>
                <a:gd name="T38" fmla="*/ 161 w 174"/>
                <a:gd name="T39" fmla="*/ 231 h 260"/>
                <a:gd name="T40" fmla="*/ 138 w 174"/>
                <a:gd name="T41" fmla="*/ 241 h 260"/>
                <a:gd name="T42" fmla="*/ 132 w 174"/>
                <a:gd name="T43" fmla="*/ 236 h 260"/>
                <a:gd name="T44" fmla="*/ 159 w 174"/>
                <a:gd name="T45" fmla="*/ 224 h 260"/>
                <a:gd name="T46" fmla="*/ 156 w 174"/>
                <a:gd name="T47" fmla="*/ 248 h 260"/>
                <a:gd name="T48" fmla="*/ 161 w 174"/>
                <a:gd name="T49" fmla="*/ 236 h 260"/>
                <a:gd name="T50" fmla="*/ 156 w 174"/>
                <a:gd name="T51" fmla="*/ 248 h 260"/>
                <a:gd name="T52" fmla="*/ 84 w 174"/>
                <a:gd name="T53" fmla="*/ 11 h 260"/>
                <a:gd name="T54" fmla="*/ 140 w 174"/>
                <a:gd name="T55" fmla="*/ 151 h 260"/>
                <a:gd name="T56" fmla="*/ 151 w 174"/>
                <a:gd name="T57" fmla="*/ 207 h 260"/>
                <a:gd name="T58" fmla="*/ 149 w 174"/>
                <a:gd name="T59" fmla="*/ 209 h 260"/>
                <a:gd name="T60" fmla="*/ 115 w 174"/>
                <a:gd name="T61" fmla="*/ 121 h 260"/>
                <a:gd name="T62" fmla="*/ 121 w 174"/>
                <a:gd name="T63" fmla="*/ 94 h 260"/>
                <a:gd name="T64" fmla="*/ 110 w 174"/>
                <a:gd name="T65" fmla="*/ 99 h 260"/>
                <a:gd name="T66" fmla="*/ 113 w 174"/>
                <a:gd name="T67" fmla="*/ 81 h 260"/>
                <a:gd name="T68" fmla="*/ 101 w 174"/>
                <a:gd name="T69" fmla="*/ 93 h 260"/>
                <a:gd name="T70" fmla="*/ 90 w 174"/>
                <a:gd name="T71" fmla="*/ 78 h 260"/>
                <a:gd name="T72" fmla="*/ 80 w 174"/>
                <a:gd name="T73" fmla="*/ 83 h 260"/>
                <a:gd name="T74" fmla="*/ 86 w 174"/>
                <a:gd name="T75" fmla="*/ 97 h 260"/>
                <a:gd name="T76" fmla="*/ 69 w 174"/>
                <a:gd name="T77" fmla="*/ 94 h 260"/>
                <a:gd name="T78" fmla="*/ 54 w 174"/>
                <a:gd name="T79" fmla="*/ 93 h 260"/>
                <a:gd name="T80" fmla="*/ 68 w 174"/>
                <a:gd name="T81" fmla="*/ 103 h 260"/>
                <a:gd name="T82" fmla="*/ 63 w 174"/>
                <a:gd name="T83" fmla="*/ 112 h 260"/>
                <a:gd name="T84" fmla="*/ 43 w 174"/>
                <a:gd name="T85" fmla="*/ 116 h 260"/>
                <a:gd name="T86" fmla="*/ 63 w 174"/>
                <a:gd name="T87" fmla="*/ 117 h 260"/>
                <a:gd name="T88" fmla="*/ 103 w 174"/>
                <a:gd name="T89" fmla="*/ 159 h 260"/>
                <a:gd name="T90" fmla="*/ 129 w 174"/>
                <a:gd name="T91" fmla="*/ 219 h 260"/>
                <a:gd name="T92" fmla="*/ 91 w 174"/>
                <a:gd name="T93" fmla="*/ 180 h 260"/>
                <a:gd name="T94" fmla="*/ 10 w 174"/>
                <a:gd name="T95" fmla="*/ 63 h 260"/>
                <a:gd name="T96" fmla="*/ 115 w 174"/>
                <a:gd name="T97" fmla="*/ 97 h 260"/>
                <a:gd name="T98" fmla="*/ 104 w 174"/>
                <a:gd name="T99" fmla="*/ 91 h 260"/>
                <a:gd name="T100" fmla="*/ 109 w 174"/>
                <a:gd name="T101" fmla="*/ 83 h 260"/>
                <a:gd name="T102" fmla="*/ 67 w 174"/>
                <a:gd name="T103" fmla="*/ 98 h 260"/>
                <a:gd name="T104" fmla="*/ 61 w 174"/>
                <a:gd name="T105" fmla="*/ 96 h 260"/>
                <a:gd name="T106" fmla="*/ 65 w 174"/>
                <a:gd name="T107" fmla="*/ 95 h 260"/>
                <a:gd name="T108" fmla="*/ 58 w 174"/>
                <a:gd name="T109" fmla="*/ 114 h 260"/>
                <a:gd name="T110" fmla="*/ 51 w 174"/>
                <a:gd name="T111" fmla="*/ 115 h 260"/>
                <a:gd name="T112" fmla="*/ 46 w 174"/>
                <a:gd name="T113" fmla="*/ 11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60">
                  <a:moveTo>
                    <a:pt x="93" y="186"/>
                  </a:moveTo>
                  <a:cubicBezTo>
                    <a:pt x="107" y="195"/>
                    <a:pt x="115" y="208"/>
                    <a:pt x="122" y="222"/>
                  </a:cubicBezTo>
                  <a:cubicBezTo>
                    <a:pt x="121" y="223"/>
                    <a:pt x="121" y="224"/>
                    <a:pt x="121" y="225"/>
                  </a:cubicBezTo>
                  <a:cubicBezTo>
                    <a:pt x="127" y="237"/>
                    <a:pt x="139" y="260"/>
                    <a:pt x="156" y="252"/>
                  </a:cubicBezTo>
                  <a:cubicBezTo>
                    <a:pt x="174" y="245"/>
                    <a:pt x="163" y="221"/>
                    <a:pt x="156" y="208"/>
                  </a:cubicBezTo>
                  <a:cubicBezTo>
                    <a:pt x="156" y="208"/>
                    <a:pt x="156" y="207"/>
                    <a:pt x="156" y="207"/>
                  </a:cubicBezTo>
                  <a:cubicBezTo>
                    <a:pt x="149" y="186"/>
                    <a:pt x="143" y="165"/>
                    <a:pt x="146" y="142"/>
                  </a:cubicBezTo>
                  <a:cubicBezTo>
                    <a:pt x="149" y="123"/>
                    <a:pt x="154" y="106"/>
                    <a:pt x="151" y="87"/>
                  </a:cubicBezTo>
                  <a:cubicBezTo>
                    <a:pt x="148" y="56"/>
                    <a:pt x="129" y="20"/>
                    <a:pt x="97" y="9"/>
                  </a:cubicBezTo>
                  <a:cubicBezTo>
                    <a:pt x="70" y="0"/>
                    <a:pt x="39" y="13"/>
                    <a:pt x="21" y="34"/>
                  </a:cubicBezTo>
                  <a:cubicBezTo>
                    <a:pt x="1" y="56"/>
                    <a:pt x="0" y="88"/>
                    <a:pt x="9" y="115"/>
                  </a:cubicBezTo>
                  <a:cubicBezTo>
                    <a:pt x="17" y="137"/>
                    <a:pt x="33" y="155"/>
                    <a:pt x="53" y="166"/>
                  </a:cubicBezTo>
                  <a:cubicBezTo>
                    <a:pt x="66" y="173"/>
                    <a:pt x="80" y="179"/>
                    <a:pt x="93" y="186"/>
                  </a:cubicBezTo>
                  <a:close/>
                  <a:moveTo>
                    <a:pt x="110" y="162"/>
                  </a:moveTo>
                  <a:cubicBezTo>
                    <a:pt x="99" y="146"/>
                    <a:pt x="86" y="129"/>
                    <a:pt x="71" y="118"/>
                  </a:cubicBezTo>
                  <a:cubicBezTo>
                    <a:pt x="70" y="117"/>
                    <a:pt x="68" y="116"/>
                    <a:pt x="67" y="115"/>
                  </a:cubicBezTo>
                  <a:cubicBezTo>
                    <a:pt x="70" y="112"/>
                    <a:pt x="72" y="109"/>
                    <a:pt x="72" y="105"/>
                  </a:cubicBezTo>
                  <a:cubicBezTo>
                    <a:pt x="75" y="105"/>
                    <a:pt x="78" y="106"/>
                    <a:pt x="81" y="105"/>
                  </a:cubicBezTo>
                  <a:cubicBezTo>
                    <a:pt x="85" y="104"/>
                    <a:pt x="88" y="101"/>
                    <a:pt x="90" y="97"/>
                  </a:cubicBezTo>
                  <a:cubicBezTo>
                    <a:pt x="94" y="99"/>
                    <a:pt x="98" y="99"/>
                    <a:pt x="102" y="97"/>
                  </a:cubicBezTo>
                  <a:cubicBezTo>
                    <a:pt x="102" y="99"/>
                    <a:pt x="103" y="99"/>
                    <a:pt x="103" y="100"/>
                  </a:cubicBezTo>
                  <a:cubicBezTo>
                    <a:pt x="104" y="102"/>
                    <a:pt x="106" y="103"/>
                    <a:pt x="108" y="103"/>
                  </a:cubicBezTo>
                  <a:cubicBezTo>
                    <a:pt x="107" y="107"/>
                    <a:pt x="108" y="112"/>
                    <a:pt x="109" y="117"/>
                  </a:cubicBezTo>
                  <a:cubicBezTo>
                    <a:pt x="112" y="127"/>
                    <a:pt x="115" y="137"/>
                    <a:pt x="119" y="147"/>
                  </a:cubicBezTo>
                  <a:cubicBezTo>
                    <a:pt x="128" y="168"/>
                    <a:pt x="135" y="190"/>
                    <a:pt x="145" y="211"/>
                  </a:cubicBezTo>
                  <a:cubicBezTo>
                    <a:pt x="141" y="213"/>
                    <a:pt x="137" y="215"/>
                    <a:pt x="133" y="217"/>
                  </a:cubicBezTo>
                  <a:cubicBezTo>
                    <a:pt x="129" y="198"/>
                    <a:pt x="121" y="179"/>
                    <a:pt x="110" y="162"/>
                  </a:cubicBezTo>
                  <a:close/>
                  <a:moveTo>
                    <a:pt x="86" y="89"/>
                  </a:moveTo>
                  <a:cubicBezTo>
                    <a:pt x="85" y="86"/>
                    <a:pt x="84" y="84"/>
                    <a:pt x="84" y="81"/>
                  </a:cubicBezTo>
                  <a:cubicBezTo>
                    <a:pt x="84" y="77"/>
                    <a:pt x="87" y="80"/>
                    <a:pt x="87" y="82"/>
                  </a:cubicBezTo>
                  <a:cubicBezTo>
                    <a:pt x="87" y="84"/>
                    <a:pt x="87" y="86"/>
                    <a:pt x="87" y="88"/>
                  </a:cubicBezTo>
                  <a:cubicBezTo>
                    <a:pt x="87" y="88"/>
                    <a:pt x="87" y="89"/>
                    <a:pt x="87" y="90"/>
                  </a:cubicBezTo>
                  <a:cubicBezTo>
                    <a:pt x="87" y="90"/>
                    <a:pt x="86" y="89"/>
                    <a:pt x="86" y="89"/>
                  </a:cubicBezTo>
                  <a:close/>
                  <a:moveTo>
                    <a:pt x="153" y="212"/>
                  </a:moveTo>
                  <a:cubicBezTo>
                    <a:pt x="154" y="214"/>
                    <a:pt x="156" y="217"/>
                    <a:pt x="157" y="221"/>
                  </a:cubicBezTo>
                  <a:cubicBezTo>
                    <a:pt x="157" y="221"/>
                    <a:pt x="157" y="221"/>
                    <a:pt x="156" y="221"/>
                  </a:cubicBezTo>
                  <a:cubicBezTo>
                    <a:pt x="147" y="225"/>
                    <a:pt x="138" y="228"/>
                    <a:pt x="130" y="232"/>
                  </a:cubicBezTo>
                  <a:cubicBezTo>
                    <a:pt x="128" y="229"/>
                    <a:pt x="127" y="227"/>
                    <a:pt x="126" y="225"/>
                  </a:cubicBezTo>
                  <a:cubicBezTo>
                    <a:pt x="135" y="221"/>
                    <a:pt x="144" y="216"/>
                    <a:pt x="153" y="212"/>
                  </a:cubicBezTo>
                  <a:close/>
                  <a:moveTo>
                    <a:pt x="161" y="231"/>
                  </a:moveTo>
                  <a:cubicBezTo>
                    <a:pt x="161" y="231"/>
                    <a:pt x="160" y="231"/>
                    <a:pt x="160" y="231"/>
                  </a:cubicBezTo>
                  <a:cubicBezTo>
                    <a:pt x="152" y="232"/>
                    <a:pt x="146" y="239"/>
                    <a:pt x="138" y="241"/>
                  </a:cubicBezTo>
                  <a:cubicBezTo>
                    <a:pt x="137" y="241"/>
                    <a:pt x="137" y="242"/>
                    <a:pt x="136" y="242"/>
                  </a:cubicBezTo>
                  <a:cubicBezTo>
                    <a:pt x="135" y="240"/>
                    <a:pt x="133" y="238"/>
                    <a:pt x="132" y="236"/>
                  </a:cubicBezTo>
                  <a:cubicBezTo>
                    <a:pt x="141" y="232"/>
                    <a:pt x="149" y="229"/>
                    <a:pt x="158" y="225"/>
                  </a:cubicBezTo>
                  <a:cubicBezTo>
                    <a:pt x="158" y="225"/>
                    <a:pt x="159" y="225"/>
                    <a:pt x="159" y="224"/>
                  </a:cubicBezTo>
                  <a:cubicBezTo>
                    <a:pt x="160" y="227"/>
                    <a:pt x="160" y="229"/>
                    <a:pt x="161" y="231"/>
                  </a:cubicBezTo>
                  <a:close/>
                  <a:moveTo>
                    <a:pt x="156" y="248"/>
                  </a:moveTo>
                  <a:cubicBezTo>
                    <a:pt x="150" y="251"/>
                    <a:pt x="144" y="249"/>
                    <a:pt x="139" y="245"/>
                  </a:cubicBezTo>
                  <a:cubicBezTo>
                    <a:pt x="147" y="243"/>
                    <a:pt x="153" y="237"/>
                    <a:pt x="161" y="236"/>
                  </a:cubicBezTo>
                  <a:cubicBezTo>
                    <a:pt x="161" y="236"/>
                    <a:pt x="161" y="236"/>
                    <a:pt x="161" y="235"/>
                  </a:cubicBezTo>
                  <a:cubicBezTo>
                    <a:pt x="162" y="240"/>
                    <a:pt x="160" y="245"/>
                    <a:pt x="156" y="248"/>
                  </a:cubicBezTo>
                  <a:close/>
                  <a:moveTo>
                    <a:pt x="10" y="63"/>
                  </a:moveTo>
                  <a:cubicBezTo>
                    <a:pt x="19" y="31"/>
                    <a:pt x="51" y="9"/>
                    <a:pt x="84" y="11"/>
                  </a:cubicBezTo>
                  <a:cubicBezTo>
                    <a:pt x="123" y="13"/>
                    <a:pt x="144" y="58"/>
                    <a:pt x="148" y="92"/>
                  </a:cubicBezTo>
                  <a:cubicBezTo>
                    <a:pt x="149" y="112"/>
                    <a:pt x="142" y="131"/>
                    <a:pt x="140" y="151"/>
                  </a:cubicBezTo>
                  <a:cubicBezTo>
                    <a:pt x="139" y="170"/>
                    <a:pt x="145" y="188"/>
                    <a:pt x="151" y="205"/>
                  </a:cubicBezTo>
                  <a:cubicBezTo>
                    <a:pt x="151" y="206"/>
                    <a:pt x="151" y="206"/>
                    <a:pt x="151" y="207"/>
                  </a:cubicBezTo>
                  <a:cubicBezTo>
                    <a:pt x="151" y="207"/>
                    <a:pt x="151" y="208"/>
                    <a:pt x="151" y="208"/>
                  </a:cubicBezTo>
                  <a:cubicBezTo>
                    <a:pt x="150" y="208"/>
                    <a:pt x="150" y="208"/>
                    <a:pt x="149" y="209"/>
                  </a:cubicBezTo>
                  <a:cubicBezTo>
                    <a:pt x="140" y="190"/>
                    <a:pt x="133" y="170"/>
                    <a:pt x="125" y="150"/>
                  </a:cubicBezTo>
                  <a:cubicBezTo>
                    <a:pt x="122" y="140"/>
                    <a:pt x="118" y="131"/>
                    <a:pt x="115" y="121"/>
                  </a:cubicBezTo>
                  <a:cubicBezTo>
                    <a:pt x="113" y="114"/>
                    <a:pt x="111" y="109"/>
                    <a:pt x="113" y="103"/>
                  </a:cubicBezTo>
                  <a:cubicBezTo>
                    <a:pt x="118" y="102"/>
                    <a:pt x="122" y="99"/>
                    <a:pt x="121" y="94"/>
                  </a:cubicBezTo>
                  <a:cubicBezTo>
                    <a:pt x="121" y="92"/>
                    <a:pt x="119" y="88"/>
                    <a:pt x="116" y="90"/>
                  </a:cubicBezTo>
                  <a:cubicBezTo>
                    <a:pt x="112" y="91"/>
                    <a:pt x="111" y="95"/>
                    <a:pt x="110" y="99"/>
                  </a:cubicBezTo>
                  <a:cubicBezTo>
                    <a:pt x="108" y="98"/>
                    <a:pt x="107" y="97"/>
                    <a:pt x="106" y="96"/>
                  </a:cubicBezTo>
                  <a:cubicBezTo>
                    <a:pt x="110" y="92"/>
                    <a:pt x="113" y="87"/>
                    <a:pt x="113" y="81"/>
                  </a:cubicBezTo>
                  <a:cubicBezTo>
                    <a:pt x="113" y="79"/>
                    <a:pt x="112" y="72"/>
                    <a:pt x="108" y="73"/>
                  </a:cubicBezTo>
                  <a:cubicBezTo>
                    <a:pt x="101" y="74"/>
                    <a:pt x="99" y="85"/>
                    <a:pt x="101" y="93"/>
                  </a:cubicBezTo>
                  <a:cubicBezTo>
                    <a:pt x="98" y="95"/>
                    <a:pt x="94" y="95"/>
                    <a:pt x="91" y="93"/>
                  </a:cubicBezTo>
                  <a:cubicBezTo>
                    <a:pt x="93" y="88"/>
                    <a:pt x="92" y="82"/>
                    <a:pt x="90" y="78"/>
                  </a:cubicBezTo>
                  <a:cubicBezTo>
                    <a:pt x="89" y="76"/>
                    <a:pt x="86" y="72"/>
                    <a:pt x="83" y="74"/>
                  </a:cubicBezTo>
                  <a:cubicBezTo>
                    <a:pt x="79" y="76"/>
                    <a:pt x="80" y="80"/>
                    <a:pt x="80" y="83"/>
                  </a:cubicBezTo>
                  <a:cubicBezTo>
                    <a:pt x="80" y="88"/>
                    <a:pt x="83" y="92"/>
                    <a:pt x="86" y="95"/>
                  </a:cubicBezTo>
                  <a:cubicBezTo>
                    <a:pt x="86" y="95"/>
                    <a:pt x="86" y="96"/>
                    <a:pt x="86" y="97"/>
                  </a:cubicBezTo>
                  <a:cubicBezTo>
                    <a:pt x="84" y="102"/>
                    <a:pt x="77" y="101"/>
                    <a:pt x="72" y="100"/>
                  </a:cubicBezTo>
                  <a:cubicBezTo>
                    <a:pt x="71" y="98"/>
                    <a:pt x="70" y="96"/>
                    <a:pt x="69" y="94"/>
                  </a:cubicBezTo>
                  <a:cubicBezTo>
                    <a:pt x="67" y="91"/>
                    <a:pt x="64" y="87"/>
                    <a:pt x="60" y="86"/>
                  </a:cubicBezTo>
                  <a:cubicBezTo>
                    <a:pt x="57" y="86"/>
                    <a:pt x="54" y="90"/>
                    <a:pt x="54" y="93"/>
                  </a:cubicBezTo>
                  <a:cubicBezTo>
                    <a:pt x="56" y="98"/>
                    <a:pt x="59" y="100"/>
                    <a:pt x="63" y="102"/>
                  </a:cubicBezTo>
                  <a:cubicBezTo>
                    <a:pt x="65" y="102"/>
                    <a:pt x="66" y="103"/>
                    <a:pt x="68" y="103"/>
                  </a:cubicBezTo>
                  <a:cubicBezTo>
                    <a:pt x="68" y="103"/>
                    <a:pt x="68" y="103"/>
                    <a:pt x="68" y="103"/>
                  </a:cubicBezTo>
                  <a:cubicBezTo>
                    <a:pt x="68" y="108"/>
                    <a:pt x="66" y="110"/>
                    <a:pt x="63" y="112"/>
                  </a:cubicBezTo>
                  <a:cubicBezTo>
                    <a:pt x="56" y="107"/>
                    <a:pt x="48" y="103"/>
                    <a:pt x="42" y="107"/>
                  </a:cubicBezTo>
                  <a:cubicBezTo>
                    <a:pt x="40" y="109"/>
                    <a:pt x="40" y="114"/>
                    <a:pt x="43" y="116"/>
                  </a:cubicBezTo>
                  <a:cubicBezTo>
                    <a:pt x="47" y="120"/>
                    <a:pt x="54" y="119"/>
                    <a:pt x="59" y="118"/>
                  </a:cubicBezTo>
                  <a:cubicBezTo>
                    <a:pt x="60" y="118"/>
                    <a:pt x="62" y="118"/>
                    <a:pt x="63" y="117"/>
                  </a:cubicBezTo>
                  <a:cubicBezTo>
                    <a:pt x="64" y="118"/>
                    <a:pt x="64" y="119"/>
                    <a:pt x="65" y="119"/>
                  </a:cubicBezTo>
                  <a:cubicBezTo>
                    <a:pt x="80" y="130"/>
                    <a:pt x="92" y="144"/>
                    <a:pt x="103" y="159"/>
                  </a:cubicBezTo>
                  <a:cubicBezTo>
                    <a:pt x="115" y="176"/>
                    <a:pt x="124" y="197"/>
                    <a:pt x="129" y="218"/>
                  </a:cubicBezTo>
                  <a:cubicBezTo>
                    <a:pt x="129" y="218"/>
                    <a:pt x="129" y="218"/>
                    <a:pt x="129" y="219"/>
                  </a:cubicBezTo>
                  <a:cubicBezTo>
                    <a:pt x="128" y="219"/>
                    <a:pt x="127" y="220"/>
                    <a:pt x="126" y="220"/>
                  </a:cubicBezTo>
                  <a:cubicBezTo>
                    <a:pt x="117" y="204"/>
                    <a:pt x="108" y="190"/>
                    <a:pt x="91" y="180"/>
                  </a:cubicBezTo>
                  <a:cubicBezTo>
                    <a:pt x="74" y="170"/>
                    <a:pt x="54" y="164"/>
                    <a:pt x="39" y="151"/>
                  </a:cubicBezTo>
                  <a:cubicBezTo>
                    <a:pt x="14" y="130"/>
                    <a:pt x="2" y="95"/>
                    <a:pt x="10" y="63"/>
                  </a:cubicBezTo>
                  <a:close/>
                  <a:moveTo>
                    <a:pt x="115" y="97"/>
                  </a:moveTo>
                  <a:cubicBezTo>
                    <a:pt x="115" y="97"/>
                    <a:pt x="115" y="97"/>
                    <a:pt x="115" y="97"/>
                  </a:cubicBezTo>
                  <a:cubicBezTo>
                    <a:pt x="117" y="94"/>
                    <a:pt x="118" y="95"/>
                    <a:pt x="115" y="97"/>
                  </a:cubicBezTo>
                  <a:close/>
                  <a:moveTo>
                    <a:pt x="104" y="91"/>
                  </a:moveTo>
                  <a:cubicBezTo>
                    <a:pt x="104" y="87"/>
                    <a:pt x="105" y="83"/>
                    <a:pt x="106" y="80"/>
                  </a:cubicBezTo>
                  <a:cubicBezTo>
                    <a:pt x="108" y="76"/>
                    <a:pt x="109" y="82"/>
                    <a:pt x="109" y="83"/>
                  </a:cubicBezTo>
                  <a:cubicBezTo>
                    <a:pt x="108" y="86"/>
                    <a:pt x="106" y="89"/>
                    <a:pt x="104" y="91"/>
                  </a:cubicBezTo>
                  <a:close/>
                  <a:moveTo>
                    <a:pt x="67" y="98"/>
                  </a:moveTo>
                  <a:cubicBezTo>
                    <a:pt x="65" y="98"/>
                    <a:pt x="64" y="97"/>
                    <a:pt x="63" y="97"/>
                  </a:cubicBezTo>
                  <a:cubicBezTo>
                    <a:pt x="63" y="96"/>
                    <a:pt x="62" y="96"/>
                    <a:pt x="61" y="96"/>
                  </a:cubicBezTo>
                  <a:cubicBezTo>
                    <a:pt x="60" y="95"/>
                    <a:pt x="60" y="93"/>
                    <a:pt x="61" y="92"/>
                  </a:cubicBezTo>
                  <a:cubicBezTo>
                    <a:pt x="63" y="92"/>
                    <a:pt x="64" y="94"/>
                    <a:pt x="65" y="95"/>
                  </a:cubicBezTo>
                  <a:cubicBezTo>
                    <a:pt x="65" y="96"/>
                    <a:pt x="66" y="97"/>
                    <a:pt x="67" y="98"/>
                  </a:cubicBezTo>
                  <a:close/>
                  <a:moveTo>
                    <a:pt x="58" y="114"/>
                  </a:moveTo>
                  <a:cubicBezTo>
                    <a:pt x="58" y="114"/>
                    <a:pt x="57" y="114"/>
                    <a:pt x="57" y="114"/>
                  </a:cubicBezTo>
                  <a:cubicBezTo>
                    <a:pt x="55" y="115"/>
                    <a:pt x="53" y="115"/>
                    <a:pt x="51" y="115"/>
                  </a:cubicBezTo>
                  <a:cubicBezTo>
                    <a:pt x="50" y="115"/>
                    <a:pt x="50" y="115"/>
                    <a:pt x="49" y="114"/>
                  </a:cubicBezTo>
                  <a:cubicBezTo>
                    <a:pt x="47" y="114"/>
                    <a:pt x="46" y="113"/>
                    <a:pt x="46" y="110"/>
                  </a:cubicBezTo>
                  <a:cubicBezTo>
                    <a:pt x="50" y="109"/>
                    <a:pt x="54" y="111"/>
                    <a:pt x="58" y="11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225"/>
            <p:cNvSpPr>
              <a:spLocks noEditPoints="1"/>
            </p:cNvSpPr>
            <p:nvPr/>
          </p:nvSpPr>
          <p:spPr bwMode="auto">
            <a:xfrm>
              <a:off x="9966571" y="4149159"/>
              <a:ext cx="334963" cy="542925"/>
            </a:xfrm>
            <a:custGeom>
              <a:avLst/>
              <a:gdLst>
                <a:gd name="T0" fmla="*/ 9 w 79"/>
                <a:gd name="T1" fmla="*/ 103 h 128"/>
                <a:gd name="T2" fmla="*/ 12 w 79"/>
                <a:gd name="T3" fmla="*/ 125 h 128"/>
                <a:gd name="T4" fmla="*/ 27 w 79"/>
                <a:gd name="T5" fmla="*/ 109 h 128"/>
                <a:gd name="T6" fmla="*/ 64 w 79"/>
                <a:gd name="T7" fmla="*/ 64 h 128"/>
                <a:gd name="T8" fmla="*/ 35 w 79"/>
                <a:gd name="T9" fmla="*/ 2 h 128"/>
                <a:gd name="T10" fmla="*/ 3 w 79"/>
                <a:gd name="T11" fmla="*/ 60 h 128"/>
                <a:gd name="T12" fmla="*/ 25 w 79"/>
                <a:gd name="T13" fmla="*/ 78 h 128"/>
                <a:gd name="T14" fmla="*/ 25 w 79"/>
                <a:gd name="T15" fmla="*/ 46 h 128"/>
                <a:gd name="T16" fmla="*/ 33 w 79"/>
                <a:gd name="T17" fmla="*/ 48 h 128"/>
                <a:gd name="T18" fmla="*/ 43 w 79"/>
                <a:gd name="T19" fmla="*/ 52 h 128"/>
                <a:gd name="T20" fmla="*/ 44 w 79"/>
                <a:gd name="T21" fmla="*/ 56 h 128"/>
                <a:gd name="T22" fmla="*/ 33 w 79"/>
                <a:gd name="T23" fmla="*/ 75 h 128"/>
                <a:gd name="T24" fmla="*/ 15 w 79"/>
                <a:gd name="T25" fmla="*/ 105 h 128"/>
                <a:gd name="T26" fmla="*/ 40 w 79"/>
                <a:gd name="T27" fmla="*/ 43 h 128"/>
                <a:gd name="T28" fmla="*/ 43 w 79"/>
                <a:gd name="T29" fmla="*/ 41 h 128"/>
                <a:gd name="T30" fmla="*/ 40 w 79"/>
                <a:gd name="T31" fmla="*/ 44 h 128"/>
                <a:gd name="T32" fmla="*/ 24 w 79"/>
                <a:gd name="T33" fmla="*/ 110 h 128"/>
                <a:gd name="T34" fmla="*/ 22 w 79"/>
                <a:gd name="T35" fmla="*/ 114 h 128"/>
                <a:gd name="T36" fmla="*/ 10 w 79"/>
                <a:gd name="T37" fmla="*/ 105 h 128"/>
                <a:gd name="T38" fmla="*/ 20 w 79"/>
                <a:gd name="T39" fmla="*/ 119 h 128"/>
                <a:gd name="T40" fmla="*/ 9 w 79"/>
                <a:gd name="T41" fmla="*/ 115 h 128"/>
                <a:gd name="T42" fmla="*/ 8 w 79"/>
                <a:gd name="T43" fmla="*/ 111 h 128"/>
                <a:gd name="T44" fmla="*/ 22 w 79"/>
                <a:gd name="T45" fmla="*/ 116 h 128"/>
                <a:gd name="T46" fmla="*/ 13 w 79"/>
                <a:gd name="T47" fmla="*/ 123 h 128"/>
                <a:gd name="T48" fmla="*/ 19 w 79"/>
                <a:gd name="T49" fmla="*/ 121 h 128"/>
                <a:gd name="T50" fmla="*/ 13 w 79"/>
                <a:gd name="T51" fmla="*/ 123 h 128"/>
                <a:gd name="T52" fmla="*/ 65 w 79"/>
                <a:gd name="T53" fmla="*/ 15 h 128"/>
                <a:gd name="T54" fmla="*/ 39 w 79"/>
                <a:gd name="T55" fmla="*/ 84 h 128"/>
                <a:gd name="T56" fmla="*/ 25 w 79"/>
                <a:gd name="T57" fmla="*/ 107 h 128"/>
                <a:gd name="T58" fmla="*/ 23 w 79"/>
                <a:gd name="T59" fmla="*/ 107 h 128"/>
                <a:gd name="T60" fmla="*/ 40 w 79"/>
                <a:gd name="T61" fmla="*/ 64 h 128"/>
                <a:gd name="T62" fmla="*/ 51 w 79"/>
                <a:gd name="T63" fmla="*/ 57 h 128"/>
                <a:gd name="T64" fmla="*/ 46 w 79"/>
                <a:gd name="T65" fmla="*/ 55 h 128"/>
                <a:gd name="T66" fmla="*/ 52 w 79"/>
                <a:gd name="T67" fmla="*/ 50 h 128"/>
                <a:gd name="T68" fmla="*/ 44 w 79"/>
                <a:gd name="T69" fmla="*/ 50 h 128"/>
                <a:gd name="T70" fmla="*/ 45 w 79"/>
                <a:gd name="T71" fmla="*/ 41 h 128"/>
                <a:gd name="T72" fmla="*/ 40 w 79"/>
                <a:gd name="T73" fmla="*/ 39 h 128"/>
                <a:gd name="T74" fmla="*/ 38 w 79"/>
                <a:gd name="T75" fmla="*/ 46 h 128"/>
                <a:gd name="T76" fmla="*/ 33 w 79"/>
                <a:gd name="T77" fmla="*/ 40 h 128"/>
                <a:gd name="T78" fmla="*/ 28 w 79"/>
                <a:gd name="T79" fmla="*/ 35 h 128"/>
                <a:gd name="T80" fmla="*/ 29 w 79"/>
                <a:gd name="T81" fmla="*/ 43 h 128"/>
                <a:gd name="T82" fmla="*/ 24 w 79"/>
                <a:gd name="T83" fmla="*/ 44 h 128"/>
                <a:gd name="T84" fmla="*/ 16 w 79"/>
                <a:gd name="T85" fmla="*/ 39 h 128"/>
                <a:gd name="T86" fmla="*/ 23 w 79"/>
                <a:gd name="T87" fmla="*/ 46 h 128"/>
                <a:gd name="T88" fmla="*/ 23 w 79"/>
                <a:gd name="T89" fmla="*/ 74 h 128"/>
                <a:gd name="T90" fmla="*/ 13 w 79"/>
                <a:gd name="T91" fmla="*/ 104 h 128"/>
                <a:gd name="T92" fmla="*/ 12 w 79"/>
                <a:gd name="T93" fmla="*/ 78 h 128"/>
                <a:gd name="T94" fmla="*/ 22 w 79"/>
                <a:gd name="T95" fmla="*/ 9 h 128"/>
                <a:gd name="T96" fmla="*/ 48 w 79"/>
                <a:gd name="T97" fmla="*/ 56 h 128"/>
                <a:gd name="T98" fmla="*/ 46 w 79"/>
                <a:gd name="T99" fmla="*/ 50 h 128"/>
                <a:gd name="T100" fmla="*/ 50 w 79"/>
                <a:gd name="T101" fmla="*/ 49 h 128"/>
                <a:gd name="T102" fmla="*/ 30 w 79"/>
                <a:gd name="T103" fmla="*/ 40 h 128"/>
                <a:gd name="T104" fmla="*/ 29 w 79"/>
                <a:gd name="T105" fmla="*/ 38 h 128"/>
                <a:gd name="T106" fmla="*/ 31 w 79"/>
                <a:gd name="T107" fmla="*/ 38 h 128"/>
                <a:gd name="T108" fmla="*/ 22 w 79"/>
                <a:gd name="T109" fmla="*/ 43 h 128"/>
                <a:gd name="T110" fmla="*/ 19 w 79"/>
                <a:gd name="T111" fmla="*/ 41 h 128"/>
                <a:gd name="T112" fmla="*/ 19 w 79"/>
                <a:gd name="T113"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128">
                  <a:moveTo>
                    <a:pt x="11" y="81"/>
                  </a:moveTo>
                  <a:cubicBezTo>
                    <a:pt x="13" y="88"/>
                    <a:pt x="11" y="96"/>
                    <a:pt x="9" y="103"/>
                  </a:cubicBezTo>
                  <a:cubicBezTo>
                    <a:pt x="9" y="103"/>
                    <a:pt x="8" y="103"/>
                    <a:pt x="8" y="104"/>
                  </a:cubicBezTo>
                  <a:cubicBezTo>
                    <a:pt x="6" y="110"/>
                    <a:pt x="3" y="122"/>
                    <a:pt x="12" y="125"/>
                  </a:cubicBezTo>
                  <a:cubicBezTo>
                    <a:pt x="20" y="128"/>
                    <a:pt x="24" y="116"/>
                    <a:pt x="26" y="109"/>
                  </a:cubicBezTo>
                  <a:cubicBezTo>
                    <a:pt x="26" y="109"/>
                    <a:pt x="26" y="109"/>
                    <a:pt x="27" y="109"/>
                  </a:cubicBezTo>
                  <a:cubicBezTo>
                    <a:pt x="31" y="99"/>
                    <a:pt x="36" y="89"/>
                    <a:pt x="44" y="82"/>
                  </a:cubicBezTo>
                  <a:cubicBezTo>
                    <a:pt x="51" y="76"/>
                    <a:pt x="59" y="72"/>
                    <a:pt x="64" y="64"/>
                  </a:cubicBezTo>
                  <a:cubicBezTo>
                    <a:pt x="73" y="52"/>
                    <a:pt x="79" y="33"/>
                    <a:pt x="71" y="19"/>
                  </a:cubicBezTo>
                  <a:cubicBezTo>
                    <a:pt x="64" y="6"/>
                    <a:pt x="48" y="1"/>
                    <a:pt x="35" y="2"/>
                  </a:cubicBezTo>
                  <a:cubicBezTo>
                    <a:pt x="21" y="4"/>
                    <a:pt x="10" y="15"/>
                    <a:pt x="4" y="28"/>
                  </a:cubicBezTo>
                  <a:cubicBezTo>
                    <a:pt x="0" y="38"/>
                    <a:pt x="0" y="49"/>
                    <a:pt x="3" y="60"/>
                  </a:cubicBezTo>
                  <a:cubicBezTo>
                    <a:pt x="5" y="67"/>
                    <a:pt x="9" y="74"/>
                    <a:pt x="11" y="81"/>
                  </a:cubicBezTo>
                  <a:close/>
                  <a:moveTo>
                    <a:pt x="25" y="78"/>
                  </a:moveTo>
                  <a:cubicBezTo>
                    <a:pt x="26" y="68"/>
                    <a:pt x="27" y="58"/>
                    <a:pt x="25" y="49"/>
                  </a:cubicBezTo>
                  <a:cubicBezTo>
                    <a:pt x="25" y="48"/>
                    <a:pt x="25" y="47"/>
                    <a:pt x="25" y="46"/>
                  </a:cubicBezTo>
                  <a:cubicBezTo>
                    <a:pt x="27" y="47"/>
                    <a:pt x="29" y="46"/>
                    <a:pt x="30" y="44"/>
                  </a:cubicBezTo>
                  <a:cubicBezTo>
                    <a:pt x="31" y="46"/>
                    <a:pt x="32" y="47"/>
                    <a:pt x="33" y="48"/>
                  </a:cubicBezTo>
                  <a:cubicBezTo>
                    <a:pt x="35" y="49"/>
                    <a:pt x="37" y="48"/>
                    <a:pt x="39" y="48"/>
                  </a:cubicBezTo>
                  <a:cubicBezTo>
                    <a:pt x="40" y="49"/>
                    <a:pt x="41" y="51"/>
                    <a:pt x="43" y="52"/>
                  </a:cubicBezTo>
                  <a:cubicBezTo>
                    <a:pt x="43" y="52"/>
                    <a:pt x="43" y="53"/>
                    <a:pt x="43" y="53"/>
                  </a:cubicBezTo>
                  <a:cubicBezTo>
                    <a:pt x="43" y="54"/>
                    <a:pt x="43" y="55"/>
                    <a:pt x="44" y="56"/>
                  </a:cubicBezTo>
                  <a:cubicBezTo>
                    <a:pt x="42" y="57"/>
                    <a:pt x="41" y="59"/>
                    <a:pt x="39" y="61"/>
                  </a:cubicBezTo>
                  <a:cubicBezTo>
                    <a:pt x="37" y="66"/>
                    <a:pt x="35" y="70"/>
                    <a:pt x="33" y="75"/>
                  </a:cubicBezTo>
                  <a:cubicBezTo>
                    <a:pt x="29" y="86"/>
                    <a:pt x="25" y="96"/>
                    <a:pt x="21" y="107"/>
                  </a:cubicBezTo>
                  <a:cubicBezTo>
                    <a:pt x="19" y="106"/>
                    <a:pt x="17" y="105"/>
                    <a:pt x="15" y="105"/>
                  </a:cubicBezTo>
                  <a:cubicBezTo>
                    <a:pt x="20" y="96"/>
                    <a:pt x="23" y="87"/>
                    <a:pt x="25" y="78"/>
                  </a:cubicBezTo>
                  <a:close/>
                  <a:moveTo>
                    <a:pt x="40" y="43"/>
                  </a:moveTo>
                  <a:cubicBezTo>
                    <a:pt x="41" y="42"/>
                    <a:pt x="41" y="41"/>
                    <a:pt x="42" y="40"/>
                  </a:cubicBezTo>
                  <a:cubicBezTo>
                    <a:pt x="43" y="38"/>
                    <a:pt x="43" y="40"/>
                    <a:pt x="43" y="41"/>
                  </a:cubicBezTo>
                  <a:cubicBezTo>
                    <a:pt x="42" y="42"/>
                    <a:pt x="42" y="43"/>
                    <a:pt x="41" y="43"/>
                  </a:cubicBezTo>
                  <a:cubicBezTo>
                    <a:pt x="41" y="44"/>
                    <a:pt x="41" y="44"/>
                    <a:pt x="40" y="44"/>
                  </a:cubicBezTo>
                  <a:cubicBezTo>
                    <a:pt x="40" y="44"/>
                    <a:pt x="40" y="44"/>
                    <a:pt x="40" y="43"/>
                  </a:cubicBezTo>
                  <a:close/>
                  <a:moveTo>
                    <a:pt x="24" y="110"/>
                  </a:moveTo>
                  <a:cubicBezTo>
                    <a:pt x="23" y="111"/>
                    <a:pt x="23" y="113"/>
                    <a:pt x="22" y="114"/>
                  </a:cubicBezTo>
                  <a:cubicBezTo>
                    <a:pt x="22" y="114"/>
                    <a:pt x="22" y="114"/>
                    <a:pt x="22" y="114"/>
                  </a:cubicBezTo>
                  <a:cubicBezTo>
                    <a:pt x="17" y="112"/>
                    <a:pt x="13" y="111"/>
                    <a:pt x="9" y="109"/>
                  </a:cubicBezTo>
                  <a:cubicBezTo>
                    <a:pt x="9" y="108"/>
                    <a:pt x="10" y="106"/>
                    <a:pt x="10" y="105"/>
                  </a:cubicBezTo>
                  <a:cubicBezTo>
                    <a:pt x="14" y="107"/>
                    <a:pt x="19" y="108"/>
                    <a:pt x="24" y="110"/>
                  </a:cubicBezTo>
                  <a:close/>
                  <a:moveTo>
                    <a:pt x="20" y="119"/>
                  </a:moveTo>
                  <a:cubicBezTo>
                    <a:pt x="20" y="119"/>
                    <a:pt x="20" y="119"/>
                    <a:pt x="20" y="119"/>
                  </a:cubicBezTo>
                  <a:cubicBezTo>
                    <a:pt x="17" y="117"/>
                    <a:pt x="12" y="117"/>
                    <a:pt x="9" y="115"/>
                  </a:cubicBezTo>
                  <a:cubicBezTo>
                    <a:pt x="8" y="115"/>
                    <a:pt x="8" y="115"/>
                    <a:pt x="8" y="115"/>
                  </a:cubicBezTo>
                  <a:cubicBezTo>
                    <a:pt x="8" y="114"/>
                    <a:pt x="8" y="112"/>
                    <a:pt x="8" y="111"/>
                  </a:cubicBezTo>
                  <a:cubicBezTo>
                    <a:pt x="13" y="113"/>
                    <a:pt x="17" y="114"/>
                    <a:pt x="21" y="116"/>
                  </a:cubicBezTo>
                  <a:cubicBezTo>
                    <a:pt x="21" y="116"/>
                    <a:pt x="22" y="116"/>
                    <a:pt x="22" y="116"/>
                  </a:cubicBezTo>
                  <a:cubicBezTo>
                    <a:pt x="21" y="117"/>
                    <a:pt x="21" y="118"/>
                    <a:pt x="20" y="119"/>
                  </a:cubicBezTo>
                  <a:close/>
                  <a:moveTo>
                    <a:pt x="13" y="123"/>
                  </a:moveTo>
                  <a:cubicBezTo>
                    <a:pt x="9" y="123"/>
                    <a:pt x="8" y="120"/>
                    <a:pt x="8" y="117"/>
                  </a:cubicBezTo>
                  <a:cubicBezTo>
                    <a:pt x="11" y="119"/>
                    <a:pt x="16" y="119"/>
                    <a:pt x="19" y="121"/>
                  </a:cubicBezTo>
                  <a:cubicBezTo>
                    <a:pt x="19" y="121"/>
                    <a:pt x="19" y="121"/>
                    <a:pt x="19" y="121"/>
                  </a:cubicBezTo>
                  <a:cubicBezTo>
                    <a:pt x="17" y="123"/>
                    <a:pt x="15" y="124"/>
                    <a:pt x="13" y="123"/>
                  </a:cubicBezTo>
                  <a:close/>
                  <a:moveTo>
                    <a:pt x="22" y="9"/>
                  </a:moveTo>
                  <a:cubicBezTo>
                    <a:pt x="35" y="0"/>
                    <a:pt x="54" y="3"/>
                    <a:pt x="65" y="15"/>
                  </a:cubicBezTo>
                  <a:cubicBezTo>
                    <a:pt x="78" y="29"/>
                    <a:pt x="71" y="52"/>
                    <a:pt x="61" y="65"/>
                  </a:cubicBezTo>
                  <a:cubicBezTo>
                    <a:pt x="55" y="73"/>
                    <a:pt x="46" y="77"/>
                    <a:pt x="39" y="84"/>
                  </a:cubicBezTo>
                  <a:cubicBezTo>
                    <a:pt x="33" y="90"/>
                    <a:pt x="29" y="98"/>
                    <a:pt x="25" y="107"/>
                  </a:cubicBezTo>
                  <a:cubicBezTo>
                    <a:pt x="25" y="107"/>
                    <a:pt x="25" y="107"/>
                    <a:pt x="25" y="107"/>
                  </a:cubicBezTo>
                  <a:cubicBezTo>
                    <a:pt x="25" y="107"/>
                    <a:pt x="24" y="107"/>
                    <a:pt x="24" y="107"/>
                  </a:cubicBezTo>
                  <a:cubicBezTo>
                    <a:pt x="24" y="107"/>
                    <a:pt x="24" y="107"/>
                    <a:pt x="23" y="107"/>
                  </a:cubicBezTo>
                  <a:cubicBezTo>
                    <a:pt x="26" y="97"/>
                    <a:pt x="30" y="88"/>
                    <a:pt x="34" y="78"/>
                  </a:cubicBezTo>
                  <a:cubicBezTo>
                    <a:pt x="36" y="74"/>
                    <a:pt x="38" y="69"/>
                    <a:pt x="40" y="64"/>
                  </a:cubicBezTo>
                  <a:cubicBezTo>
                    <a:pt x="42" y="61"/>
                    <a:pt x="43" y="59"/>
                    <a:pt x="45" y="57"/>
                  </a:cubicBezTo>
                  <a:cubicBezTo>
                    <a:pt x="47" y="58"/>
                    <a:pt x="50" y="59"/>
                    <a:pt x="51" y="57"/>
                  </a:cubicBezTo>
                  <a:cubicBezTo>
                    <a:pt x="52" y="56"/>
                    <a:pt x="52" y="54"/>
                    <a:pt x="51" y="54"/>
                  </a:cubicBezTo>
                  <a:cubicBezTo>
                    <a:pt x="49" y="53"/>
                    <a:pt x="47" y="54"/>
                    <a:pt x="46" y="55"/>
                  </a:cubicBezTo>
                  <a:cubicBezTo>
                    <a:pt x="45" y="54"/>
                    <a:pt x="45" y="53"/>
                    <a:pt x="45" y="52"/>
                  </a:cubicBezTo>
                  <a:cubicBezTo>
                    <a:pt x="48" y="53"/>
                    <a:pt x="51" y="51"/>
                    <a:pt x="52" y="50"/>
                  </a:cubicBezTo>
                  <a:cubicBezTo>
                    <a:pt x="53" y="49"/>
                    <a:pt x="55" y="46"/>
                    <a:pt x="54" y="45"/>
                  </a:cubicBezTo>
                  <a:cubicBezTo>
                    <a:pt x="51" y="43"/>
                    <a:pt x="46" y="47"/>
                    <a:pt x="44" y="50"/>
                  </a:cubicBezTo>
                  <a:cubicBezTo>
                    <a:pt x="43" y="49"/>
                    <a:pt x="41" y="48"/>
                    <a:pt x="41" y="47"/>
                  </a:cubicBezTo>
                  <a:cubicBezTo>
                    <a:pt x="43" y="45"/>
                    <a:pt x="45" y="43"/>
                    <a:pt x="45" y="41"/>
                  </a:cubicBezTo>
                  <a:cubicBezTo>
                    <a:pt x="46" y="40"/>
                    <a:pt x="46" y="37"/>
                    <a:pt x="44" y="37"/>
                  </a:cubicBezTo>
                  <a:cubicBezTo>
                    <a:pt x="42" y="37"/>
                    <a:pt x="41" y="38"/>
                    <a:pt x="40" y="39"/>
                  </a:cubicBezTo>
                  <a:cubicBezTo>
                    <a:pt x="39" y="41"/>
                    <a:pt x="38" y="43"/>
                    <a:pt x="38" y="46"/>
                  </a:cubicBezTo>
                  <a:cubicBezTo>
                    <a:pt x="38" y="46"/>
                    <a:pt x="38" y="46"/>
                    <a:pt x="38" y="46"/>
                  </a:cubicBezTo>
                  <a:cubicBezTo>
                    <a:pt x="35" y="47"/>
                    <a:pt x="33" y="45"/>
                    <a:pt x="32" y="43"/>
                  </a:cubicBezTo>
                  <a:cubicBezTo>
                    <a:pt x="32" y="42"/>
                    <a:pt x="32" y="41"/>
                    <a:pt x="33" y="40"/>
                  </a:cubicBezTo>
                  <a:cubicBezTo>
                    <a:pt x="33" y="38"/>
                    <a:pt x="33" y="36"/>
                    <a:pt x="32" y="34"/>
                  </a:cubicBezTo>
                  <a:cubicBezTo>
                    <a:pt x="31" y="33"/>
                    <a:pt x="28" y="33"/>
                    <a:pt x="28" y="35"/>
                  </a:cubicBezTo>
                  <a:cubicBezTo>
                    <a:pt x="26" y="37"/>
                    <a:pt x="27" y="39"/>
                    <a:pt x="28" y="40"/>
                  </a:cubicBezTo>
                  <a:cubicBezTo>
                    <a:pt x="28" y="41"/>
                    <a:pt x="29" y="42"/>
                    <a:pt x="29" y="43"/>
                  </a:cubicBezTo>
                  <a:cubicBezTo>
                    <a:pt x="29" y="43"/>
                    <a:pt x="29" y="43"/>
                    <a:pt x="29" y="43"/>
                  </a:cubicBezTo>
                  <a:cubicBezTo>
                    <a:pt x="28" y="44"/>
                    <a:pt x="26" y="45"/>
                    <a:pt x="24" y="44"/>
                  </a:cubicBezTo>
                  <a:cubicBezTo>
                    <a:pt x="24" y="40"/>
                    <a:pt x="22" y="36"/>
                    <a:pt x="19" y="36"/>
                  </a:cubicBezTo>
                  <a:cubicBezTo>
                    <a:pt x="17" y="35"/>
                    <a:pt x="15" y="37"/>
                    <a:pt x="16" y="39"/>
                  </a:cubicBezTo>
                  <a:cubicBezTo>
                    <a:pt x="16" y="42"/>
                    <a:pt x="19" y="44"/>
                    <a:pt x="21" y="45"/>
                  </a:cubicBezTo>
                  <a:cubicBezTo>
                    <a:pt x="21" y="46"/>
                    <a:pt x="22" y="46"/>
                    <a:pt x="23" y="46"/>
                  </a:cubicBezTo>
                  <a:cubicBezTo>
                    <a:pt x="23" y="46"/>
                    <a:pt x="23" y="47"/>
                    <a:pt x="23" y="47"/>
                  </a:cubicBezTo>
                  <a:cubicBezTo>
                    <a:pt x="25" y="56"/>
                    <a:pt x="24" y="65"/>
                    <a:pt x="23" y="74"/>
                  </a:cubicBezTo>
                  <a:cubicBezTo>
                    <a:pt x="22" y="84"/>
                    <a:pt x="18" y="95"/>
                    <a:pt x="13" y="104"/>
                  </a:cubicBezTo>
                  <a:cubicBezTo>
                    <a:pt x="13" y="104"/>
                    <a:pt x="13" y="104"/>
                    <a:pt x="13" y="104"/>
                  </a:cubicBezTo>
                  <a:cubicBezTo>
                    <a:pt x="12" y="104"/>
                    <a:pt x="12" y="104"/>
                    <a:pt x="11" y="104"/>
                  </a:cubicBezTo>
                  <a:cubicBezTo>
                    <a:pt x="14" y="95"/>
                    <a:pt x="15" y="87"/>
                    <a:pt x="12" y="78"/>
                  </a:cubicBezTo>
                  <a:cubicBezTo>
                    <a:pt x="9" y="69"/>
                    <a:pt x="4" y="60"/>
                    <a:pt x="3" y="50"/>
                  </a:cubicBezTo>
                  <a:cubicBezTo>
                    <a:pt x="1" y="35"/>
                    <a:pt x="8" y="18"/>
                    <a:pt x="22" y="9"/>
                  </a:cubicBezTo>
                  <a:close/>
                  <a:moveTo>
                    <a:pt x="48" y="56"/>
                  </a:moveTo>
                  <a:cubicBezTo>
                    <a:pt x="48" y="56"/>
                    <a:pt x="48" y="56"/>
                    <a:pt x="48" y="56"/>
                  </a:cubicBezTo>
                  <a:cubicBezTo>
                    <a:pt x="50" y="55"/>
                    <a:pt x="49" y="56"/>
                    <a:pt x="48" y="56"/>
                  </a:cubicBezTo>
                  <a:close/>
                  <a:moveTo>
                    <a:pt x="46" y="50"/>
                  </a:moveTo>
                  <a:cubicBezTo>
                    <a:pt x="47" y="49"/>
                    <a:pt x="49" y="48"/>
                    <a:pt x="50" y="47"/>
                  </a:cubicBezTo>
                  <a:cubicBezTo>
                    <a:pt x="53" y="46"/>
                    <a:pt x="51" y="48"/>
                    <a:pt x="50" y="49"/>
                  </a:cubicBezTo>
                  <a:cubicBezTo>
                    <a:pt x="49" y="50"/>
                    <a:pt x="48" y="50"/>
                    <a:pt x="46" y="50"/>
                  </a:cubicBezTo>
                  <a:close/>
                  <a:moveTo>
                    <a:pt x="30" y="40"/>
                  </a:moveTo>
                  <a:cubicBezTo>
                    <a:pt x="30" y="40"/>
                    <a:pt x="30" y="39"/>
                    <a:pt x="30" y="39"/>
                  </a:cubicBezTo>
                  <a:cubicBezTo>
                    <a:pt x="29" y="38"/>
                    <a:pt x="29" y="38"/>
                    <a:pt x="29" y="38"/>
                  </a:cubicBezTo>
                  <a:cubicBezTo>
                    <a:pt x="29" y="37"/>
                    <a:pt x="29" y="36"/>
                    <a:pt x="31" y="36"/>
                  </a:cubicBezTo>
                  <a:cubicBezTo>
                    <a:pt x="31" y="37"/>
                    <a:pt x="31" y="38"/>
                    <a:pt x="31" y="38"/>
                  </a:cubicBezTo>
                  <a:cubicBezTo>
                    <a:pt x="31" y="39"/>
                    <a:pt x="31" y="40"/>
                    <a:pt x="30" y="40"/>
                  </a:cubicBezTo>
                  <a:close/>
                  <a:moveTo>
                    <a:pt x="22" y="43"/>
                  </a:moveTo>
                  <a:cubicBezTo>
                    <a:pt x="22" y="43"/>
                    <a:pt x="22" y="43"/>
                    <a:pt x="21" y="43"/>
                  </a:cubicBezTo>
                  <a:cubicBezTo>
                    <a:pt x="21" y="42"/>
                    <a:pt x="20" y="42"/>
                    <a:pt x="19" y="41"/>
                  </a:cubicBezTo>
                  <a:cubicBezTo>
                    <a:pt x="19" y="41"/>
                    <a:pt x="19" y="41"/>
                    <a:pt x="19" y="40"/>
                  </a:cubicBezTo>
                  <a:cubicBezTo>
                    <a:pt x="18" y="40"/>
                    <a:pt x="18" y="39"/>
                    <a:pt x="19" y="38"/>
                  </a:cubicBezTo>
                  <a:cubicBezTo>
                    <a:pt x="21" y="39"/>
                    <a:pt x="21" y="41"/>
                    <a:pt x="22" y="4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226"/>
            <p:cNvSpPr>
              <a:spLocks noEditPoints="1"/>
            </p:cNvSpPr>
            <p:nvPr/>
          </p:nvSpPr>
          <p:spPr bwMode="auto">
            <a:xfrm>
              <a:off x="7415458" y="5011172"/>
              <a:ext cx="779463" cy="987425"/>
            </a:xfrm>
            <a:custGeom>
              <a:avLst/>
              <a:gdLst>
                <a:gd name="T0" fmla="*/ 21 w 184"/>
                <a:gd name="T1" fmla="*/ 2 h 233"/>
                <a:gd name="T2" fmla="*/ 9 w 184"/>
                <a:gd name="T3" fmla="*/ 23 h 233"/>
                <a:gd name="T4" fmla="*/ 9 w 184"/>
                <a:gd name="T5" fmla="*/ 37 h 233"/>
                <a:gd name="T6" fmla="*/ 9 w 184"/>
                <a:gd name="T7" fmla="*/ 53 h 233"/>
                <a:gd name="T8" fmla="*/ 9 w 184"/>
                <a:gd name="T9" fmla="*/ 64 h 233"/>
                <a:gd name="T10" fmla="*/ 4 w 184"/>
                <a:gd name="T11" fmla="*/ 76 h 233"/>
                <a:gd name="T12" fmla="*/ 9 w 184"/>
                <a:gd name="T13" fmla="*/ 94 h 233"/>
                <a:gd name="T14" fmla="*/ 9 w 184"/>
                <a:gd name="T15" fmla="*/ 105 h 233"/>
                <a:gd name="T16" fmla="*/ 9 w 184"/>
                <a:gd name="T17" fmla="*/ 119 h 233"/>
                <a:gd name="T18" fmla="*/ 9 w 184"/>
                <a:gd name="T19" fmla="*/ 128 h 233"/>
                <a:gd name="T20" fmla="*/ 4 w 184"/>
                <a:gd name="T21" fmla="*/ 140 h 233"/>
                <a:gd name="T22" fmla="*/ 9 w 184"/>
                <a:gd name="T23" fmla="*/ 158 h 233"/>
                <a:gd name="T24" fmla="*/ 9 w 184"/>
                <a:gd name="T25" fmla="*/ 170 h 233"/>
                <a:gd name="T26" fmla="*/ 9 w 184"/>
                <a:gd name="T27" fmla="*/ 186 h 233"/>
                <a:gd name="T28" fmla="*/ 5 w 184"/>
                <a:gd name="T29" fmla="*/ 200 h 233"/>
                <a:gd name="T30" fmla="*/ 9 w 184"/>
                <a:gd name="T31" fmla="*/ 218 h 233"/>
                <a:gd name="T32" fmla="*/ 134 w 184"/>
                <a:gd name="T33" fmla="*/ 232 h 233"/>
                <a:gd name="T34" fmla="*/ 183 w 184"/>
                <a:gd name="T35" fmla="*/ 64 h 233"/>
                <a:gd name="T36" fmla="*/ 7 w 184"/>
                <a:gd name="T37" fmla="*/ 18 h 233"/>
                <a:gd name="T38" fmla="*/ 7 w 184"/>
                <a:gd name="T39" fmla="*/ 18 h 233"/>
                <a:gd name="T40" fmla="*/ 8 w 184"/>
                <a:gd name="T41" fmla="*/ 28 h 233"/>
                <a:gd name="T42" fmla="*/ 9 w 184"/>
                <a:gd name="T43" fmla="*/ 45 h 233"/>
                <a:gd name="T44" fmla="*/ 7 w 184"/>
                <a:gd name="T45" fmla="*/ 58 h 233"/>
                <a:gd name="T46" fmla="*/ 9 w 184"/>
                <a:gd name="T47" fmla="*/ 68 h 233"/>
                <a:gd name="T48" fmla="*/ 9 w 184"/>
                <a:gd name="T49" fmla="*/ 77 h 233"/>
                <a:gd name="T50" fmla="*/ 6 w 184"/>
                <a:gd name="T51" fmla="*/ 89 h 233"/>
                <a:gd name="T52" fmla="*/ 7 w 184"/>
                <a:gd name="T53" fmla="*/ 90 h 233"/>
                <a:gd name="T54" fmla="*/ 9 w 184"/>
                <a:gd name="T55" fmla="*/ 100 h 233"/>
                <a:gd name="T56" fmla="*/ 8 w 184"/>
                <a:gd name="T57" fmla="*/ 112 h 233"/>
                <a:gd name="T58" fmla="*/ 8 w 184"/>
                <a:gd name="T59" fmla="*/ 112 h 233"/>
                <a:gd name="T60" fmla="*/ 7 w 184"/>
                <a:gd name="T61" fmla="*/ 122 h 233"/>
                <a:gd name="T62" fmla="*/ 8 w 184"/>
                <a:gd name="T63" fmla="*/ 131 h 233"/>
                <a:gd name="T64" fmla="*/ 7 w 184"/>
                <a:gd name="T65" fmla="*/ 142 h 233"/>
                <a:gd name="T66" fmla="*/ 8 w 184"/>
                <a:gd name="T67" fmla="*/ 153 h 233"/>
                <a:gd name="T68" fmla="*/ 7 w 184"/>
                <a:gd name="T69" fmla="*/ 166 h 233"/>
                <a:gd name="T70" fmla="*/ 9 w 184"/>
                <a:gd name="T71" fmla="*/ 164 h 233"/>
                <a:gd name="T72" fmla="*/ 9 w 184"/>
                <a:gd name="T73" fmla="*/ 175 h 233"/>
                <a:gd name="T74" fmla="*/ 7 w 184"/>
                <a:gd name="T75" fmla="*/ 190 h 233"/>
                <a:gd name="T76" fmla="*/ 9 w 184"/>
                <a:gd name="T77" fmla="*/ 191 h 233"/>
                <a:gd name="T78" fmla="*/ 8 w 184"/>
                <a:gd name="T79" fmla="*/ 202 h 233"/>
                <a:gd name="T80" fmla="*/ 8 w 184"/>
                <a:gd name="T81" fmla="*/ 213 h 233"/>
                <a:gd name="T82" fmla="*/ 8 w 184"/>
                <a:gd name="T83" fmla="*/ 213 h 233"/>
                <a:gd name="T84" fmla="*/ 12 w 184"/>
                <a:gd name="T85" fmla="*/ 220 h 233"/>
                <a:gd name="T86" fmla="*/ 15 w 184"/>
                <a:gd name="T87" fmla="*/ 211 h 233"/>
                <a:gd name="T88" fmla="*/ 16 w 184"/>
                <a:gd name="T89" fmla="*/ 199 h 233"/>
                <a:gd name="T90" fmla="*/ 15 w 184"/>
                <a:gd name="T91" fmla="*/ 188 h 233"/>
                <a:gd name="T92" fmla="*/ 16 w 184"/>
                <a:gd name="T93" fmla="*/ 174 h 233"/>
                <a:gd name="T94" fmla="*/ 17 w 184"/>
                <a:gd name="T95" fmla="*/ 164 h 233"/>
                <a:gd name="T96" fmla="*/ 16 w 184"/>
                <a:gd name="T97" fmla="*/ 152 h 233"/>
                <a:gd name="T98" fmla="*/ 15 w 184"/>
                <a:gd name="T99" fmla="*/ 141 h 233"/>
                <a:gd name="T100" fmla="*/ 15 w 184"/>
                <a:gd name="T101" fmla="*/ 130 h 233"/>
                <a:gd name="T102" fmla="*/ 15 w 184"/>
                <a:gd name="T103" fmla="*/ 120 h 233"/>
                <a:gd name="T104" fmla="*/ 15 w 184"/>
                <a:gd name="T105" fmla="*/ 109 h 233"/>
                <a:gd name="T106" fmla="*/ 14 w 184"/>
                <a:gd name="T107" fmla="*/ 98 h 233"/>
                <a:gd name="T108" fmla="*/ 15 w 184"/>
                <a:gd name="T109" fmla="*/ 88 h 233"/>
                <a:gd name="T110" fmla="*/ 15 w 184"/>
                <a:gd name="T111" fmla="*/ 76 h 233"/>
                <a:gd name="T112" fmla="*/ 15 w 184"/>
                <a:gd name="T113" fmla="*/ 66 h 233"/>
                <a:gd name="T114" fmla="*/ 15 w 184"/>
                <a:gd name="T115" fmla="*/ 55 h 233"/>
                <a:gd name="T116" fmla="*/ 16 w 184"/>
                <a:gd name="T117" fmla="*/ 40 h 233"/>
                <a:gd name="T118" fmla="*/ 16 w 184"/>
                <a:gd name="T119" fmla="*/ 25 h 233"/>
                <a:gd name="T120" fmla="*/ 15 w 184"/>
                <a:gd name="T121" fmla="*/ 16 h 233"/>
                <a:gd name="T122" fmla="*/ 27 w 184"/>
                <a:gd name="T123" fmla="*/ 5 h 233"/>
                <a:gd name="T124" fmla="*/ 179 w 184"/>
                <a:gd name="T125" fmla="*/ 3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233">
                  <a:moveTo>
                    <a:pt x="158" y="2"/>
                  </a:moveTo>
                  <a:cubicBezTo>
                    <a:pt x="144" y="2"/>
                    <a:pt x="129" y="2"/>
                    <a:pt x="115" y="2"/>
                  </a:cubicBezTo>
                  <a:cubicBezTo>
                    <a:pt x="86" y="2"/>
                    <a:pt x="56" y="2"/>
                    <a:pt x="27" y="2"/>
                  </a:cubicBezTo>
                  <a:cubicBezTo>
                    <a:pt x="25" y="2"/>
                    <a:pt x="23" y="2"/>
                    <a:pt x="21" y="2"/>
                  </a:cubicBezTo>
                  <a:cubicBezTo>
                    <a:pt x="15" y="2"/>
                    <a:pt x="10" y="7"/>
                    <a:pt x="9" y="12"/>
                  </a:cubicBezTo>
                  <a:cubicBezTo>
                    <a:pt x="8" y="13"/>
                    <a:pt x="6" y="13"/>
                    <a:pt x="5" y="15"/>
                  </a:cubicBezTo>
                  <a:cubicBezTo>
                    <a:pt x="4" y="16"/>
                    <a:pt x="4" y="18"/>
                    <a:pt x="4" y="19"/>
                  </a:cubicBezTo>
                  <a:cubicBezTo>
                    <a:pt x="5" y="21"/>
                    <a:pt x="7" y="22"/>
                    <a:pt x="9" y="23"/>
                  </a:cubicBezTo>
                  <a:cubicBezTo>
                    <a:pt x="9" y="23"/>
                    <a:pt x="9" y="24"/>
                    <a:pt x="9" y="25"/>
                  </a:cubicBezTo>
                  <a:cubicBezTo>
                    <a:pt x="7" y="25"/>
                    <a:pt x="6" y="25"/>
                    <a:pt x="5" y="27"/>
                  </a:cubicBezTo>
                  <a:cubicBezTo>
                    <a:pt x="3" y="28"/>
                    <a:pt x="3" y="31"/>
                    <a:pt x="4" y="33"/>
                  </a:cubicBezTo>
                  <a:cubicBezTo>
                    <a:pt x="5" y="35"/>
                    <a:pt x="7" y="36"/>
                    <a:pt x="9" y="37"/>
                  </a:cubicBezTo>
                  <a:cubicBezTo>
                    <a:pt x="9" y="37"/>
                    <a:pt x="9" y="38"/>
                    <a:pt x="9" y="38"/>
                  </a:cubicBezTo>
                  <a:cubicBezTo>
                    <a:pt x="7" y="38"/>
                    <a:pt x="5" y="39"/>
                    <a:pt x="4" y="41"/>
                  </a:cubicBezTo>
                  <a:cubicBezTo>
                    <a:pt x="1" y="45"/>
                    <a:pt x="5" y="48"/>
                    <a:pt x="9" y="48"/>
                  </a:cubicBezTo>
                  <a:cubicBezTo>
                    <a:pt x="9" y="50"/>
                    <a:pt x="9" y="52"/>
                    <a:pt x="9" y="53"/>
                  </a:cubicBezTo>
                  <a:cubicBezTo>
                    <a:pt x="7" y="53"/>
                    <a:pt x="5" y="54"/>
                    <a:pt x="4" y="56"/>
                  </a:cubicBezTo>
                  <a:cubicBezTo>
                    <a:pt x="3" y="57"/>
                    <a:pt x="3" y="59"/>
                    <a:pt x="4" y="61"/>
                  </a:cubicBezTo>
                  <a:cubicBezTo>
                    <a:pt x="4" y="63"/>
                    <a:pt x="7" y="63"/>
                    <a:pt x="9" y="64"/>
                  </a:cubicBezTo>
                  <a:cubicBezTo>
                    <a:pt x="9" y="64"/>
                    <a:pt x="9" y="64"/>
                    <a:pt x="9" y="64"/>
                  </a:cubicBezTo>
                  <a:cubicBezTo>
                    <a:pt x="8" y="64"/>
                    <a:pt x="7" y="65"/>
                    <a:pt x="6" y="65"/>
                  </a:cubicBezTo>
                  <a:cubicBezTo>
                    <a:pt x="3" y="68"/>
                    <a:pt x="5" y="72"/>
                    <a:pt x="9" y="73"/>
                  </a:cubicBezTo>
                  <a:cubicBezTo>
                    <a:pt x="9" y="74"/>
                    <a:pt x="9" y="74"/>
                    <a:pt x="9" y="74"/>
                  </a:cubicBezTo>
                  <a:cubicBezTo>
                    <a:pt x="7" y="74"/>
                    <a:pt x="5" y="75"/>
                    <a:pt x="4" y="76"/>
                  </a:cubicBezTo>
                  <a:cubicBezTo>
                    <a:pt x="1" y="80"/>
                    <a:pt x="5" y="84"/>
                    <a:pt x="9" y="84"/>
                  </a:cubicBezTo>
                  <a:cubicBezTo>
                    <a:pt x="9" y="85"/>
                    <a:pt x="9" y="85"/>
                    <a:pt x="9" y="85"/>
                  </a:cubicBezTo>
                  <a:cubicBezTo>
                    <a:pt x="7" y="85"/>
                    <a:pt x="5" y="85"/>
                    <a:pt x="3" y="87"/>
                  </a:cubicBezTo>
                  <a:cubicBezTo>
                    <a:pt x="1" y="91"/>
                    <a:pt x="6" y="93"/>
                    <a:pt x="9" y="94"/>
                  </a:cubicBezTo>
                  <a:cubicBezTo>
                    <a:pt x="9" y="95"/>
                    <a:pt x="9" y="96"/>
                    <a:pt x="9" y="97"/>
                  </a:cubicBezTo>
                  <a:cubicBezTo>
                    <a:pt x="8" y="97"/>
                    <a:pt x="8" y="97"/>
                    <a:pt x="7" y="97"/>
                  </a:cubicBezTo>
                  <a:cubicBezTo>
                    <a:pt x="5" y="98"/>
                    <a:pt x="4" y="99"/>
                    <a:pt x="3" y="100"/>
                  </a:cubicBezTo>
                  <a:cubicBezTo>
                    <a:pt x="3" y="103"/>
                    <a:pt x="6" y="105"/>
                    <a:pt x="9" y="105"/>
                  </a:cubicBezTo>
                  <a:cubicBezTo>
                    <a:pt x="9" y="106"/>
                    <a:pt x="9" y="107"/>
                    <a:pt x="9" y="107"/>
                  </a:cubicBezTo>
                  <a:cubicBezTo>
                    <a:pt x="7" y="107"/>
                    <a:pt x="5" y="108"/>
                    <a:pt x="4" y="110"/>
                  </a:cubicBezTo>
                  <a:cubicBezTo>
                    <a:pt x="2" y="113"/>
                    <a:pt x="6" y="115"/>
                    <a:pt x="9" y="116"/>
                  </a:cubicBezTo>
                  <a:cubicBezTo>
                    <a:pt x="9" y="117"/>
                    <a:pt x="9" y="118"/>
                    <a:pt x="9" y="119"/>
                  </a:cubicBezTo>
                  <a:cubicBezTo>
                    <a:pt x="8" y="119"/>
                    <a:pt x="8" y="119"/>
                    <a:pt x="8" y="119"/>
                  </a:cubicBezTo>
                  <a:cubicBezTo>
                    <a:pt x="6" y="119"/>
                    <a:pt x="4" y="120"/>
                    <a:pt x="4" y="122"/>
                  </a:cubicBezTo>
                  <a:cubicBezTo>
                    <a:pt x="3" y="125"/>
                    <a:pt x="6" y="127"/>
                    <a:pt x="9" y="127"/>
                  </a:cubicBezTo>
                  <a:cubicBezTo>
                    <a:pt x="9" y="128"/>
                    <a:pt x="9" y="128"/>
                    <a:pt x="9" y="128"/>
                  </a:cubicBezTo>
                  <a:cubicBezTo>
                    <a:pt x="7" y="128"/>
                    <a:pt x="6" y="128"/>
                    <a:pt x="5" y="130"/>
                  </a:cubicBezTo>
                  <a:cubicBezTo>
                    <a:pt x="2" y="133"/>
                    <a:pt x="6" y="136"/>
                    <a:pt x="9" y="137"/>
                  </a:cubicBezTo>
                  <a:cubicBezTo>
                    <a:pt x="9" y="138"/>
                    <a:pt x="9" y="138"/>
                    <a:pt x="9" y="139"/>
                  </a:cubicBezTo>
                  <a:cubicBezTo>
                    <a:pt x="7" y="139"/>
                    <a:pt x="6" y="139"/>
                    <a:pt x="4" y="140"/>
                  </a:cubicBezTo>
                  <a:cubicBezTo>
                    <a:pt x="0" y="143"/>
                    <a:pt x="6" y="147"/>
                    <a:pt x="9" y="148"/>
                  </a:cubicBezTo>
                  <a:cubicBezTo>
                    <a:pt x="9" y="148"/>
                    <a:pt x="9" y="149"/>
                    <a:pt x="9" y="149"/>
                  </a:cubicBezTo>
                  <a:cubicBezTo>
                    <a:pt x="7" y="149"/>
                    <a:pt x="5" y="150"/>
                    <a:pt x="4" y="151"/>
                  </a:cubicBezTo>
                  <a:cubicBezTo>
                    <a:pt x="1" y="155"/>
                    <a:pt x="6" y="157"/>
                    <a:pt x="9" y="158"/>
                  </a:cubicBezTo>
                  <a:cubicBezTo>
                    <a:pt x="9" y="159"/>
                    <a:pt x="9" y="160"/>
                    <a:pt x="9" y="161"/>
                  </a:cubicBezTo>
                  <a:cubicBezTo>
                    <a:pt x="8" y="161"/>
                    <a:pt x="7" y="162"/>
                    <a:pt x="6" y="162"/>
                  </a:cubicBezTo>
                  <a:cubicBezTo>
                    <a:pt x="5" y="163"/>
                    <a:pt x="4" y="165"/>
                    <a:pt x="4" y="166"/>
                  </a:cubicBezTo>
                  <a:cubicBezTo>
                    <a:pt x="4" y="169"/>
                    <a:pt x="7" y="170"/>
                    <a:pt x="9" y="170"/>
                  </a:cubicBezTo>
                  <a:cubicBezTo>
                    <a:pt x="9" y="171"/>
                    <a:pt x="9" y="171"/>
                    <a:pt x="9" y="172"/>
                  </a:cubicBezTo>
                  <a:cubicBezTo>
                    <a:pt x="7" y="172"/>
                    <a:pt x="5" y="173"/>
                    <a:pt x="4" y="175"/>
                  </a:cubicBezTo>
                  <a:cubicBezTo>
                    <a:pt x="1" y="179"/>
                    <a:pt x="6" y="181"/>
                    <a:pt x="9" y="182"/>
                  </a:cubicBezTo>
                  <a:cubicBezTo>
                    <a:pt x="9" y="183"/>
                    <a:pt x="9" y="185"/>
                    <a:pt x="9" y="186"/>
                  </a:cubicBezTo>
                  <a:cubicBezTo>
                    <a:pt x="7" y="186"/>
                    <a:pt x="5" y="187"/>
                    <a:pt x="4" y="188"/>
                  </a:cubicBezTo>
                  <a:cubicBezTo>
                    <a:pt x="2" y="192"/>
                    <a:pt x="6" y="194"/>
                    <a:pt x="9" y="195"/>
                  </a:cubicBezTo>
                  <a:cubicBezTo>
                    <a:pt x="9" y="196"/>
                    <a:pt x="9" y="197"/>
                    <a:pt x="9" y="198"/>
                  </a:cubicBezTo>
                  <a:cubicBezTo>
                    <a:pt x="7" y="198"/>
                    <a:pt x="6" y="199"/>
                    <a:pt x="5" y="200"/>
                  </a:cubicBezTo>
                  <a:cubicBezTo>
                    <a:pt x="3" y="203"/>
                    <a:pt x="6" y="206"/>
                    <a:pt x="9" y="207"/>
                  </a:cubicBezTo>
                  <a:cubicBezTo>
                    <a:pt x="9" y="208"/>
                    <a:pt x="9" y="208"/>
                    <a:pt x="9" y="209"/>
                  </a:cubicBezTo>
                  <a:cubicBezTo>
                    <a:pt x="8" y="210"/>
                    <a:pt x="6" y="210"/>
                    <a:pt x="5" y="211"/>
                  </a:cubicBezTo>
                  <a:cubicBezTo>
                    <a:pt x="2" y="214"/>
                    <a:pt x="6" y="217"/>
                    <a:pt x="9" y="218"/>
                  </a:cubicBezTo>
                  <a:cubicBezTo>
                    <a:pt x="9" y="224"/>
                    <a:pt x="10" y="228"/>
                    <a:pt x="16" y="231"/>
                  </a:cubicBezTo>
                  <a:cubicBezTo>
                    <a:pt x="19" y="233"/>
                    <a:pt x="22" y="232"/>
                    <a:pt x="25" y="232"/>
                  </a:cubicBezTo>
                  <a:cubicBezTo>
                    <a:pt x="29" y="232"/>
                    <a:pt x="34" y="232"/>
                    <a:pt x="38" y="232"/>
                  </a:cubicBezTo>
                  <a:cubicBezTo>
                    <a:pt x="70" y="232"/>
                    <a:pt x="102" y="232"/>
                    <a:pt x="134" y="232"/>
                  </a:cubicBezTo>
                  <a:cubicBezTo>
                    <a:pt x="145" y="232"/>
                    <a:pt x="155" y="232"/>
                    <a:pt x="165" y="232"/>
                  </a:cubicBezTo>
                  <a:cubicBezTo>
                    <a:pt x="173" y="232"/>
                    <a:pt x="182" y="231"/>
                    <a:pt x="182" y="221"/>
                  </a:cubicBezTo>
                  <a:cubicBezTo>
                    <a:pt x="183" y="221"/>
                    <a:pt x="183" y="220"/>
                    <a:pt x="183" y="220"/>
                  </a:cubicBezTo>
                  <a:cubicBezTo>
                    <a:pt x="183" y="168"/>
                    <a:pt x="183" y="116"/>
                    <a:pt x="183" y="64"/>
                  </a:cubicBezTo>
                  <a:cubicBezTo>
                    <a:pt x="183" y="51"/>
                    <a:pt x="183" y="39"/>
                    <a:pt x="183" y="26"/>
                  </a:cubicBezTo>
                  <a:cubicBezTo>
                    <a:pt x="183" y="21"/>
                    <a:pt x="184" y="13"/>
                    <a:pt x="181" y="8"/>
                  </a:cubicBezTo>
                  <a:cubicBezTo>
                    <a:pt x="177" y="0"/>
                    <a:pt x="165" y="2"/>
                    <a:pt x="158" y="2"/>
                  </a:cubicBezTo>
                  <a:close/>
                  <a:moveTo>
                    <a:pt x="7" y="18"/>
                  </a:moveTo>
                  <a:cubicBezTo>
                    <a:pt x="7" y="18"/>
                    <a:pt x="7" y="17"/>
                    <a:pt x="8" y="16"/>
                  </a:cubicBezTo>
                  <a:cubicBezTo>
                    <a:pt x="8" y="16"/>
                    <a:pt x="9" y="16"/>
                    <a:pt x="9" y="16"/>
                  </a:cubicBezTo>
                  <a:cubicBezTo>
                    <a:pt x="9" y="17"/>
                    <a:pt x="9" y="18"/>
                    <a:pt x="9" y="19"/>
                  </a:cubicBezTo>
                  <a:cubicBezTo>
                    <a:pt x="8" y="19"/>
                    <a:pt x="7" y="19"/>
                    <a:pt x="7" y="18"/>
                  </a:cubicBezTo>
                  <a:close/>
                  <a:moveTo>
                    <a:pt x="8" y="28"/>
                  </a:moveTo>
                  <a:cubicBezTo>
                    <a:pt x="8" y="28"/>
                    <a:pt x="9" y="28"/>
                    <a:pt x="9" y="28"/>
                  </a:cubicBezTo>
                  <a:cubicBezTo>
                    <a:pt x="9" y="30"/>
                    <a:pt x="9" y="32"/>
                    <a:pt x="9" y="34"/>
                  </a:cubicBezTo>
                  <a:cubicBezTo>
                    <a:pt x="7" y="32"/>
                    <a:pt x="5" y="29"/>
                    <a:pt x="8" y="28"/>
                  </a:cubicBezTo>
                  <a:close/>
                  <a:moveTo>
                    <a:pt x="7" y="44"/>
                  </a:moveTo>
                  <a:cubicBezTo>
                    <a:pt x="6" y="44"/>
                    <a:pt x="6" y="43"/>
                    <a:pt x="7" y="42"/>
                  </a:cubicBezTo>
                  <a:cubicBezTo>
                    <a:pt x="7" y="42"/>
                    <a:pt x="8" y="41"/>
                    <a:pt x="9" y="41"/>
                  </a:cubicBezTo>
                  <a:cubicBezTo>
                    <a:pt x="9" y="43"/>
                    <a:pt x="9" y="44"/>
                    <a:pt x="9" y="45"/>
                  </a:cubicBezTo>
                  <a:cubicBezTo>
                    <a:pt x="8" y="45"/>
                    <a:pt x="8" y="45"/>
                    <a:pt x="7" y="44"/>
                  </a:cubicBezTo>
                  <a:close/>
                  <a:moveTo>
                    <a:pt x="6" y="59"/>
                  </a:moveTo>
                  <a:cubicBezTo>
                    <a:pt x="6" y="59"/>
                    <a:pt x="6" y="59"/>
                    <a:pt x="6" y="59"/>
                  </a:cubicBezTo>
                  <a:cubicBezTo>
                    <a:pt x="6" y="58"/>
                    <a:pt x="7" y="58"/>
                    <a:pt x="7" y="58"/>
                  </a:cubicBezTo>
                  <a:cubicBezTo>
                    <a:pt x="7" y="57"/>
                    <a:pt x="8" y="57"/>
                    <a:pt x="9" y="56"/>
                  </a:cubicBezTo>
                  <a:cubicBezTo>
                    <a:pt x="9" y="58"/>
                    <a:pt x="9" y="59"/>
                    <a:pt x="9" y="61"/>
                  </a:cubicBezTo>
                  <a:cubicBezTo>
                    <a:pt x="8" y="60"/>
                    <a:pt x="7" y="60"/>
                    <a:pt x="6" y="59"/>
                  </a:cubicBezTo>
                  <a:close/>
                  <a:moveTo>
                    <a:pt x="9" y="68"/>
                  </a:moveTo>
                  <a:cubicBezTo>
                    <a:pt x="9" y="68"/>
                    <a:pt x="9" y="69"/>
                    <a:pt x="9" y="70"/>
                  </a:cubicBezTo>
                  <a:cubicBezTo>
                    <a:pt x="8" y="69"/>
                    <a:pt x="7" y="68"/>
                    <a:pt x="9" y="68"/>
                  </a:cubicBezTo>
                  <a:close/>
                  <a:moveTo>
                    <a:pt x="7" y="78"/>
                  </a:moveTo>
                  <a:cubicBezTo>
                    <a:pt x="8" y="77"/>
                    <a:pt x="8" y="77"/>
                    <a:pt x="9" y="77"/>
                  </a:cubicBezTo>
                  <a:cubicBezTo>
                    <a:pt x="9" y="78"/>
                    <a:pt x="9" y="80"/>
                    <a:pt x="9" y="81"/>
                  </a:cubicBezTo>
                  <a:cubicBezTo>
                    <a:pt x="7" y="80"/>
                    <a:pt x="5" y="79"/>
                    <a:pt x="7" y="78"/>
                  </a:cubicBezTo>
                  <a:close/>
                  <a:moveTo>
                    <a:pt x="7" y="90"/>
                  </a:moveTo>
                  <a:cubicBezTo>
                    <a:pt x="7" y="90"/>
                    <a:pt x="6" y="90"/>
                    <a:pt x="6" y="89"/>
                  </a:cubicBezTo>
                  <a:cubicBezTo>
                    <a:pt x="6" y="89"/>
                    <a:pt x="6" y="89"/>
                    <a:pt x="6" y="89"/>
                  </a:cubicBezTo>
                  <a:cubicBezTo>
                    <a:pt x="7" y="88"/>
                    <a:pt x="8" y="88"/>
                    <a:pt x="9" y="88"/>
                  </a:cubicBezTo>
                  <a:cubicBezTo>
                    <a:pt x="9" y="89"/>
                    <a:pt x="9" y="90"/>
                    <a:pt x="9" y="91"/>
                  </a:cubicBezTo>
                  <a:cubicBezTo>
                    <a:pt x="8" y="91"/>
                    <a:pt x="8" y="90"/>
                    <a:pt x="7" y="90"/>
                  </a:cubicBezTo>
                  <a:close/>
                  <a:moveTo>
                    <a:pt x="8" y="102"/>
                  </a:moveTo>
                  <a:cubicBezTo>
                    <a:pt x="7" y="102"/>
                    <a:pt x="7" y="101"/>
                    <a:pt x="7" y="101"/>
                  </a:cubicBezTo>
                  <a:cubicBezTo>
                    <a:pt x="7" y="101"/>
                    <a:pt x="7" y="101"/>
                    <a:pt x="7" y="101"/>
                  </a:cubicBezTo>
                  <a:cubicBezTo>
                    <a:pt x="7" y="100"/>
                    <a:pt x="8" y="100"/>
                    <a:pt x="9" y="100"/>
                  </a:cubicBezTo>
                  <a:cubicBezTo>
                    <a:pt x="9" y="100"/>
                    <a:pt x="9" y="100"/>
                    <a:pt x="9" y="100"/>
                  </a:cubicBezTo>
                  <a:cubicBezTo>
                    <a:pt x="9" y="101"/>
                    <a:pt x="9" y="101"/>
                    <a:pt x="9" y="102"/>
                  </a:cubicBezTo>
                  <a:cubicBezTo>
                    <a:pt x="8" y="102"/>
                    <a:pt x="8" y="102"/>
                    <a:pt x="8" y="102"/>
                  </a:cubicBezTo>
                  <a:close/>
                  <a:moveTo>
                    <a:pt x="8" y="112"/>
                  </a:moveTo>
                  <a:cubicBezTo>
                    <a:pt x="6" y="111"/>
                    <a:pt x="7" y="111"/>
                    <a:pt x="8" y="111"/>
                  </a:cubicBezTo>
                  <a:cubicBezTo>
                    <a:pt x="8" y="111"/>
                    <a:pt x="8" y="110"/>
                    <a:pt x="9" y="110"/>
                  </a:cubicBezTo>
                  <a:cubicBezTo>
                    <a:pt x="9" y="111"/>
                    <a:pt x="9" y="112"/>
                    <a:pt x="9" y="113"/>
                  </a:cubicBezTo>
                  <a:cubicBezTo>
                    <a:pt x="8" y="113"/>
                    <a:pt x="8" y="112"/>
                    <a:pt x="8" y="112"/>
                  </a:cubicBezTo>
                  <a:close/>
                  <a:moveTo>
                    <a:pt x="7" y="122"/>
                  </a:moveTo>
                  <a:cubicBezTo>
                    <a:pt x="7" y="122"/>
                    <a:pt x="8" y="122"/>
                    <a:pt x="9" y="122"/>
                  </a:cubicBezTo>
                  <a:cubicBezTo>
                    <a:pt x="9" y="123"/>
                    <a:pt x="9" y="123"/>
                    <a:pt x="9" y="124"/>
                  </a:cubicBezTo>
                  <a:cubicBezTo>
                    <a:pt x="8" y="124"/>
                    <a:pt x="7" y="123"/>
                    <a:pt x="7" y="122"/>
                  </a:cubicBezTo>
                  <a:close/>
                  <a:moveTo>
                    <a:pt x="8" y="131"/>
                  </a:moveTo>
                  <a:cubicBezTo>
                    <a:pt x="8" y="131"/>
                    <a:pt x="8" y="131"/>
                    <a:pt x="9" y="131"/>
                  </a:cubicBezTo>
                  <a:cubicBezTo>
                    <a:pt x="9" y="132"/>
                    <a:pt x="9" y="133"/>
                    <a:pt x="9" y="134"/>
                  </a:cubicBezTo>
                  <a:cubicBezTo>
                    <a:pt x="8" y="133"/>
                    <a:pt x="6" y="132"/>
                    <a:pt x="8" y="131"/>
                  </a:cubicBezTo>
                  <a:close/>
                  <a:moveTo>
                    <a:pt x="7" y="142"/>
                  </a:moveTo>
                  <a:cubicBezTo>
                    <a:pt x="8" y="142"/>
                    <a:pt x="8" y="142"/>
                    <a:pt x="9" y="142"/>
                  </a:cubicBezTo>
                  <a:cubicBezTo>
                    <a:pt x="9" y="143"/>
                    <a:pt x="9" y="143"/>
                    <a:pt x="9" y="144"/>
                  </a:cubicBezTo>
                  <a:cubicBezTo>
                    <a:pt x="7" y="144"/>
                    <a:pt x="5" y="142"/>
                    <a:pt x="7" y="142"/>
                  </a:cubicBezTo>
                  <a:close/>
                  <a:moveTo>
                    <a:pt x="8" y="153"/>
                  </a:moveTo>
                  <a:cubicBezTo>
                    <a:pt x="8" y="153"/>
                    <a:pt x="8" y="153"/>
                    <a:pt x="9" y="153"/>
                  </a:cubicBezTo>
                  <a:cubicBezTo>
                    <a:pt x="9" y="153"/>
                    <a:pt x="9" y="154"/>
                    <a:pt x="9" y="155"/>
                  </a:cubicBezTo>
                  <a:cubicBezTo>
                    <a:pt x="7" y="154"/>
                    <a:pt x="5" y="153"/>
                    <a:pt x="8" y="153"/>
                  </a:cubicBezTo>
                  <a:close/>
                  <a:moveTo>
                    <a:pt x="8" y="166"/>
                  </a:moveTo>
                  <a:cubicBezTo>
                    <a:pt x="8" y="166"/>
                    <a:pt x="7" y="166"/>
                    <a:pt x="7" y="166"/>
                  </a:cubicBezTo>
                  <a:cubicBezTo>
                    <a:pt x="7" y="166"/>
                    <a:pt x="7" y="165"/>
                    <a:pt x="7" y="166"/>
                  </a:cubicBezTo>
                  <a:cubicBezTo>
                    <a:pt x="7" y="166"/>
                    <a:pt x="7" y="166"/>
                    <a:pt x="7" y="166"/>
                  </a:cubicBezTo>
                  <a:cubicBezTo>
                    <a:pt x="7" y="165"/>
                    <a:pt x="7" y="165"/>
                    <a:pt x="7" y="165"/>
                  </a:cubicBezTo>
                  <a:cubicBezTo>
                    <a:pt x="7" y="165"/>
                    <a:pt x="7" y="165"/>
                    <a:pt x="7" y="165"/>
                  </a:cubicBezTo>
                  <a:cubicBezTo>
                    <a:pt x="7" y="165"/>
                    <a:pt x="8" y="165"/>
                    <a:pt x="8" y="165"/>
                  </a:cubicBezTo>
                  <a:cubicBezTo>
                    <a:pt x="8" y="164"/>
                    <a:pt x="9" y="164"/>
                    <a:pt x="9" y="164"/>
                  </a:cubicBezTo>
                  <a:cubicBezTo>
                    <a:pt x="9" y="165"/>
                    <a:pt x="9" y="166"/>
                    <a:pt x="9" y="167"/>
                  </a:cubicBezTo>
                  <a:cubicBezTo>
                    <a:pt x="9" y="167"/>
                    <a:pt x="8" y="167"/>
                    <a:pt x="8" y="166"/>
                  </a:cubicBezTo>
                  <a:close/>
                  <a:moveTo>
                    <a:pt x="7" y="176"/>
                  </a:moveTo>
                  <a:cubicBezTo>
                    <a:pt x="7" y="175"/>
                    <a:pt x="8" y="175"/>
                    <a:pt x="9" y="175"/>
                  </a:cubicBezTo>
                  <a:cubicBezTo>
                    <a:pt x="9" y="176"/>
                    <a:pt x="9" y="178"/>
                    <a:pt x="9" y="179"/>
                  </a:cubicBezTo>
                  <a:cubicBezTo>
                    <a:pt x="7" y="179"/>
                    <a:pt x="6" y="178"/>
                    <a:pt x="7" y="176"/>
                  </a:cubicBezTo>
                  <a:close/>
                  <a:moveTo>
                    <a:pt x="8" y="191"/>
                  </a:moveTo>
                  <a:cubicBezTo>
                    <a:pt x="7" y="191"/>
                    <a:pt x="7" y="190"/>
                    <a:pt x="7" y="190"/>
                  </a:cubicBezTo>
                  <a:cubicBezTo>
                    <a:pt x="7" y="190"/>
                    <a:pt x="7" y="190"/>
                    <a:pt x="7" y="190"/>
                  </a:cubicBezTo>
                  <a:cubicBezTo>
                    <a:pt x="7" y="190"/>
                    <a:pt x="7" y="189"/>
                    <a:pt x="7" y="189"/>
                  </a:cubicBezTo>
                  <a:cubicBezTo>
                    <a:pt x="8" y="189"/>
                    <a:pt x="8" y="189"/>
                    <a:pt x="9" y="189"/>
                  </a:cubicBezTo>
                  <a:cubicBezTo>
                    <a:pt x="9" y="190"/>
                    <a:pt x="9" y="190"/>
                    <a:pt x="9" y="191"/>
                  </a:cubicBezTo>
                  <a:cubicBezTo>
                    <a:pt x="8" y="191"/>
                    <a:pt x="8" y="191"/>
                    <a:pt x="8" y="191"/>
                  </a:cubicBezTo>
                  <a:close/>
                  <a:moveTo>
                    <a:pt x="8" y="203"/>
                  </a:moveTo>
                  <a:cubicBezTo>
                    <a:pt x="8" y="202"/>
                    <a:pt x="8" y="202"/>
                    <a:pt x="8" y="202"/>
                  </a:cubicBezTo>
                  <a:cubicBezTo>
                    <a:pt x="8" y="202"/>
                    <a:pt x="8" y="202"/>
                    <a:pt x="8" y="202"/>
                  </a:cubicBezTo>
                  <a:cubicBezTo>
                    <a:pt x="8" y="201"/>
                    <a:pt x="9" y="201"/>
                    <a:pt x="9" y="201"/>
                  </a:cubicBezTo>
                  <a:cubicBezTo>
                    <a:pt x="9" y="202"/>
                    <a:pt x="9" y="202"/>
                    <a:pt x="9" y="203"/>
                  </a:cubicBezTo>
                  <a:cubicBezTo>
                    <a:pt x="9" y="203"/>
                    <a:pt x="8" y="203"/>
                    <a:pt x="8" y="203"/>
                  </a:cubicBezTo>
                  <a:close/>
                  <a:moveTo>
                    <a:pt x="8" y="213"/>
                  </a:moveTo>
                  <a:cubicBezTo>
                    <a:pt x="9" y="213"/>
                    <a:pt x="9" y="213"/>
                    <a:pt x="9" y="213"/>
                  </a:cubicBezTo>
                  <a:cubicBezTo>
                    <a:pt x="9" y="213"/>
                    <a:pt x="9" y="214"/>
                    <a:pt x="9" y="215"/>
                  </a:cubicBezTo>
                  <a:cubicBezTo>
                    <a:pt x="9" y="215"/>
                    <a:pt x="8" y="215"/>
                    <a:pt x="8" y="214"/>
                  </a:cubicBezTo>
                  <a:cubicBezTo>
                    <a:pt x="7" y="214"/>
                    <a:pt x="8" y="213"/>
                    <a:pt x="8" y="213"/>
                  </a:cubicBezTo>
                  <a:close/>
                  <a:moveTo>
                    <a:pt x="154" y="229"/>
                  </a:moveTo>
                  <a:cubicBezTo>
                    <a:pt x="139" y="229"/>
                    <a:pt x="124" y="229"/>
                    <a:pt x="109" y="229"/>
                  </a:cubicBezTo>
                  <a:cubicBezTo>
                    <a:pt x="81" y="229"/>
                    <a:pt x="52" y="229"/>
                    <a:pt x="24" y="229"/>
                  </a:cubicBezTo>
                  <a:cubicBezTo>
                    <a:pt x="18" y="229"/>
                    <a:pt x="13" y="228"/>
                    <a:pt x="12" y="220"/>
                  </a:cubicBezTo>
                  <a:cubicBezTo>
                    <a:pt x="12" y="219"/>
                    <a:pt x="12" y="217"/>
                    <a:pt x="12" y="216"/>
                  </a:cubicBezTo>
                  <a:cubicBezTo>
                    <a:pt x="12" y="215"/>
                    <a:pt x="12" y="214"/>
                    <a:pt x="12" y="213"/>
                  </a:cubicBezTo>
                  <a:cubicBezTo>
                    <a:pt x="13" y="213"/>
                    <a:pt x="13" y="214"/>
                    <a:pt x="14" y="214"/>
                  </a:cubicBezTo>
                  <a:cubicBezTo>
                    <a:pt x="15" y="215"/>
                    <a:pt x="17" y="212"/>
                    <a:pt x="15" y="211"/>
                  </a:cubicBezTo>
                  <a:cubicBezTo>
                    <a:pt x="14" y="210"/>
                    <a:pt x="13" y="210"/>
                    <a:pt x="12" y="210"/>
                  </a:cubicBezTo>
                  <a:cubicBezTo>
                    <a:pt x="12" y="207"/>
                    <a:pt x="12" y="204"/>
                    <a:pt x="12" y="202"/>
                  </a:cubicBezTo>
                  <a:cubicBezTo>
                    <a:pt x="13" y="202"/>
                    <a:pt x="14" y="202"/>
                    <a:pt x="15" y="203"/>
                  </a:cubicBezTo>
                  <a:cubicBezTo>
                    <a:pt x="17" y="203"/>
                    <a:pt x="18" y="200"/>
                    <a:pt x="16" y="199"/>
                  </a:cubicBezTo>
                  <a:cubicBezTo>
                    <a:pt x="15" y="199"/>
                    <a:pt x="13" y="199"/>
                    <a:pt x="12" y="198"/>
                  </a:cubicBezTo>
                  <a:cubicBezTo>
                    <a:pt x="12" y="196"/>
                    <a:pt x="12" y="193"/>
                    <a:pt x="12" y="190"/>
                  </a:cubicBezTo>
                  <a:cubicBezTo>
                    <a:pt x="13" y="190"/>
                    <a:pt x="14" y="190"/>
                    <a:pt x="14" y="191"/>
                  </a:cubicBezTo>
                  <a:cubicBezTo>
                    <a:pt x="16" y="191"/>
                    <a:pt x="17" y="188"/>
                    <a:pt x="15" y="188"/>
                  </a:cubicBezTo>
                  <a:cubicBezTo>
                    <a:pt x="14" y="187"/>
                    <a:pt x="13" y="187"/>
                    <a:pt x="12" y="186"/>
                  </a:cubicBezTo>
                  <a:cubicBezTo>
                    <a:pt x="12" y="183"/>
                    <a:pt x="12" y="179"/>
                    <a:pt x="12" y="176"/>
                  </a:cubicBezTo>
                  <a:cubicBezTo>
                    <a:pt x="13" y="176"/>
                    <a:pt x="14" y="177"/>
                    <a:pt x="15" y="177"/>
                  </a:cubicBezTo>
                  <a:cubicBezTo>
                    <a:pt x="17" y="178"/>
                    <a:pt x="18" y="175"/>
                    <a:pt x="16" y="174"/>
                  </a:cubicBezTo>
                  <a:cubicBezTo>
                    <a:pt x="15" y="174"/>
                    <a:pt x="13" y="173"/>
                    <a:pt x="12" y="173"/>
                  </a:cubicBezTo>
                  <a:cubicBezTo>
                    <a:pt x="12" y="170"/>
                    <a:pt x="12" y="167"/>
                    <a:pt x="12" y="164"/>
                  </a:cubicBezTo>
                  <a:cubicBezTo>
                    <a:pt x="13" y="164"/>
                    <a:pt x="13" y="165"/>
                    <a:pt x="14" y="166"/>
                  </a:cubicBezTo>
                  <a:cubicBezTo>
                    <a:pt x="15" y="167"/>
                    <a:pt x="18" y="166"/>
                    <a:pt x="17" y="164"/>
                  </a:cubicBezTo>
                  <a:cubicBezTo>
                    <a:pt x="16" y="162"/>
                    <a:pt x="14" y="161"/>
                    <a:pt x="12" y="161"/>
                  </a:cubicBezTo>
                  <a:cubicBezTo>
                    <a:pt x="12" y="158"/>
                    <a:pt x="12" y="156"/>
                    <a:pt x="12" y="153"/>
                  </a:cubicBezTo>
                  <a:cubicBezTo>
                    <a:pt x="13" y="154"/>
                    <a:pt x="14" y="154"/>
                    <a:pt x="14" y="155"/>
                  </a:cubicBezTo>
                  <a:cubicBezTo>
                    <a:pt x="16" y="156"/>
                    <a:pt x="17" y="153"/>
                    <a:pt x="16" y="152"/>
                  </a:cubicBezTo>
                  <a:cubicBezTo>
                    <a:pt x="15" y="151"/>
                    <a:pt x="13" y="150"/>
                    <a:pt x="12" y="150"/>
                  </a:cubicBezTo>
                  <a:cubicBezTo>
                    <a:pt x="12" y="148"/>
                    <a:pt x="12" y="145"/>
                    <a:pt x="12" y="143"/>
                  </a:cubicBezTo>
                  <a:cubicBezTo>
                    <a:pt x="13" y="143"/>
                    <a:pt x="13" y="143"/>
                    <a:pt x="14" y="144"/>
                  </a:cubicBezTo>
                  <a:cubicBezTo>
                    <a:pt x="16" y="145"/>
                    <a:pt x="17" y="142"/>
                    <a:pt x="15" y="141"/>
                  </a:cubicBezTo>
                  <a:cubicBezTo>
                    <a:pt x="15" y="140"/>
                    <a:pt x="13" y="140"/>
                    <a:pt x="12" y="139"/>
                  </a:cubicBezTo>
                  <a:cubicBezTo>
                    <a:pt x="12" y="137"/>
                    <a:pt x="12" y="135"/>
                    <a:pt x="12" y="132"/>
                  </a:cubicBezTo>
                  <a:cubicBezTo>
                    <a:pt x="13" y="133"/>
                    <a:pt x="14" y="133"/>
                    <a:pt x="15" y="133"/>
                  </a:cubicBezTo>
                  <a:cubicBezTo>
                    <a:pt x="16" y="134"/>
                    <a:pt x="17" y="131"/>
                    <a:pt x="15" y="130"/>
                  </a:cubicBezTo>
                  <a:cubicBezTo>
                    <a:pt x="14" y="130"/>
                    <a:pt x="13" y="129"/>
                    <a:pt x="12" y="129"/>
                  </a:cubicBezTo>
                  <a:cubicBezTo>
                    <a:pt x="12" y="127"/>
                    <a:pt x="12" y="125"/>
                    <a:pt x="12" y="122"/>
                  </a:cubicBezTo>
                  <a:cubicBezTo>
                    <a:pt x="13" y="123"/>
                    <a:pt x="13" y="123"/>
                    <a:pt x="14" y="123"/>
                  </a:cubicBezTo>
                  <a:cubicBezTo>
                    <a:pt x="16" y="124"/>
                    <a:pt x="17" y="121"/>
                    <a:pt x="15" y="120"/>
                  </a:cubicBezTo>
                  <a:cubicBezTo>
                    <a:pt x="14" y="120"/>
                    <a:pt x="13" y="119"/>
                    <a:pt x="12" y="119"/>
                  </a:cubicBezTo>
                  <a:cubicBezTo>
                    <a:pt x="12" y="116"/>
                    <a:pt x="12" y="114"/>
                    <a:pt x="12" y="111"/>
                  </a:cubicBezTo>
                  <a:cubicBezTo>
                    <a:pt x="13" y="111"/>
                    <a:pt x="14" y="111"/>
                    <a:pt x="14" y="112"/>
                  </a:cubicBezTo>
                  <a:cubicBezTo>
                    <a:pt x="16" y="112"/>
                    <a:pt x="17" y="109"/>
                    <a:pt x="15" y="109"/>
                  </a:cubicBezTo>
                  <a:cubicBezTo>
                    <a:pt x="14" y="108"/>
                    <a:pt x="13" y="108"/>
                    <a:pt x="12" y="108"/>
                  </a:cubicBezTo>
                  <a:cubicBezTo>
                    <a:pt x="12" y="105"/>
                    <a:pt x="12" y="103"/>
                    <a:pt x="12" y="101"/>
                  </a:cubicBezTo>
                  <a:cubicBezTo>
                    <a:pt x="13" y="101"/>
                    <a:pt x="13" y="101"/>
                    <a:pt x="14" y="101"/>
                  </a:cubicBezTo>
                  <a:cubicBezTo>
                    <a:pt x="15" y="102"/>
                    <a:pt x="16" y="99"/>
                    <a:pt x="14" y="98"/>
                  </a:cubicBezTo>
                  <a:cubicBezTo>
                    <a:pt x="14" y="98"/>
                    <a:pt x="13" y="98"/>
                    <a:pt x="12" y="97"/>
                  </a:cubicBezTo>
                  <a:cubicBezTo>
                    <a:pt x="12" y="95"/>
                    <a:pt x="12" y="92"/>
                    <a:pt x="12" y="90"/>
                  </a:cubicBezTo>
                  <a:cubicBezTo>
                    <a:pt x="12" y="90"/>
                    <a:pt x="13" y="90"/>
                    <a:pt x="13" y="91"/>
                  </a:cubicBezTo>
                  <a:cubicBezTo>
                    <a:pt x="14" y="92"/>
                    <a:pt x="17" y="90"/>
                    <a:pt x="15" y="88"/>
                  </a:cubicBezTo>
                  <a:cubicBezTo>
                    <a:pt x="14" y="88"/>
                    <a:pt x="13" y="87"/>
                    <a:pt x="12" y="86"/>
                  </a:cubicBezTo>
                  <a:cubicBezTo>
                    <a:pt x="12" y="83"/>
                    <a:pt x="12" y="81"/>
                    <a:pt x="12" y="78"/>
                  </a:cubicBezTo>
                  <a:cubicBezTo>
                    <a:pt x="13" y="78"/>
                    <a:pt x="13" y="78"/>
                    <a:pt x="14" y="78"/>
                  </a:cubicBezTo>
                  <a:cubicBezTo>
                    <a:pt x="16" y="79"/>
                    <a:pt x="17" y="77"/>
                    <a:pt x="15" y="76"/>
                  </a:cubicBezTo>
                  <a:cubicBezTo>
                    <a:pt x="14" y="75"/>
                    <a:pt x="13" y="75"/>
                    <a:pt x="12" y="75"/>
                  </a:cubicBezTo>
                  <a:cubicBezTo>
                    <a:pt x="12" y="72"/>
                    <a:pt x="12" y="70"/>
                    <a:pt x="12" y="68"/>
                  </a:cubicBezTo>
                  <a:cubicBezTo>
                    <a:pt x="13" y="68"/>
                    <a:pt x="13" y="68"/>
                    <a:pt x="13" y="69"/>
                  </a:cubicBezTo>
                  <a:cubicBezTo>
                    <a:pt x="15" y="70"/>
                    <a:pt x="17" y="67"/>
                    <a:pt x="15" y="66"/>
                  </a:cubicBezTo>
                  <a:cubicBezTo>
                    <a:pt x="14" y="65"/>
                    <a:pt x="13" y="65"/>
                    <a:pt x="12" y="65"/>
                  </a:cubicBezTo>
                  <a:cubicBezTo>
                    <a:pt x="12" y="62"/>
                    <a:pt x="12" y="59"/>
                    <a:pt x="12" y="56"/>
                  </a:cubicBezTo>
                  <a:cubicBezTo>
                    <a:pt x="13" y="57"/>
                    <a:pt x="13" y="57"/>
                    <a:pt x="14" y="57"/>
                  </a:cubicBezTo>
                  <a:cubicBezTo>
                    <a:pt x="15" y="59"/>
                    <a:pt x="17" y="56"/>
                    <a:pt x="15" y="55"/>
                  </a:cubicBezTo>
                  <a:cubicBezTo>
                    <a:pt x="14" y="54"/>
                    <a:pt x="13" y="53"/>
                    <a:pt x="12" y="53"/>
                  </a:cubicBezTo>
                  <a:cubicBezTo>
                    <a:pt x="12" y="49"/>
                    <a:pt x="12" y="45"/>
                    <a:pt x="12" y="42"/>
                  </a:cubicBezTo>
                  <a:cubicBezTo>
                    <a:pt x="13" y="42"/>
                    <a:pt x="14" y="42"/>
                    <a:pt x="14" y="43"/>
                  </a:cubicBezTo>
                  <a:cubicBezTo>
                    <a:pt x="16" y="44"/>
                    <a:pt x="18" y="41"/>
                    <a:pt x="16" y="40"/>
                  </a:cubicBezTo>
                  <a:cubicBezTo>
                    <a:pt x="15" y="39"/>
                    <a:pt x="13" y="39"/>
                    <a:pt x="12" y="38"/>
                  </a:cubicBezTo>
                  <a:cubicBezTo>
                    <a:pt x="12" y="35"/>
                    <a:pt x="12" y="31"/>
                    <a:pt x="12" y="28"/>
                  </a:cubicBezTo>
                  <a:cubicBezTo>
                    <a:pt x="13" y="28"/>
                    <a:pt x="14" y="28"/>
                    <a:pt x="15" y="28"/>
                  </a:cubicBezTo>
                  <a:cubicBezTo>
                    <a:pt x="17" y="29"/>
                    <a:pt x="18" y="26"/>
                    <a:pt x="16" y="25"/>
                  </a:cubicBezTo>
                  <a:cubicBezTo>
                    <a:pt x="14" y="25"/>
                    <a:pt x="13" y="25"/>
                    <a:pt x="12" y="24"/>
                  </a:cubicBezTo>
                  <a:cubicBezTo>
                    <a:pt x="12" y="22"/>
                    <a:pt x="12" y="19"/>
                    <a:pt x="12" y="16"/>
                  </a:cubicBezTo>
                  <a:cubicBezTo>
                    <a:pt x="12" y="16"/>
                    <a:pt x="12" y="16"/>
                    <a:pt x="12" y="15"/>
                  </a:cubicBezTo>
                  <a:cubicBezTo>
                    <a:pt x="13" y="15"/>
                    <a:pt x="14" y="15"/>
                    <a:pt x="15" y="16"/>
                  </a:cubicBezTo>
                  <a:cubicBezTo>
                    <a:pt x="17" y="17"/>
                    <a:pt x="18" y="14"/>
                    <a:pt x="16" y="13"/>
                  </a:cubicBezTo>
                  <a:cubicBezTo>
                    <a:pt x="15" y="12"/>
                    <a:pt x="14" y="12"/>
                    <a:pt x="13" y="12"/>
                  </a:cubicBezTo>
                  <a:cubicBezTo>
                    <a:pt x="14" y="8"/>
                    <a:pt x="16" y="5"/>
                    <a:pt x="21" y="5"/>
                  </a:cubicBezTo>
                  <a:cubicBezTo>
                    <a:pt x="23" y="5"/>
                    <a:pt x="25" y="5"/>
                    <a:pt x="27" y="5"/>
                  </a:cubicBezTo>
                  <a:cubicBezTo>
                    <a:pt x="39" y="5"/>
                    <a:pt x="51" y="5"/>
                    <a:pt x="64" y="5"/>
                  </a:cubicBezTo>
                  <a:cubicBezTo>
                    <a:pt x="95" y="5"/>
                    <a:pt x="126" y="5"/>
                    <a:pt x="158" y="5"/>
                  </a:cubicBezTo>
                  <a:cubicBezTo>
                    <a:pt x="165" y="5"/>
                    <a:pt x="179" y="3"/>
                    <a:pt x="179" y="14"/>
                  </a:cubicBezTo>
                  <a:cubicBezTo>
                    <a:pt x="179" y="21"/>
                    <a:pt x="179" y="27"/>
                    <a:pt x="179" y="34"/>
                  </a:cubicBezTo>
                  <a:cubicBezTo>
                    <a:pt x="179" y="93"/>
                    <a:pt x="179" y="152"/>
                    <a:pt x="179" y="211"/>
                  </a:cubicBezTo>
                  <a:cubicBezTo>
                    <a:pt x="179" y="214"/>
                    <a:pt x="179" y="217"/>
                    <a:pt x="179" y="220"/>
                  </a:cubicBezTo>
                  <a:cubicBezTo>
                    <a:pt x="179" y="232"/>
                    <a:pt x="162" y="229"/>
                    <a:pt x="154" y="229"/>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227"/>
            <p:cNvSpPr>
              <a:spLocks noEditPoints="1"/>
            </p:cNvSpPr>
            <p:nvPr/>
          </p:nvSpPr>
          <p:spPr bwMode="auto">
            <a:xfrm>
              <a:off x="7621833" y="5184209"/>
              <a:ext cx="395288" cy="139700"/>
            </a:xfrm>
            <a:custGeom>
              <a:avLst/>
              <a:gdLst>
                <a:gd name="T0" fmla="*/ 83 w 93"/>
                <a:gd name="T1" fmla="*/ 16 h 33"/>
                <a:gd name="T2" fmla="*/ 79 w 93"/>
                <a:gd name="T3" fmla="*/ 15 h 33"/>
                <a:gd name="T4" fmla="*/ 79 w 93"/>
                <a:gd name="T5" fmla="*/ 17 h 33"/>
                <a:gd name="T6" fmla="*/ 67 w 93"/>
                <a:gd name="T7" fmla="*/ 23 h 33"/>
                <a:gd name="T8" fmla="*/ 69 w 93"/>
                <a:gd name="T9" fmla="*/ 13 h 33"/>
                <a:gd name="T10" fmla="*/ 64 w 93"/>
                <a:gd name="T11" fmla="*/ 23 h 33"/>
                <a:gd name="T12" fmla="*/ 54 w 93"/>
                <a:gd name="T13" fmla="*/ 12 h 33"/>
                <a:gd name="T14" fmla="*/ 66 w 93"/>
                <a:gd name="T15" fmla="*/ 10 h 33"/>
                <a:gd name="T16" fmla="*/ 57 w 93"/>
                <a:gd name="T17" fmla="*/ 9 h 33"/>
                <a:gd name="T18" fmla="*/ 53 w 93"/>
                <a:gd name="T19" fmla="*/ 8 h 33"/>
                <a:gd name="T20" fmla="*/ 47 w 93"/>
                <a:gd name="T21" fmla="*/ 10 h 33"/>
                <a:gd name="T22" fmla="*/ 51 w 93"/>
                <a:gd name="T23" fmla="*/ 12 h 33"/>
                <a:gd name="T24" fmla="*/ 46 w 93"/>
                <a:gd name="T25" fmla="*/ 15 h 33"/>
                <a:gd name="T26" fmla="*/ 38 w 93"/>
                <a:gd name="T27" fmla="*/ 13 h 33"/>
                <a:gd name="T28" fmla="*/ 30 w 93"/>
                <a:gd name="T29" fmla="*/ 23 h 33"/>
                <a:gd name="T30" fmla="*/ 24 w 93"/>
                <a:gd name="T31" fmla="*/ 22 h 33"/>
                <a:gd name="T32" fmla="*/ 15 w 93"/>
                <a:gd name="T33" fmla="*/ 12 h 33"/>
                <a:gd name="T34" fmla="*/ 1 w 93"/>
                <a:gd name="T35" fmla="*/ 15 h 33"/>
                <a:gd name="T36" fmla="*/ 12 w 93"/>
                <a:gd name="T37" fmla="*/ 7 h 33"/>
                <a:gd name="T38" fmla="*/ 8 w 93"/>
                <a:gd name="T39" fmla="*/ 33 h 33"/>
                <a:gd name="T40" fmla="*/ 14 w 93"/>
                <a:gd name="T41" fmla="*/ 19 h 33"/>
                <a:gd name="T42" fmla="*/ 21 w 93"/>
                <a:gd name="T43" fmla="*/ 9 h 33"/>
                <a:gd name="T44" fmla="*/ 24 w 93"/>
                <a:gd name="T45" fmla="*/ 12 h 33"/>
                <a:gd name="T46" fmla="*/ 32 w 93"/>
                <a:gd name="T47" fmla="*/ 25 h 33"/>
                <a:gd name="T48" fmla="*/ 46 w 93"/>
                <a:gd name="T49" fmla="*/ 18 h 33"/>
                <a:gd name="T50" fmla="*/ 53 w 93"/>
                <a:gd name="T51" fmla="*/ 29 h 33"/>
                <a:gd name="T52" fmla="*/ 65 w 93"/>
                <a:gd name="T53" fmla="*/ 25 h 33"/>
                <a:gd name="T54" fmla="*/ 81 w 93"/>
                <a:gd name="T55" fmla="*/ 18 h 33"/>
                <a:gd name="T56" fmla="*/ 87 w 93"/>
                <a:gd name="T57" fmla="*/ 28 h 33"/>
                <a:gd name="T58" fmla="*/ 77 w 93"/>
                <a:gd name="T59" fmla="*/ 26 h 33"/>
                <a:gd name="T60" fmla="*/ 89 w 93"/>
                <a:gd name="T61" fmla="*/ 29 h 33"/>
                <a:gd name="T62" fmla="*/ 9 w 93"/>
                <a:gd name="T63" fmla="*/ 30 h 33"/>
                <a:gd name="T64" fmla="*/ 9 w 93"/>
                <a:gd name="T65" fmla="*/ 30 h 33"/>
                <a:gd name="T66" fmla="*/ 35 w 93"/>
                <a:gd name="T67" fmla="*/ 23 h 33"/>
                <a:gd name="T68" fmla="*/ 39 w 93"/>
                <a:gd name="T69" fmla="*/ 16 h 33"/>
                <a:gd name="T70" fmla="*/ 43 w 93"/>
                <a:gd name="T71" fmla="*/ 18 h 33"/>
                <a:gd name="T72" fmla="*/ 67 w 93"/>
                <a:gd name="T73" fmla="*/ 18 h 33"/>
                <a:gd name="T74" fmla="*/ 66 w 93"/>
                <a:gd name="T75" fmla="*/ 20 h 33"/>
                <a:gd name="T76" fmla="*/ 66 w 93"/>
                <a:gd name="T7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33">
                  <a:moveTo>
                    <a:pt x="89" y="19"/>
                  </a:moveTo>
                  <a:cubicBezTo>
                    <a:pt x="87" y="18"/>
                    <a:pt x="84" y="18"/>
                    <a:pt x="83" y="16"/>
                  </a:cubicBezTo>
                  <a:cubicBezTo>
                    <a:pt x="84" y="15"/>
                    <a:pt x="85" y="13"/>
                    <a:pt x="85" y="12"/>
                  </a:cubicBezTo>
                  <a:cubicBezTo>
                    <a:pt x="87" y="7"/>
                    <a:pt x="77" y="10"/>
                    <a:pt x="79" y="15"/>
                  </a:cubicBezTo>
                  <a:cubicBezTo>
                    <a:pt x="79" y="15"/>
                    <a:pt x="79" y="16"/>
                    <a:pt x="80" y="16"/>
                  </a:cubicBezTo>
                  <a:cubicBezTo>
                    <a:pt x="79" y="16"/>
                    <a:pt x="79" y="16"/>
                    <a:pt x="79" y="17"/>
                  </a:cubicBezTo>
                  <a:cubicBezTo>
                    <a:pt x="77" y="19"/>
                    <a:pt x="75" y="20"/>
                    <a:pt x="73" y="22"/>
                  </a:cubicBezTo>
                  <a:cubicBezTo>
                    <a:pt x="71" y="23"/>
                    <a:pt x="68" y="25"/>
                    <a:pt x="67" y="23"/>
                  </a:cubicBezTo>
                  <a:cubicBezTo>
                    <a:pt x="69" y="22"/>
                    <a:pt x="70" y="20"/>
                    <a:pt x="71" y="17"/>
                  </a:cubicBezTo>
                  <a:cubicBezTo>
                    <a:pt x="72" y="15"/>
                    <a:pt x="72" y="13"/>
                    <a:pt x="69" y="13"/>
                  </a:cubicBezTo>
                  <a:cubicBezTo>
                    <a:pt x="66" y="13"/>
                    <a:pt x="64" y="18"/>
                    <a:pt x="64" y="20"/>
                  </a:cubicBezTo>
                  <a:cubicBezTo>
                    <a:pt x="64" y="21"/>
                    <a:pt x="64" y="22"/>
                    <a:pt x="64" y="23"/>
                  </a:cubicBezTo>
                  <a:cubicBezTo>
                    <a:pt x="60" y="26"/>
                    <a:pt x="54" y="28"/>
                    <a:pt x="52" y="25"/>
                  </a:cubicBezTo>
                  <a:cubicBezTo>
                    <a:pt x="51" y="22"/>
                    <a:pt x="52" y="17"/>
                    <a:pt x="54" y="12"/>
                  </a:cubicBezTo>
                  <a:cubicBezTo>
                    <a:pt x="54" y="12"/>
                    <a:pt x="55" y="12"/>
                    <a:pt x="55" y="11"/>
                  </a:cubicBezTo>
                  <a:cubicBezTo>
                    <a:pt x="59" y="11"/>
                    <a:pt x="62" y="11"/>
                    <a:pt x="66" y="10"/>
                  </a:cubicBezTo>
                  <a:cubicBezTo>
                    <a:pt x="67" y="9"/>
                    <a:pt x="66" y="7"/>
                    <a:pt x="65" y="7"/>
                  </a:cubicBezTo>
                  <a:cubicBezTo>
                    <a:pt x="63" y="8"/>
                    <a:pt x="60" y="8"/>
                    <a:pt x="57" y="9"/>
                  </a:cubicBezTo>
                  <a:cubicBezTo>
                    <a:pt x="58" y="7"/>
                    <a:pt x="59" y="5"/>
                    <a:pt x="57" y="4"/>
                  </a:cubicBezTo>
                  <a:cubicBezTo>
                    <a:pt x="55" y="3"/>
                    <a:pt x="53" y="7"/>
                    <a:pt x="53" y="8"/>
                  </a:cubicBezTo>
                  <a:cubicBezTo>
                    <a:pt x="52" y="9"/>
                    <a:pt x="52" y="9"/>
                    <a:pt x="52" y="9"/>
                  </a:cubicBezTo>
                  <a:cubicBezTo>
                    <a:pt x="50" y="9"/>
                    <a:pt x="48" y="10"/>
                    <a:pt x="47" y="10"/>
                  </a:cubicBezTo>
                  <a:cubicBezTo>
                    <a:pt x="45" y="10"/>
                    <a:pt x="46" y="12"/>
                    <a:pt x="47" y="12"/>
                  </a:cubicBezTo>
                  <a:cubicBezTo>
                    <a:pt x="48" y="12"/>
                    <a:pt x="50" y="12"/>
                    <a:pt x="51" y="12"/>
                  </a:cubicBezTo>
                  <a:cubicBezTo>
                    <a:pt x="50" y="12"/>
                    <a:pt x="49" y="13"/>
                    <a:pt x="48" y="13"/>
                  </a:cubicBezTo>
                  <a:cubicBezTo>
                    <a:pt x="47" y="14"/>
                    <a:pt x="47" y="14"/>
                    <a:pt x="46" y="15"/>
                  </a:cubicBezTo>
                  <a:cubicBezTo>
                    <a:pt x="45" y="12"/>
                    <a:pt x="41" y="12"/>
                    <a:pt x="39" y="13"/>
                  </a:cubicBezTo>
                  <a:cubicBezTo>
                    <a:pt x="39" y="13"/>
                    <a:pt x="38" y="13"/>
                    <a:pt x="38" y="13"/>
                  </a:cubicBezTo>
                  <a:cubicBezTo>
                    <a:pt x="36" y="14"/>
                    <a:pt x="34" y="17"/>
                    <a:pt x="33" y="20"/>
                  </a:cubicBezTo>
                  <a:cubicBezTo>
                    <a:pt x="32" y="21"/>
                    <a:pt x="31" y="22"/>
                    <a:pt x="30" y="23"/>
                  </a:cubicBezTo>
                  <a:cubicBezTo>
                    <a:pt x="28" y="25"/>
                    <a:pt x="27" y="26"/>
                    <a:pt x="25" y="27"/>
                  </a:cubicBezTo>
                  <a:cubicBezTo>
                    <a:pt x="22" y="29"/>
                    <a:pt x="23" y="23"/>
                    <a:pt x="24" y="22"/>
                  </a:cubicBezTo>
                  <a:cubicBezTo>
                    <a:pt x="25" y="17"/>
                    <a:pt x="30" y="7"/>
                    <a:pt x="26" y="3"/>
                  </a:cubicBezTo>
                  <a:cubicBezTo>
                    <a:pt x="23" y="0"/>
                    <a:pt x="18" y="7"/>
                    <a:pt x="15" y="12"/>
                  </a:cubicBezTo>
                  <a:cubicBezTo>
                    <a:pt x="15" y="9"/>
                    <a:pt x="15" y="6"/>
                    <a:pt x="13" y="4"/>
                  </a:cubicBezTo>
                  <a:cubicBezTo>
                    <a:pt x="9" y="0"/>
                    <a:pt x="2" y="12"/>
                    <a:pt x="1" y="15"/>
                  </a:cubicBezTo>
                  <a:cubicBezTo>
                    <a:pt x="0" y="16"/>
                    <a:pt x="2" y="17"/>
                    <a:pt x="3" y="16"/>
                  </a:cubicBezTo>
                  <a:cubicBezTo>
                    <a:pt x="4" y="14"/>
                    <a:pt x="11" y="3"/>
                    <a:pt x="12" y="7"/>
                  </a:cubicBezTo>
                  <a:cubicBezTo>
                    <a:pt x="13" y="11"/>
                    <a:pt x="13" y="14"/>
                    <a:pt x="12" y="18"/>
                  </a:cubicBezTo>
                  <a:cubicBezTo>
                    <a:pt x="10" y="21"/>
                    <a:pt x="4" y="31"/>
                    <a:pt x="8" y="33"/>
                  </a:cubicBezTo>
                  <a:cubicBezTo>
                    <a:pt x="8" y="33"/>
                    <a:pt x="9" y="33"/>
                    <a:pt x="9" y="33"/>
                  </a:cubicBezTo>
                  <a:cubicBezTo>
                    <a:pt x="13" y="29"/>
                    <a:pt x="13" y="24"/>
                    <a:pt x="14" y="19"/>
                  </a:cubicBezTo>
                  <a:cubicBezTo>
                    <a:pt x="15" y="18"/>
                    <a:pt x="16" y="16"/>
                    <a:pt x="16" y="15"/>
                  </a:cubicBezTo>
                  <a:cubicBezTo>
                    <a:pt x="18" y="13"/>
                    <a:pt x="19" y="11"/>
                    <a:pt x="21" y="9"/>
                  </a:cubicBezTo>
                  <a:cubicBezTo>
                    <a:pt x="21" y="8"/>
                    <a:pt x="25" y="3"/>
                    <a:pt x="25" y="7"/>
                  </a:cubicBezTo>
                  <a:cubicBezTo>
                    <a:pt x="25" y="9"/>
                    <a:pt x="24" y="11"/>
                    <a:pt x="24" y="12"/>
                  </a:cubicBezTo>
                  <a:cubicBezTo>
                    <a:pt x="23" y="16"/>
                    <a:pt x="16" y="30"/>
                    <a:pt x="24" y="30"/>
                  </a:cubicBezTo>
                  <a:cubicBezTo>
                    <a:pt x="27" y="30"/>
                    <a:pt x="30" y="27"/>
                    <a:pt x="32" y="25"/>
                  </a:cubicBezTo>
                  <a:cubicBezTo>
                    <a:pt x="32" y="26"/>
                    <a:pt x="33" y="27"/>
                    <a:pt x="34" y="28"/>
                  </a:cubicBezTo>
                  <a:cubicBezTo>
                    <a:pt x="40" y="30"/>
                    <a:pt x="44" y="22"/>
                    <a:pt x="46" y="18"/>
                  </a:cubicBezTo>
                  <a:cubicBezTo>
                    <a:pt x="47" y="17"/>
                    <a:pt x="49" y="16"/>
                    <a:pt x="51" y="15"/>
                  </a:cubicBezTo>
                  <a:cubicBezTo>
                    <a:pt x="49" y="20"/>
                    <a:pt x="48" y="26"/>
                    <a:pt x="53" y="29"/>
                  </a:cubicBezTo>
                  <a:cubicBezTo>
                    <a:pt x="56" y="30"/>
                    <a:pt x="60" y="28"/>
                    <a:pt x="63" y="26"/>
                  </a:cubicBezTo>
                  <a:cubicBezTo>
                    <a:pt x="63" y="26"/>
                    <a:pt x="64" y="25"/>
                    <a:pt x="65" y="25"/>
                  </a:cubicBezTo>
                  <a:cubicBezTo>
                    <a:pt x="66" y="27"/>
                    <a:pt x="69" y="27"/>
                    <a:pt x="72" y="25"/>
                  </a:cubicBezTo>
                  <a:cubicBezTo>
                    <a:pt x="75" y="23"/>
                    <a:pt x="78" y="21"/>
                    <a:pt x="81" y="18"/>
                  </a:cubicBezTo>
                  <a:cubicBezTo>
                    <a:pt x="83" y="19"/>
                    <a:pt x="85" y="20"/>
                    <a:pt x="87" y="21"/>
                  </a:cubicBezTo>
                  <a:cubicBezTo>
                    <a:pt x="89" y="22"/>
                    <a:pt x="90" y="27"/>
                    <a:pt x="87" y="28"/>
                  </a:cubicBezTo>
                  <a:cubicBezTo>
                    <a:pt x="85" y="28"/>
                    <a:pt x="84" y="28"/>
                    <a:pt x="83" y="28"/>
                  </a:cubicBezTo>
                  <a:cubicBezTo>
                    <a:pt x="81" y="27"/>
                    <a:pt x="79" y="26"/>
                    <a:pt x="77" y="26"/>
                  </a:cubicBezTo>
                  <a:cubicBezTo>
                    <a:pt x="75" y="25"/>
                    <a:pt x="75" y="27"/>
                    <a:pt x="76" y="28"/>
                  </a:cubicBezTo>
                  <a:cubicBezTo>
                    <a:pt x="80" y="29"/>
                    <a:pt x="85" y="32"/>
                    <a:pt x="89" y="29"/>
                  </a:cubicBezTo>
                  <a:cubicBezTo>
                    <a:pt x="93" y="27"/>
                    <a:pt x="92" y="21"/>
                    <a:pt x="89" y="19"/>
                  </a:cubicBezTo>
                  <a:close/>
                  <a:moveTo>
                    <a:pt x="9" y="30"/>
                  </a:moveTo>
                  <a:cubicBezTo>
                    <a:pt x="9" y="28"/>
                    <a:pt x="10" y="27"/>
                    <a:pt x="10" y="26"/>
                  </a:cubicBezTo>
                  <a:cubicBezTo>
                    <a:pt x="10" y="27"/>
                    <a:pt x="8" y="31"/>
                    <a:pt x="9" y="30"/>
                  </a:cubicBezTo>
                  <a:close/>
                  <a:moveTo>
                    <a:pt x="42" y="21"/>
                  </a:moveTo>
                  <a:cubicBezTo>
                    <a:pt x="40" y="23"/>
                    <a:pt x="34" y="30"/>
                    <a:pt x="35" y="23"/>
                  </a:cubicBezTo>
                  <a:cubicBezTo>
                    <a:pt x="35" y="22"/>
                    <a:pt x="35" y="22"/>
                    <a:pt x="35" y="21"/>
                  </a:cubicBezTo>
                  <a:cubicBezTo>
                    <a:pt x="37" y="20"/>
                    <a:pt x="38" y="18"/>
                    <a:pt x="39" y="16"/>
                  </a:cubicBezTo>
                  <a:cubicBezTo>
                    <a:pt x="39" y="16"/>
                    <a:pt x="39" y="16"/>
                    <a:pt x="39" y="17"/>
                  </a:cubicBezTo>
                  <a:cubicBezTo>
                    <a:pt x="40" y="18"/>
                    <a:pt x="41" y="19"/>
                    <a:pt x="43" y="18"/>
                  </a:cubicBezTo>
                  <a:cubicBezTo>
                    <a:pt x="42" y="20"/>
                    <a:pt x="42" y="21"/>
                    <a:pt x="42" y="21"/>
                  </a:cubicBezTo>
                  <a:close/>
                  <a:moveTo>
                    <a:pt x="67" y="18"/>
                  </a:moveTo>
                  <a:cubicBezTo>
                    <a:pt x="67" y="16"/>
                    <a:pt x="68" y="16"/>
                    <a:pt x="69" y="17"/>
                  </a:cubicBezTo>
                  <a:cubicBezTo>
                    <a:pt x="68" y="18"/>
                    <a:pt x="67" y="19"/>
                    <a:pt x="66" y="20"/>
                  </a:cubicBezTo>
                  <a:cubicBezTo>
                    <a:pt x="66" y="21"/>
                    <a:pt x="66" y="21"/>
                    <a:pt x="66" y="21"/>
                  </a:cubicBezTo>
                  <a:cubicBezTo>
                    <a:pt x="66" y="20"/>
                    <a:pt x="66" y="20"/>
                    <a:pt x="66" y="20"/>
                  </a:cubicBezTo>
                  <a:cubicBezTo>
                    <a:pt x="67" y="19"/>
                    <a:pt x="67" y="19"/>
                    <a:pt x="67" y="18"/>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228"/>
            <p:cNvSpPr>
              <a:spLocks noEditPoints="1"/>
            </p:cNvSpPr>
            <p:nvPr/>
          </p:nvSpPr>
          <p:spPr bwMode="auto">
            <a:xfrm>
              <a:off x="8779121" y="4993709"/>
              <a:ext cx="763588" cy="708025"/>
            </a:xfrm>
            <a:custGeom>
              <a:avLst/>
              <a:gdLst>
                <a:gd name="T0" fmla="*/ 150 w 180"/>
                <a:gd name="T1" fmla="*/ 94 h 167"/>
                <a:gd name="T2" fmla="*/ 51 w 180"/>
                <a:gd name="T3" fmla="*/ 4 h 167"/>
                <a:gd name="T4" fmla="*/ 7 w 180"/>
                <a:gd name="T5" fmla="*/ 151 h 167"/>
                <a:gd name="T6" fmla="*/ 33 w 180"/>
                <a:gd name="T7" fmla="*/ 97 h 167"/>
                <a:gd name="T8" fmla="*/ 58 w 180"/>
                <a:gd name="T9" fmla="*/ 90 h 167"/>
                <a:gd name="T10" fmla="*/ 143 w 180"/>
                <a:gd name="T11" fmla="*/ 96 h 167"/>
                <a:gd name="T12" fmla="*/ 136 w 180"/>
                <a:gd name="T13" fmla="*/ 100 h 167"/>
                <a:gd name="T14" fmla="*/ 82 w 180"/>
                <a:gd name="T15" fmla="*/ 142 h 167"/>
                <a:gd name="T16" fmla="*/ 111 w 180"/>
                <a:gd name="T17" fmla="*/ 96 h 167"/>
                <a:gd name="T18" fmla="*/ 55 w 180"/>
                <a:gd name="T19" fmla="*/ 155 h 167"/>
                <a:gd name="T20" fmla="*/ 85 w 180"/>
                <a:gd name="T21" fmla="*/ 117 h 167"/>
                <a:gd name="T22" fmla="*/ 40 w 180"/>
                <a:gd name="T23" fmla="*/ 139 h 167"/>
                <a:gd name="T24" fmla="*/ 76 w 180"/>
                <a:gd name="T25" fmla="*/ 107 h 167"/>
                <a:gd name="T26" fmla="*/ 57 w 180"/>
                <a:gd name="T27" fmla="*/ 134 h 167"/>
                <a:gd name="T28" fmla="*/ 17 w 180"/>
                <a:gd name="T29" fmla="*/ 150 h 167"/>
                <a:gd name="T30" fmla="*/ 65 w 180"/>
                <a:gd name="T31" fmla="*/ 102 h 167"/>
                <a:gd name="T32" fmla="*/ 68 w 180"/>
                <a:gd name="T33" fmla="*/ 99 h 167"/>
                <a:gd name="T34" fmla="*/ 9 w 180"/>
                <a:gd name="T35" fmla="*/ 137 h 167"/>
                <a:gd name="T36" fmla="*/ 51 w 180"/>
                <a:gd name="T37" fmla="*/ 96 h 167"/>
                <a:gd name="T38" fmla="*/ 12 w 180"/>
                <a:gd name="T39" fmla="*/ 128 h 167"/>
                <a:gd name="T40" fmla="*/ 9 w 180"/>
                <a:gd name="T41" fmla="*/ 146 h 167"/>
                <a:gd name="T42" fmla="*/ 57 w 180"/>
                <a:gd name="T43" fmla="*/ 110 h 167"/>
                <a:gd name="T44" fmla="*/ 73 w 180"/>
                <a:gd name="T45" fmla="*/ 108 h 167"/>
                <a:gd name="T46" fmla="*/ 15 w 180"/>
                <a:gd name="T47" fmla="*/ 153 h 167"/>
                <a:gd name="T48" fmla="*/ 58 w 180"/>
                <a:gd name="T49" fmla="*/ 132 h 167"/>
                <a:gd name="T50" fmla="*/ 86 w 180"/>
                <a:gd name="T51" fmla="*/ 115 h 167"/>
                <a:gd name="T52" fmla="*/ 73 w 180"/>
                <a:gd name="T53" fmla="*/ 131 h 167"/>
                <a:gd name="T54" fmla="*/ 52 w 180"/>
                <a:gd name="T55" fmla="*/ 157 h 167"/>
                <a:gd name="T56" fmla="*/ 66 w 180"/>
                <a:gd name="T57" fmla="*/ 135 h 167"/>
                <a:gd name="T58" fmla="*/ 112 w 180"/>
                <a:gd name="T59" fmla="*/ 103 h 167"/>
                <a:gd name="T60" fmla="*/ 67 w 180"/>
                <a:gd name="T61" fmla="*/ 157 h 167"/>
                <a:gd name="T62" fmla="*/ 129 w 180"/>
                <a:gd name="T63" fmla="*/ 100 h 167"/>
                <a:gd name="T64" fmla="*/ 83 w 180"/>
                <a:gd name="T65" fmla="*/ 152 h 167"/>
                <a:gd name="T66" fmla="*/ 87 w 180"/>
                <a:gd name="T67" fmla="*/ 157 h 167"/>
                <a:gd name="T68" fmla="*/ 145 w 180"/>
                <a:gd name="T69" fmla="*/ 106 h 167"/>
                <a:gd name="T70" fmla="*/ 88 w 180"/>
                <a:gd name="T71" fmla="*/ 158 h 167"/>
                <a:gd name="T72" fmla="*/ 110 w 180"/>
                <a:gd name="T73" fmla="*/ 157 h 167"/>
                <a:gd name="T74" fmla="*/ 123 w 180"/>
                <a:gd name="T75" fmla="*/ 154 h 167"/>
                <a:gd name="T76" fmla="*/ 145 w 180"/>
                <a:gd name="T77" fmla="*/ 115 h 167"/>
                <a:gd name="T78" fmla="*/ 154 w 180"/>
                <a:gd name="T79" fmla="*/ 126 h 167"/>
                <a:gd name="T80" fmla="*/ 160 w 180"/>
                <a:gd name="T81" fmla="*/ 129 h 167"/>
                <a:gd name="T82" fmla="*/ 135 w 180"/>
                <a:gd name="T83" fmla="*/ 160 h 167"/>
                <a:gd name="T84" fmla="*/ 146 w 180"/>
                <a:gd name="T85" fmla="*/ 159 h 167"/>
                <a:gd name="T86" fmla="*/ 164 w 180"/>
                <a:gd name="T87" fmla="*/ 145 h 167"/>
                <a:gd name="T88" fmla="*/ 160 w 180"/>
                <a:gd name="T89" fmla="*/ 137 h 167"/>
                <a:gd name="T90" fmla="*/ 169 w 180"/>
                <a:gd name="T91" fmla="*/ 140 h 167"/>
                <a:gd name="T92" fmla="*/ 161 w 180"/>
                <a:gd name="T93" fmla="*/ 156 h 167"/>
                <a:gd name="T94" fmla="*/ 170 w 180"/>
                <a:gd name="T95" fmla="*/ 146 h 167"/>
                <a:gd name="T96" fmla="*/ 167 w 180"/>
                <a:gd name="T97" fmla="*/ 145 h 167"/>
                <a:gd name="T98" fmla="*/ 156 w 180"/>
                <a:gd name="T99" fmla="*/ 148 h 167"/>
                <a:gd name="T100" fmla="*/ 149 w 180"/>
                <a:gd name="T101" fmla="*/ 146 h 167"/>
                <a:gd name="T102" fmla="*/ 164 w 180"/>
                <a:gd name="T103" fmla="*/ 117 h 167"/>
                <a:gd name="T104" fmla="*/ 173 w 180"/>
                <a:gd name="T105" fmla="*/ 137 h 167"/>
                <a:gd name="T106" fmla="*/ 155 w 180"/>
                <a:gd name="T107" fmla="*/ 107 h 167"/>
                <a:gd name="T108" fmla="*/ 105 w 180"/>
                <a:gd name="T109" fmla="*/ 142 h 167"/>
                <a:gd name="T110" fmla="*/ 58 w 180"/>
                <a:gd name="T111" fmla="*/ 61 h 167"/>
                <a:gd name="T112" fmla="*/ 137 w 180"/>
                <a:gd name="T113" fmla="*/ 94 h 167"/>
                <a:gd name="T114" fmla="*/ 23 w 180"/>
                <a:gd name="T115" fmla="*/ 110 h 167"/>
                <a:gd name="T116" fmla="*/ 25 w 180"/>
                <a:gd name="T117" fmla="*/ 1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167">
                  <a:moveTo>
                    <a:pt x="39" y="162"/>
                  </a:moveTo>
                  <a:cubicBezTo>
                    <a:pt x="46" y="162"/>
                    <a:pt x="54" y="161"/>
                    <a:pt x="61" y="161"/>
                  </a:cubicBezTo>
                  <a:cubicBezTo>
                    <a:pt x="72" y="161"/>
                    <a:pt x="84" y="161"/>
                    <a:pt x="95" y="162"/>
                  </a:cubicBezTo>
                  <a:cubicBezTo>
                    <a:pt x="114" y="164"/>
                    <a:pt x="134" y="167"/>
                    <a:pt x="153" y="163"/>
                  </a:cubicBezTo>
                  <a:cubicBezTo>
                    <a:pt x="167" y="160"/>
                    <a:pt x="180" y="150"/>
                    <a:pt x="177" y="134"/>
                  </a:cubicBezTo>
                  <a:cubicBezTo>
                    <a:pt x="175" y="118"/>
                    <a:pt x="162" y="105"/>
                    <a:pt x="150" y="94"/>
                  </a:cubicBezTo>
                  <a:cubicBezTo>
                    <a:pt x="137" y="81"/>
                    <a:pt x="123" y="71"/>
                    <a:pt x="110" y="58"/>
                  </a:cubicBezTo>
                  <a:cubicBezTo>
                    <a:pt x="103" y="51"/>
                    <a:pt x="98" y="42"/>
                    <a:pt x="97" y="32"/>
                  </a:cubicBezTo>
                  <a:cubicBezTo>
                    <a:pt x="97" y="22"/>
                    <a:pt x="102" y="14"/>
                    <a:pt x="107" y="6"/>
                  </a:cubicBezTo>
                  <a:cubicBezTo>
                    <a:pt x="107" y="5"/>
                    <a:pt x="107" y="4"/>
                    <a:pt x="106" y="3"/>
                  </a:cubicBezTo>
                  <a:cubicBezTo>
                    <a:pt x="105" y="2"/>
                    <a:pt x="105" y="2"/>
                    <a:pt x="104" y="2"/>
                  </a:cubicBezTo>
                  <a:cubicBezTo>
                    <a:pt x="86" y="3"/>
                    <a:pt x="69" y="0"/>
                    <a:pt x="51" y="4"/>
                  </a:cubicBezTo>
                  <a:cubicBezTo>
                    <a:pt x="50" y="4"/>
                    <a:pt x="49" y="6"/>
                    <a:pt x="50" y="7"/>
                  </a:cubicBezTo>
                  <a:cubicBezTo>
                    <a:pt x="49" y="7"/>
                    <a:pt x="49" y="8"/>
                    <a:pt x="50" y="9"/>
                  </a:cubicBezTo>
                  <a:cubicBezTo>
                    <a:pt x="55" y="18"/>
                    <a:pt x="60" y="27"/>
                    <a:pt x="60" y="37"/>
                  </a:cubicBezTo>
                  <a:cubicBezTo>
                    <a:pt x="61" y="50"/>
                    <a:pt x="54" y="60"/>
                    <a:pt x="47" y="69"/>
                  </a:cubicBezTo>
                  <a:cubicBezTo>
                    <a:pt x="36" y="84"/>
                    <a:pt x="25" y="99"/>
                    <a:pt x="15" y="114"/>
                  </a:cubicBezTo>
                  <a:cubicBezTo>
                    <a:pt x="8" y="124"/>
                    <a:pt x="0" y="139"/>
                    <a:pt x="7" y="151"/>
                  </a:cubicBezTo>
                  <a:cubicBezTo>
                    <a:pt x="14" y="161"/>
                    <a:pt x="29" y="162"/>
                    <a:pt x="39" y="162"/>
                  </a:cubicBezTo>
                  <a:close/>
                  <a:moveTo>
                    <a:pt x="33" y="97"/>
                  </a:moveTo>
                  <a:cubicBezTo>
                    <a:pt x="33" y="96"/>
                    <a:pt x="34" y="96"/>
                    <a:pt x="35" y="95"/>
                  </a:cubicBezTo>
                  <a:cubicBezTo>
                    <a:pt x="37" y="94"/>
                    <a:pt x="40" y="92"/>
                    <a:pt x="42" y="91"/>
                  </a:cubicBezTo>
                  <a:cubicBezTo>
                    <a:pt x="38" y="95"/>
                    <a:pt x="33" y="99"/>
                    <a:pt x="28" y="103"/>
                  </a:cubicBezTo>
                  <a:cubicBezTo>
                    <a:pt x="30" y="101"/>
                    <a:pt x="31" y="99"/>
                    <a:pt x="33" y="97"/>
                  </a:cubicBezTo>
                  <a:close/>
                  <a:moveTo>
                    <a:pt x="46" y="90"/>
                  </a:moveTo>
                  <a:cubicBezTo>
                    <a:pt x="47" y="90"/>
                    <a:pt x="49" y="89"/>
                    <a:pt x="51" y="89"/>
                  </a:cubicBezTo>
                  <a:cubicBezTo>
                    <a:pt x="46" y="91"/>
                    <a:pt x="41" y="94"/>
                    <a:pt x="36" y="98"/>
                  </a:cubicBezTo>
                  <a:cubicBezTo>
                    <a:pt x="39" y="95"/>
                    <a:pt x="42" y="92"/>
                    <a:pt x="46" y="90"/>
                  </a:cubicBezTo>
                  <a:close/>
                  <a:moveTo>
                    <a:pt x="55" y="89"/>
                  </a:moveTo>
                  <a:cubicBezTo>
                    <a:pt x="56" y="90"/>
                    <a:pt x="57" y="90"/>
                    <a:pt x="58" y="90"/>
                  </a:cubicBezTo>
                  <a:cubicBezTo>
                    <a:pt x="52" y="93"/>
                    <a:pt x="47" y="97"/>
                    <a:pt x="42" y="102"/>
                  </a:cubicBezTo>
                  <a:cubicBezTo>
                    <a:pt x="33" y="109"/>
                    <a:pt x="24" y="116"/>
                    <a:pt x="15" y="123"/>
                  </a:cubicBezTo>
                  <a:cubicBezTo>
                    <a:pt x="16" y="123"/>
                    <a:pt x="16" y="122"/>
                    <a:pt x="17" y="122"/>
                  </a:cubicBezTo>
                  <a:cubicBezTo>
                    <a:pt x="20" y="117"/>
                    <a:pt x="25" y="113"/>
                    <a:pt x="30" y="110"/>
                  </a:cubicBezTo>
                  <a:cubicBezTo>
                    <a:pt x="39" y="104"/>
                    <a:pt x="48" y="97"/>
                    <a:pt x="55" y="89"/>
                  </a:cubicBezTo>
                  <a:close/>
                  <a:moveTo>
                    <a:pt x="143" y="96"/>
                  </a:moveTo>
                  <a:cubicBezTo>
                    <a:pt x="132" y="105"/>
                    <a:pt x="122" y="114"/>
                    <a:pt x="112" y="124"/>
                  </a:cubicBezTo>
                  <a:cubicBezTo>
                    <a:pt x="106" y="129"/>
                    <a:pt x="100" y="134"/>
                    <a:pt x="95" y="139"/>
                  </a:cubicBezTo>
                  <a:cubicBezTo>
                    <a:pt x="99" y="135"/>
                    <a:pt x="103" y="131"/>
                    <a:pt x="107" y="127"/>
                  </a:cubicBezTo>
                  <a:cubicBezTo>
                    <a:pt x="116" y="119"/>
                    <a:pt x="124" y="110"/>
                    <a:pt x="129" y="100"/>
                  </a:cubicBezTo>
                  <a:cubicBezTo>
                    <a:pt x="130" y="100"/>
                    <a:pt x="131" y="100"/>
                    <a:pt x="131" y="100"/>
                  </a:cubicBezTo>
                  <a:cubicBezTo>
                    <a:pt x="133" y="100"/>
                    <a:pt x="135" y="100"/>
                    <a:pt x="136" y="100"/>
                  </a:cubicBezTo>
                  <a:cubicBezTo>
                    <a:pt x="138" y="99"/>
                    <a:pt x="141" y="95"/>
                    <a:pt x="143" y="96"/>
                  </a:cubicBezTo>
                  <a:close/>
                  <a:moveTo>
                    <a:pt x="121" y="96"/>
                  </a:moveTo>
                  <a:cubicBezTo>
                    <a:pt x="123" y="97"/>
                    <a:pt x="125" y="98"/>
                    <a:pt x="128" y="99"/>
                  </a:cubicBezTo>
                  <a:cubicBezTo>
                    <a:pt x="123" y="104"/>
                    <a:pt x="119" y="108"/>
                    <a:pt x="114" y="113"/>
                  </a:cubicBezTo>
                  <a:cubicBezTo>
                    <a:pt x="108" y="117"/>
                    <a:pt x="102" y="123"/>
                    <a:pt x="97" y="128"/>
                  </a:cubicBezTo>
                  <a:cubicBezTo>
                    <a:pt x="92" y="133"/>
                    <a:pt x="87" y="137"/>
                    <a:pt x="82" y="142"/>
                  </a:cubicBezTo>
                  <a:cubicBezTo>
                    <a:pt x="82" y="142"/>
                    <a:pt x="82" y="141"/>
                    <a:pt x="83" y="141"/>
                  </a:cubicBezTo>
                  <a:cubicBezTo>
                    <a:pt x="87" y="136"/>
                    <a:pt x="92" y="131"/>
                    <a:pt x="97" y="126"/>
                  </a:cubicBezTo>
                  <a:cubicBezTo>
                    <a:pt x="101" y="121"/>
                    <a:pt x="105" y="115"/>
                    <a:pt x="109" y="110"/>
                  </a:cubicBezTo>
                  <a:cubicBezTo>
                    <a:pt x="113" y="106"/>
                    <a:pt x="118" y="102"/>
                    <a:pt x="120" y="96"/>
                  </a:cubicBezTo>
                  <a:cubicBezTo>
                    <a:pt x="121" y="96"/>
                    <a:pt x="121" y="96"/>
                    <a:pt x="121" y="96"/>
                  </a:cubicBezTo>
                  <a:close/>
                  <a:moveTo>
                    <a:pt x="111" y="96"/>
                  </a:moveTo>
                  <a:cubicBezTo>
                    <a:pt x="113" y="95"/>
                    <a:pt x="115" y="95"/>
                    <a:pt x="118" y="95"/>
                  </a:cubicBezTo>
                  <a:cubicBezTo>
                    <a:pt x="118" y="95"/>
                    <a:pt x="119" y="95"/>
                    <a:pt x="119" y="96"/>
                  </a:cubicBezTo>
                  <a:cubicBezTo>
                    <a:pt x="109" y="103"/>
                    <a:pt x="100" y="113"/>
                    <a:pt x="91" y="122"/>
                  </a:cubicBezTo>
                  <a:cubicBezTo>
                    <a:pt x="81" y="132"/>
                    <a:pt x="69" y="141"/>
                    <a:pt x="60" y="151"/>
                  </a:cubicBezTo>
                  <a:cubicBezTo>
                    <a:pt x="59" y="152"/>
                    <a:pt x="57" y="154"/>
                    <a:pt x="56" y="155"/>
                  </a:cubicBezTo>
                  <a:cubicBezTo>
                    <a:pt x="55" y="155"/>
                    <a:pt x="55" y="155"/>
                    <a:pt x="55" y="155"/>
                  </a:cubicBezTo>
                  <a:cubicBezTo>
                    <a:pt x="58" y="152"/>
                    <a:pt x="61" y="149"/>
                    <a:pt x="64" y="147"/>
                  </a:cubicBezTo>
                  <a:cubicBezTo>
                    <a:pt x="69" y="141"/>
                    <a:pt x="75" y="136"/>
                    <a:pt x="81" y="131"/>
                  </a:cubicBezTo>
                  <a:cubicBezTo>
                    <a:pt x="92" y="120"/>
                    <a:pt x="101" y="107"/>
                    <a:pt x="111" y="96"/>
                  </a:cubicBezTo>
                  <a:close/>
                  <a:moveTo>
                    <a:pt x="107" y="98"/>
                  </a:moveTo>
                  <a:cubicBezTo>
                    <a:pt x="104" y="100"/>
                    <a:pt x="102" y="103"/>
                    <a:pt x="100" y="105"/>
                  </a:cubicBezTo>
                  <a:cubicBezTo>
                    <a:pt x="95" y="110"/>
                    <a:pt x="90" y="113"/>
                    <a:pt x="85" y="117"/>
                  </a:cubicBezTo>
                  <a:cubicBezTo>
                    <a:pt x="84" y="118"/>
                    <a:pt x="83" y="119"/>
                    <a:pt x="82" y="120"/>
                  </a:cubicBezTo>
                  <a:cubicBezTo>
                    <a:pt x="86" y="116"/>
                    <a:pt x="90" y="112"/>
                    <a:pt x="93" y="109"/>
                  </a:cubicBezTo>
                  <a:cubicBezTo>
                    <a:pt x="98" y="106"/>
                    <a:pt x="102" y="101"/>
                    <a:pt x="107" y="98"/>
                  </a:cubicBezTo>
                  <a:close/>
                  <a:moveTo>
                    <a:pt x="79" y="109"/>
                  </a:moveTo>
                  <a:cubicBezTo>
                    <a:pt x="69" y="115"/>
                    <a:pt x="61" y="122"/>
                    <a:pt x="53" y="129"/>
                  </a:cubicBezTo>
                  <a:cubicBezTo>
                    <a:pt x="49" y="133"/>
                    <a:pt x="44" y="135"/>
                    <a:pt x="40" y="139"/>
                  </a:cubicBezTo>
                  <a:cubicBezTo>
                    <a:pt x="34" y="143"/>
                    <a:pt x="30" y="149"/>
                    <a:pt x="24" y="153"/>
                  </a:cubicBezTo>
                  <a:cubicBezTo>
                    <a:pt x="20" y="156"/>
                    <a:pt x="23" y="153"/>
                    <a:pt x="24" y="152"/>
                  </a:cubicBezTo>
                  <a:cubicBezTo>
                    <a:pt x="27" y="150"/>
                    <a:pt x="29" y="148"/>
                    <a:pt x="32" y="145"/>
                  </a:cubicBezTo>
                  <a:cubicBezTo>
                    <a:pt x="37" y="141"/>
                    <a:pt x="42" y="137"/>
                    <a:pt x="48" y="132"/>
                  </a:cubicBezTo>
                  <a:cubicBezTo>
                    <a:pt x="58" y="125"/>
                    <a:pt x="66" y="116"/>
                    <a:pt x="76" y="107"/>
                  </a:cubicBezTo>
                  <a:cubicBezTo>
                    <a:pt x="76" y="107"/>
                    <a:pt x="76" y="107"/>
                    <a:pt x="76" y="107"/>
                  </a:cubicBezTo>
                  <a:cubicBezTo>
                    <a:pt x="79" y="109"/>
                    <a:pt x="83" y="111"/>
                    <a:pt x="88" y="110"/>
                  </a:cubicBezTo>
                  <a:cubicBezTo>
                    <a:pt x="81" y="115"/>
                    <a:pt x="75" y="120"/>
                    <a:pt x="68" y="126"/>
                  </a:cubicBezTo>
                  <a:cubicBezTo>
                    <a:pt x="59" y="134"/>
                    <a:pt x="49" y="142"/>
                    <a:pt x="40" y="151"/>
                  </a:cubicBezTo>
                  <a:cubicBezTo>
                    <a:pt x="39" y="151"/>
                    <a:pt x="34" y="156"/>
                    <a:pt x="35" y="155"/>
                  </a:cubicBezTo>
                  <a:cubicBezTo>
                    <a:pt x="37" y="152"/>
                    <a:pt x="40" y="150"/>
                    <a:pt x="42" y="147"/>
                  </a:cubicBezTo>
                  <a:cubicBezTo>
                    <a:pt x="47" y="143"/>
                    <a:pt x="52" y="139"/>
                    <a:pt x="57" y="134"/>
                  </a:cubicBezTo>
                  <a:cubicBezTo>
                    <a:pt x="61" y="130"/>
                    <a:pt x="65" y="126"/>
                    <a:pt x="69" y="122"/>
                  </a:cubicBezTo>
                  <a:cubicBezTo>
                    <a:pt x="73" y="118"/>
                    <a:pt x="77" y="115"/>
                    <a:pt x="79" y="110"/>
                  </a:cubicBezTo>
                  <a:cubicBezTo>
                    <a:pt x="80" y="109"/>
                    <a:pt x="79" y="109"/>
                    <a:pt x="79" y="109"/>
                  </a:cubicBezTo>
                  <a:close/>
                  <a:moveTo>
                    <a:pt x="69" y="100"/>
                  </a:moveTo>
                  <a:cubicBezTo>
                    <a:pt x="71" y="102"/>
                    <a:pt x="73" y="104"/>
                    <a:pt x="75" y="106"/>
                  </a:cubicBezTo>
                  <a:cubicBezTo>
                    <a:pt x="53" y="117"/>
                    <a:pt x="37" y="136"/>
                    <a:pt x="17" y="150"/>
                  </a:cubicBezTo>
                  <a:cubicBezTo>
                    <a:pt x="12" y="153"/>
                    <a:pt x="19" y="147"/>
                    <a:pt x="20" y="146"/>
                  </a:cubicBezTo>
                  <a:cubicBezTo>
                    <a:pt x="22" y="144"/>
                    <a:pt x="24" y="142"/>
                    <a:pt x="27" y="140"/>
                  </a:cubicBezTo>
                  <a:cubicBezTo>
                    <a:pt x="31" y="136"/>
                    <a:pt x="36" y="132"/>
                    <a:pt x="41" y="128"/>
                  </a:cubicBezTo>
                  <a:cubicBezTo>
                    <a:pt x="51" y="119"/>
                    <a:pt x="59" y="109"/>
                    <a:pt x="69" y="100"/>
                  </a:cubicBezTo>
                  <a:close/>
                  <a:moveTo>
                    <a:pt x="67" y="101"/>
                  </a:moveTo>
                  <a:cubicBezTo>
                    <a:pt x="66" y="101"/>
                    <a:pt x="66" y="101"/>
                    <a:pt x="65" y="102"/>
                  </a:cubicBezTo>
                  <a:cubicBezTo>
                    <a:pt x="55" y="111"/>
                    <a:pt x="44" y="119"/>
                    <a:pt x="33" y="127"/>
                  </a:cubicBezTo>
                  <a:cubicBezTo>
                    <a:pt x="28" y="131"/>
                    <a:pt x="23" y="135"/>
                    <a:pt x="18" y="139"/>
                  </a:cubicBezTo>
                  <a:cubicBezTo>
                    <a:pt x="16" y="141"/>
                    <a:pt x="13" y="143"/>
                    <a:pt x="10" y="146"/>
                  </a:cubicBezTo>
                  <a:cubicBezTo>
                    <a:pt x="12" y="144"/>
                    <a:pt x="14" y="142"/>
                    <a:pt x="15" y="140"/>
                  </a:cubicBezTo>
                  <a:cubicBezTo>
                    <a:pt x="31" y="124"/>
                    <a:pt x="51" y="114"/>
                    <a:pt x="64" y="95"/>
                  </a:cubicBezTo>
                  <a:cubicBezTo>
                    <a:pt x="66" y="96"/>
                    <a:pt x="67" y="98"/>
                    <a:pt x="68" y="99"/>
                  </a:cubicBezTo>
                  <a:cubicBezTo>
                    <a:pt x="68" y="99"/>
                    <a:pt x="68" y="99"/>
                    <a:pt x="68" y="99"/>
                  </a:cubicBezTo>
                  <a:cubicBezTo>
                    <a:pt x="68" y="100"/>
                    <a:pt x="67" y="100"/>
                    <a:pt x="67" y="101"/>
                  </a:cubicBezTo>
                  <a:close/>
                  <a:moveTo>
                    <a:pt x="63" y="94"/>
                  </a:moveTo>
                  <a:cubicBezTo>
                    <a:pt x="54" y="101"/>
                    <a:pt x="44" y="108"/>
                    <a:pt x="35" y="115"/>
                  </a:cubicBezTo>
                  <a:cubicBezTo>
                    <a:pt x="31" y="119"/>
                    <a:pt x="26" y="123"/>
                    <a:pt x="22" y="127"/>
                  </a:cubicBezTo>
                  <a:cubicBezTo>
                    <a:pt x="18" y="130"/>
                    <a:pt x="11" y="134"/>
                    <a:pt x="9" y="137"/>
                  </a:cubicBezTo>
                  <a:cubicBezTo>
                    <a:pt x="9" y="137"/>
                    <a:pt x="9" y="137"/>
                    <a:pt x="9" y="137"/>
                  </a:cubicBezTo>
                  <a:cubicBezTo>
                    <a:pt x="25" y="121"/>
                    <a:pt x="45" y="109"/>
                    <a:pt x="60" y="92"/>
                  </a:cubicBezTo>
                  <a:cubicBezTo>
                    <a:pt x="61" y="92"/>
                    <a:pt x="62" y="93"/>
                    <a:pt x="63" y="94"/>
                  </a:cubicBezTo>
                  <a:close/>
                  <a:moveTo>
                    <a:pt x="12" y="128"/>
                  </a:moveTo>
                  <a:cubicBezTo>
                    <a:pt x="20" y="120"/>
                    <a:pt x="29" y="113"/>
                    <a:pt x="37" y="106"/>
                  </a:cubicBezTo>
                  <a:cubicBezTo>
                    <a:pt x="42" y="103"/>
                    <a:pt x="46" y="99"/>
                    <a:pt x="51" y="96"/>
                  </a:cubicBezTo>
                  <a:cubicBezTo>
                    <a:pt x="53" y="94"/>
                    <a:pt x="55" y="93"/>
                    <a:pt x="57" y="92"/>
                  </a:cubicBezTo>
                  <a:cubicBezTo>
                    <a:pt x="58" y="91"/>
                    <a:pt x="58" y="91"/>
                    <a:pt x="59" y="91"/>
                  </a:cubicBezTo>
                  <a:cubicBezTo>
                    <a:pt x="59" y="91"/>
                    <a:pt x="59" y="91"/>
                    <a:pt x="60" y="91"/>
                  </a:cubicBezTo>
                  <a:cubicBezTo>
                    <a:pt x="59" y="92"/>
                    <a:pt x="58" y="93"/>
                    <a:pt x="57" y="94"/>
                  </a:cubicBezTo>
                  <a:cubicBezTo>
                    <a:pt x="43" y="109"/>
                    <a:pt x="24" y="120"/>
                    <a:pt x="9" y="135"/>
                  </a:cubicBezTo>
                  <a:cubicBezTo>
                    <a:pt x="10" y="133"/>
                    <a:pt x="11" y="130"/>
                    <a:pt x="12" y="128"/>
                  </a:cubicBezTo>
                  <a:close/>
                  <a:moveTo>
                    <a:pt x="33" y="119"/>
                  </a:moveTo>
                  <a:cubicBezTo>
                    <a:pt x="38" y="114"/>
                    <a:pt x="44" y="110"/>
                    <a:pt x="50" y="105"/>
                  </a:cubicBezTo>
                  <a:cubicBezTo>
                    <a:pt x="53" y="103"/>
                    <a:pt x="56" y="101"/>
                    <a:pt x="58" y="99"/>
                  </a:cubicBezTo>
                  <a:cubicBezTo>
                    <a:pt x="60" y="98"/>
                    <a:pt x="61" y="97"/>
                    <a:pt x="63" y="96"/>
                  </a:cubicBezTo>
                  <a:cubicBezTo>
                    <a:pt x="65" y="94"/>
                    <a:pt x="58" y="101"/>
                    <a:pt x="59" y="100"/>
                  </a:cubicBezTo>
                  <a:cubicBezTo>
                    <a:pt x="45" y="118"/>
                    <a:pt x="23" y="128"/>
                    <a:pt x="9" y="146"/>
                  </a:cubicBezTo>
                  <a:cubicBezTo>
                    <a:pt x="8" y="144"/>
                    <a:pt x="8" y="141"/>
                    <a:pt x="8" y="138"/>
                  </a:cubicBezTo>
                  <a:cubicBezTo>
                    <a:pt x="18" y="133"/>
                    <a:pt x="25" y="126"/>
                    <a:pt x="33" y="119"/>
                  </a:cubicBezTo>
                  <a:close/>
                  <a:moveTo>
                    <a:pt x="10" y="147"/>
                  </a:moveTo>
                  <a:cubicBezTo>
                    <a:pt x="20" y="139"/>
                    <a:pt x="30" y="131"/>
                    <a:pt x="40" y="123"/>
                  </a:cubicBezTo>
                  <a:cubicBezTo>
                    <a:pt x="45" y="120"/>
                    <a:pt x="50" y="116"/>
                    <a:pt x="55" y="112"/>
                  </a:cubicBezTo>
                  <a:cubicBezTo>
                    <a:pt x="56" y="111"/>
                    <a:pt x="57" y="110"/>
                    <a:pt x="57" y="110"/>
                  </a:cubicBezTo>
                  <a:cubicBezTo>
                    <a:pt x="51" y="116"/>
                    <a:pt x="45" y="123"/>
                    <a:pt x="38" y="129"/>
                  </a:cubicBezTo>
                  <a:cubicBezTo>
                    <a:pt x="30" y="136"/>
                    <a:pt x="20" y="143"/>
                    <a:pt x="14" y="152"/>
                  </a:cubicBezTo>
                  <a:cubicBezTo>
                    <a:pt x="12" y="150"/>
                    <a:pt x="11" y="149"/>
                    <a:pt x="10" y="147"/>
                  </a:cubicBezTo>
                  <a:close/>
                  <a:moveTo>
                    <a:pt x="15" y="153"/>
                  </a:moveTo>
                  <a:cubicBezTo>
                    <a:pt x="34" y="140"/>
                    <a:pt x="49" y="122"/>
                    <a:pt x="69" y="110"/>
                  </a:cubicBezTo>
                  <a:cubicBezTo>
                    <a:pt x="70" y="110"/>
                    <a:pt x="74" y="107"/>
                    <a:pt x="73" y="108"/>
                  </a:cubicBezTo>
                  <a:cubicBezTo>
                    <a:pt x="71" y="110"/>
                    <a:pt x="68" y="113"/>
                    <a:pt x="66" y="115"/>
                  </a:cubicBezTo>
                  <a:cubicBezTo>
                    <a:pt x="61" y="120"/>
                    <a:pt x="56" y="124"/>
                    <a:pt x="51" y="129"/>
                  </a:cubicBezTo>
                  <a:cubicBezTo>
                    <a:pt x="40" y="137"/>
                    <a:pt x="30" y="145"/>
                    <a:pt x="20" y="155"/>
                  </a:cubicBezTo>
                  <a:cubicBezTo>
                    <a:pt x="20" y="155"/>
                    <a:pt x="20" y="155"/>
                    <a:pt x="20" y="155"/>
                  </a:cubicBezTo>
                  <a:cubicBezTo>
                    <a:pt x="19" y="155"/>
                    <a:pt x="17" y="154"/>
                    <a:pt x="16" y="153"/>
                  </a:cubicBezTo>
                  <a:cubicBezTo>
                    <a:pt x="15" y="153"/>
                    <a:pt x="15" y="153"/>
                    <a:pt x="15" y="153"/>
                  </a:cubicBezTo>
                  <a:close/>
                  <a:moveTo>
                    <a:pt x="21" y="156"/>
                  </a:moveTo>
                  <a:cubicBezTo>
                    <a:pt x="31" y="151"/>
                    <a:pt x="38" y="142"/>
                    <a:pt x="46" y="136"/>
                  </a:cubicBezTo>
                  <a:cubicBezTo>
                    <a:pt x="56" y="129"/>
                    <a:pt x="64" y="121"/>
                    <a:pt x="73" y="114"/>
                  </a:cubicBezTo>
                  <a:cubicBezTo>
                    <a:pt x="74" y="113"/>
                    <a:pt x="77" y="112"/>
                    <a:pt x="77" y="111"/>
                  </a:cubicBezTo>
                  <a:cubicBezTo>
                    <a:pt x="76" y="114"/>
                    <a:pt x="72" y="117"/>
                    <a:pt x="70" y="119"/>
                  </a:cubicBezTo>
                  <a:cubicBezTo>
                    <a:pt x="65" y="123"/>
                    <a:pt x="62" y="127"/>
                    <a:pt x="58" y="132"/>
                  </a:cubicBezTo>
                  <a:cubicBezTo>
                    <a:pt x="49" y="140"/>
                    <a:pt x="40" y="147"/>
                    <a:pt x="33" y="156"/>
                  </a:cubicBezTo>
                  <a:cubicBezTo>
                    <a:pt x="33" y="156"/>
                    <a:pt x="33" y="157"/>
                    <a:pt x="34" y="157"/>
                  </a:cubicBezTo>
                  <a:cubicBezTo>
                    <a:pt x="43" y="151"/>
                    <a:pt x="51" y="142"/>
                    <a:pt x="59" y="135"/>
                  </a:cubicBezTo>
                  <a:cubicBezTo>
                    <a:pt x="69" y="126"/>
                    <a:pt x="80" y="118"/>
                    <a:pt x="91" y="110"/>
                  </a:cubicBezTo>
                  <a:cubicBezTo>
                    <a:pt x="91" y="110"/>
                    <a:pt x="91" y="109"/>
                    <a:pt x="91" y="109"/>
                  </a:cubicBezTo>
                  <a:cubicBezTo>
                    <a:pt x="89" y="111"/>
                    <a:pt x="87" y="113"/>
                    <a:pt x="86" y="115"/>
                  </a:cubicBezTo>
                  <a:cubicBezTo>
                    <a:pt x="81" y="120"/>
                    <a:pt x="76" y="124"/>
                    <a:pt x="71" y="129"/>
                  </a:cubicBezTo>
                  <a:cubicBezTo>
                    <a:pt x="61" y="138"/>
                    <a:pt x="51" y="147"/>
                    <a:pt x="41" y="156"/>
                  </a:cubicBezTo>
                  <a:cubicBezTo>
                    <a:pt x="41" y="156"/>
                    <a:pt x="42" y="157"/>
                    <a:pt x="42" y="157"/>
                  </a:cubicBezTo>
                  <a:cubicBezTo>
                    <a:pt x="43" y="156"/>
                    <a:pt x="44" y="156"/>
                    <a:pt x="44" y="155"/>
                  </a:cubicBezTo>
                  <a:cubicBezTo>
                    <a:pt x="44" y="155"/>
                    <a:pt x="45" y="155"/>
                    <a:pt x="45" y="155"/>
                  </a:cubicBezTo>
                  <a:cubicBezTo>
                    <a:pt x="55" y="147"/>
                    <a:pt x="64" y="139"/>
                    <a:pt x="73" y="131"/>
                  </a:cubicBezTo>
                  <a:cubicBezTo>
                    <a:pt x="79" y="125"/>
                    <a:pt x="85" y="119"/>
                    <a:pt x="91" y="114"/>
                  </a:cubicBezTo>
                  <a:cubicBezTo>
                    <a:pt x="95" y="111"/>
                    <a:pt x="99" y="108"/>
                    <a:pt x="103" y="104"/>
                  </a:cubicBezTo>
                  <a:cubicBezTo>
                    <a:pt x="102" y="105"/>
                    <a:pt x="101" y="106"/>
                    <a:pt x="101" y="106"/>
                  </a:cubicBezTo>
                  <a:cubicBezTo>
                    <a:pt x="96" y="112"/>
                    <a:pt x="91" y="118"/>
                    <a:pt x="85" y="124"/>
                  </a:cubicBezTo>
                  <a:cubicBezTo>
                    <a:pt x="75" y="136"/>
                    <a:pt x="63" y="145"/>
                    <a:pt x="52" y="157"/>
                  </a:cubicBezTo>
                  <a:cubicBezTo>
                    <a:pt x="52" y="157"/>
                    <a:pt x="52" y="157"/>
                    <a:pt x="52" y="157"/>
                  </a:cubicBezTo>
                  <a:cubicBezTo>
                    <a:pt x="42" y="158"/>
                    <a:pt x="31" y="159"/>
                    <a:pt x="21" y="156"/>
                  </a:cubicBezTo>
                  <a:close/>
                  <a:moveTo>
                    <a:pt x="69" y="132"/>
                  </a:moveTo>
                  <a:cubicBezTo>
                    <a:pt x="64" y="137"/>
                    <a:pt x="59" y="142"/>
                    <a:pt x="54" y="147"/>
                  </a:cubicBezTo>
                  <a:cubicBezTo>
                    <a:pt x="52" y="148"/>
                    <a:pt x="50" y="150"/>
                    <a:pt x="48" y="151"/>
                  </a:cubicBezTo>
                  <a:cubicBezTo>
                    <a:pt x="48" y="151"/>
                    <a:pt x="49" y="150"/>
                    <a:pt x="49" y="150"/>
                  </a:cubicBezTo>
                  <a:cubicBezTo>
                    <a:pt x="54" y="145"/>
                    <a:pt x="60" y="140"/>
                    <a:pt x="66" y="135"/>
                  </a:cubicBezTo>
                  <a:cubicBezTo>
                    <a:pt x="67" y="134"/>
                    <a:pt x="68" y="133"/>
                    <a:pt x="69" y="132"/>
                  </a:cubicBezTo>
                  <a:close/>
                  <a:moveTo>
                    <a:pt x="58" y="157"/>
                  </a:moveTo>
                  <a:cubicBezTo>
                    <a:pt x="56" y="157"/>
                    <a:pt x="55" y="157"/>
                    <a:pt x="53" y="157"/>
                  </a:cubicBezTo>
                  <a:cubicBezTo>
                    <a:pt x="58" y="155"/>
                    <a:pt x="61" y="151"/>
                    <a:pt x="65" y="148"/>
                  </a:cubicBezTo>
                  <a:cubicBezTo>
                    <a:pt x="69" y="142"/>
                    <a:pt x="75" y="138"/>
                    <a:pt x="80" y="133"/>
                  </a:cubicBezTo>
                  <a:cubicBezTo>
                    <a:pt x="91" y="124"/>
                    <a:pt x="101" y="113"/>
                    <a:pt x="112" y="103"/>
                  </a:cubicBezTo>
                  <a:cubicBezTo>
                    <a:pt x="113" y="102"/>
                    <a:pt x="118" y="99"/>
                    <a:pt x="119" y="97"/>
                  </a:cubicBezTo>
                  <a:cubicBezTo>
                    <a:pt x="117" y="101"/>
                    <a:pt x="113" y="104"/>
                    <a:pt x="110" y="108"/>
                  </a:cubicBezTo>
                  <a:cubicBezTo>
                    <a:pt x="105" y="113"/>
                    <a:pt x="102" y="118"/>
                    <a:pt x="97" y="124"/>
                  </a:cubicBezTo>
                  <a:cubicBezTo>
                    <a:pt x="93" y="129"/>
                    <a:pt x="88" y="133"/>
                    <a:pt x="83" y="138"/>
                  </a:cubicBezTo>
                  <a:cubicBezTo>
                    <a:pt x="78" y="144"/>
                    <a:pt x="73" y="151"/>
                    <a:pt x="66" y="156"/>
                  </a:cubicBezTo>
                  <a:cubicBezTo>
                    <a:pt x="66" y="156"/>
                    <a:pt x="66" y="157"/>
                    <a:pt x="67" y="157"/>
                  </a:cubicBezTo>
                  <a:cubicBezTo>
                    <a:pt x="64" y="157"/>
                    <a:pt x="61" y="157"/>
                    <a:pt x="58" y="157"/>
                  </a:cubicBezTo>
                  <a:close/>
                  <a:moveTo>
                    <a:pt x="67" y="157"/>
                  </a:moveTo>
                  <a:cubicBezTo>
                    <a:pt x="67" y="157"/>
                    <a:pt x="67" y="157"/>
                    <a:pt x="67" y="157"/>
                  </a:cubicBezTo>
                  <a:cubicBezTo>
                    <a:pt x="72" y="154"/>
                    <a:pt x="76" y="150"/>
                    <a:pt x="80" y="146"/>
                  </a:cubicBezTo>
                  <a:cubicBezTo>
                    <a:pt x="85" y="140"/>
                    <a:pt x="90" y="135"/>
                    <a:pt x="96" y="130"/>
                  </a:cubicBezTo>
                  <a:cubicBezTo>
                    <a:pt x="107" y="120"/>
                    <a:pt x="118" y="111"/>
                    <a:pt x="129" y="100"/>
                  </a:cubicBezTo>
                  <a:cubicBezTo>
                    <a:pt x="125" y="103"/>
                    <a:pt x="121" y="111"/>
                    <a:pt x="117" y="115"/>
                  </a:cubicBezTo>
                  <a:cubicBezTo>
                    <a:pt x="113" y="120"/>
                    <a:pt x="108" y="125"/>
                    <a:pt x="104" y="129"/>
                  </a:cubicBezTo>
                  <a:cubicBezTo>
                    <a:pt x="95" y="138"/>
                    <a:pt x="86" y="146"/>
                    <a:pt x="79" y="156"/>
                  </a:cubicBezTo>
                  <a:cubicBezTo>
                    <a:pt x="79" y="156"/>
                    <a:pt x="80" y="157"/>
                    <a:pt x="80" y="157"/>
                  </a:cubicBezTo>
                  <a:cubicBezTo>
                    <a:pt x="80" y="156"/>
                    <a:pt x="81" y="155"/>
                    <a:pt x="81" y="155"/>
                  </a:cubicBezTo>
                  <a:cubicBezTo>
                    <a:pt x="82" y="155"/>
                    <a:pt x="83" y="154"/>
                    <a:pt x="83" y="152"/>
                  </a:cubicBezTo>
                  <a:cubicBezTo>
                    <a:pt x="92" y="143"/>
                    <a:pt x="101" y="135"/>
                    <a:pt x="111" y="126"/>
                  </a:cubicBezTo>
                  <a:cubicBezTo>
                    <a:pt x="122" y="116"/>
                    <a:pt x="132" y="106"/>
                    <a:pt x="144" y="96"/>
                  </a:cubicBezTo>
                  <a:cubicBezTo>
                    <a:pt x="140" y="100"/>
                    <a:pt x="135" y="106"/>
                    <a:pt x="130" y="111"/>
                  </a:cubicBezTo>
                  <a:cubicBezTo>
                    <a:pt x="125" y="116"/>
                    <a:pt x="121" y="122"/>
                    <a:pt x="116" y="127"/>
                  </a:cubicBezTo>
                  <a:cubicBezTo>
                    <a:pt x="111" y="133"/>
                    <a:pt x="106" y="138"/>
                    <a:pt x="101" y="144"/>
                  </a:cubicBezTo>
                  <a:cubicBezTo>
                    <a:pt x="97" y="149"/>
                    <a:pt x="92" y="153"/>
                    <a:pt x="87" y="157"/>
                  </a:cubicBezTo>
                  <a:cubicBezTo>
                    <a:pt x="87" y="157"/>
                    <a:pt x="87" y="157"/>
                    <a:pt x="87" y="157"/>
                  </a:cubicBezTo>
                  <a:cubicBezTo>
                    <a:pt x="80" y="157"/>
                    <a:pt x="74" y="157"/>
                    <a:pt x="67" y="157"/>
                  </a:cubicBezTo>
                  <a:close/>
                  <a:moveTo>
                    <a:pt x="88" y="158"/>
                  </a:moveTo>
                  <a:cubicBezTo>
                    <a:pt x="97" y="151"/>
                    <a:pt x="104" y="143"/>
                    <a:pt x="112" y="136"/>
                  </a:cubicBezTo>
                  <a:cubicBezTo>
                    <a:pt x="122" y="128"/>
                    <a:pt x="130" y="119"/>
                    <a:pt x="140" y="111"/>
                  </a:cubicBezTo>
                  <a:cubicBezTo>
                    <a:pt x="141" y="109"/>
                    <a:pt x="143" y="108"/>
                    <a:pt x="145" y="106"/>
                  </a:cubicBezTo>
                  <a:cubicBezTo>
                    <a:pt x="146" y="105"/>
                    <a:pt x="147" y="104"/>
                    <a:pt x="149" y="103"/>
                  </a:cubicBezTo>
                  <a:cubicBezTo>
                    <a:pt x="148" y="104"/>
                    <a:pt x="146" y="106"/>
                    <a:pt x="145" y="107"/>
                  </a:cubicBezTo>
                  <a:cubicBezTo>
                    <a:pt x="142" y="112"/>
                    <a:pt x="137" y="115"/>
                    <a:pt x="133" y="120"/>
                  </a:cubicBezTo>
                  <a:cubicBezTo>
                    <a:pt x="127" y="127"/>
                    <a:pt x="120" y="135"/>
                    <a:pt x="113" y="143"/>
                  </a:cubicBezTo>
                  <a:cubicBezTo>
                    <a:pt x="109" y="148"/>
                    <a:pt x="104" y="153"/>
                    <a:pt x="99" y="158"/>
                  </a:cubicBezTo>
                  <a:cubicBezTo>
                    <a:pt x="96" y="158"/>
                    <a:pt x="92" y="158"/>
                    <a:pt x="88" y="158"/>
                  </a:cubicBezTo>
                  <a:close/>
                  <a:moveTo>
                    <a:pt x="145" y="115"/>
                  </a:moveTo>
                  <a:cubicBezTo>
                    <a:pt x="147" y="114"/>
                    <a:pt x="149" y="112"/>
                    <a:pt x="151" y="111"/>
                  </a:cubicBezTo>
                  <a:cubicBezTo>
                    <a:pt x="156" y="108"/>
                    <a:pt x="150" y="112"/>
                    <a:pt x="149" y="114"/>
                  </a:cubicBezTo>
                  <a:cubicBezTo>
                    <a:pt x="144" y="119"/>
                    <a:pt x="139" y="124"/>
                    <a:pt x="134" y="129"/>
                  </a:cubicBezTo>
                  <a:cubicBezTo>
                    <a:pt x="131" y="133"/>
                    <a:pt x="127" y="137"/>
                    <a:pt x="124" y="142"/>
                  </a:cubicBezTo>
                  <a:cubicBezTo>
                    <a:pt x="120" y="148"/>
                    <a:pt x="115" y="152"/>
                    <a:pt x="110" y="157"/>
                  </a:cubicBezTo>
                  <a:cubicBezTo>
                    <a:pt x="109" y="158"/>
                    <a:pt x="110" y="159"/>
                    <a:pt x="110" y="158"/>
                  </a:cubicBezTo>
                  <a:cubicBezTo>
                    <a:pt x="125" y="148"/>
                    <a:pt x="136" y="133"/>
                    <a:pt x="148" y="120"/>
                  </a:cubicBezTo>
                  <a:cubicBezTo>
                    <a:pt x="151" y="117"/>
                    <a:pt x="155" y="114"/>
                    <a:pt x="158" y="111"/>
                  </a:cubicBezTo>
                  <a:cubicBezTo>
                    <a:pt x="154" y="115"/>
                    <a:pt x="151" y="119"/>
                    <a:pt x="148" y="123"/>
                  </a:cubicBezTo>
                  <a:cubicBezTo>
                    <a:pt x="141" y="131"/>
                    <a:pt x="134" y="140"/>
                    <a:pt x="127" y="149"/>
                  </a:cubicBezTo>
                  <a:cubicBezTo>
                    <a:pt x="126" y="151"/>
                    <a:pt x="124" y="152"/>
                    <a:pt x="123" y="154"/>
                  </a:cubicBezTo>
                  <a:cubicBezTo>
                    <a:pt x="122" y="155"/>
                    <a:pt x="121" y="156"/>
                    <a:pt x="121" y="156"/>
                  </a:cubicBezTo>
                  <a:cubicBezTo>
                    <a:pt x="119" y="157"/>
                    <a:pt x="119" y="158"/>
                    <a:pt x="119" y="158"/>
                  </a:cubicBezTo>
                  <a:cubicBezTo>
                    <a:pt x="119" y="159"/>
                    <a:pt x="118" y="159"/>
                    <a:pt x="118" y="160"/>
                  </a:cubicBezTo>
                  <a:cubicBezTo>
                    <a:pt x="112" y="159"/>
                    <a:pt x="107" y="159"/>
                    <a:pt x="101" y="158"/>
                  </a:cubicBezTo>
                  <a:cubicBezTo>
                    <a:pt x="107" y="152"/>
                    <a:pt x="113" y="145"/>
                    <a:pt x="119" y="138"/>
                  </a:cubicBezTo>
                  <a:cubicBezTo>
                    <a:pt x="127" y="130"/>
                    <a:pt x="136" y="122"/>
                    <a:pt x="145" y="115"/>
                  </a:cubicBezTo>
                  <a:close/>
                  <a:moveTo>
                    <a:pt x="125" y="160"/>
                  </a:moveTo>
                  <a:cubicBezTo>
                    <a:pt x="123" y="160"/>
                    <a:pt x="121" y="160"/>
                    <a:pt x="119" y="160"/>
                  </a:cubicBezTo>
                  <a:cubicBezTo>
                    <a:pt x="120" y="159"/>
                    <a:pt x="120" y="159"/>
                    <a:pt x="120" y="159"/>
                  </a:cubicBezTo>
                  <a:cubicBezTo>
                    <a:pt x="120" y="159"/>
                    <a:pt x="120" y="159"/>
                    <a:pt x="120" y="159"/>
                  </a:cubicBezTo>
                  <a:cubicBezTo>
                    <a:pt x="124" y="155"/>
                    <a:pt x="127" y="151"/>
                    <a:pt x="131" y="147"/>
                  </a:cubicBezTo>
                  <a:cubicBezTo>
                    <a:pt x="138" y="140"/>
                    <a:pt x="147" y="134"/>
                    <a:pt x="154" y="126"/>
                  </a:cubicBezTo>
                  <a:cubicBezTo>
                    <a:pt x="155" y="124"/>
                    <a:pt x="157" y="123"/>
                    <a:pt x="158" y="121"/>
                  </a:cubicBezTo>
                  <a:cubicBezTo>
                    <a:pt x="159" y="120"/>
                    <a:pt x="164" y="115"/>
                    <a:pt x="160" y="120"/>
                  </a:cubicBezTo>
                  <a:cubicBezTo>
                    <a:pt x="157" y="125"/>
                    <a:pt x="154" y="129"/>
                    <a:pt x="150" y="134"/>
                  </a:cubicBezTo>
                  <a:cubicBezTo>
                    <a:pt x="143" y="142"/>
                    <a:pt x="136" y="149"/>
                    <a:pt x="129" y="157"/>
                  </a:cubicBezTo>
                  <a:cubicBezTo>
                    <a:pt x="129" y="158"/>
                    <a:pt x="129" y="159"/>
                    <a:pt x="130" y="158"/>
                  </a:cubicBezTo>
                  <a:cubicBezTo>
                    <a:pt x="141" y="149"/>
                    <a:pt x="150" y="139"/>
                    <a:pt x="160" y="129"/>
                  </a:cubicBezTo>
                  <a:cubicBezTo>
                    <a:pt x="162" y="127"/>
                    <a:pt x="165" y="125"/>
                    <a:pt x="165" y="124"/>
                  </a:cubicBezTo>
                  <a:cubicBezTo>
                    <a:pt x="163" y="128"/>
                    <a:pt x="160" y="131"/>
                    <a:pt x="157" y="135"/>
                  </a:cubicBezTo>
                  <a:cubicBezTo>
                    <a:pt x="152" y="141"/>
                    <a:pt x="148" y="147"/>
                    <a:pt x="143" y="153"/>
                  </a:cubicBezTo>
                  <a:cubicBezTo>
                    <a:pt x="142" y="154"/>
                    <a:pt x="141" y="154"/>
                    <a:pt x="141" y="155"/>
                  </a:cubicBezTo>
                  <a:cubicBezTo>
                    <a:pt x="139" y="157"/>
                    <a:pt x="137" y="158"/>
                    <a:pt x="135" y="160"/>
                  </a:cubicBezTo>
                  <a:cubicBezTo>
                    <a:pt x="135" y="160"/>
                    <a:pt x="135" y="160"/>
                    <a:pt x="135" y="160"/>
                  </a:cubicBezTo>
                  <a:cubicBezTo>
                    <a:pt x="131" y="160"/>
                    <a:pt x="128" y="160"/>
                    <a:pt x="125" y="160"/>
                  </a:cubicBezTo>
                  <a:close/>
                  <a:moveTo>
                    <a:pt x="169" y="137"/>
                  </a:moveTo>
                  <a:cubicBezTo>
                    <a:pt x="168" y="138"/>
                    <a:pt x="167" y="140"/>
                    <a:pt x="167" y="141"/>
                  </a:cubicBezTo>
                  <a:cubicBezTo>
                    <a:pt x="161" y="147"/>
                    <a:pt x="155" y="152"/>
                    <a:pt x="149" y="159"/>
                  </a:cubicBezTo>
                  <a:cubicBezTo>
                    <a:pt x="149" y="159"/>
                    <a:pt x="149" y="159"/>
                    <a:pt x="149" y="159"/>
                  </a:cubicBezTo>
                  <a:cubicBezTo>
                    <a:pt x="148" y="159"/>
                    <a:pt x="147" y="159"/>
                    <a:pt x="146" y="159"/>
                  </a:cubicBezTo>
                  <a:cubicBezTo>
                    <a:pt x="153" y="153"/>
                    <a:pt x="159" y="146"/>
                    <a:pt x="166" y="140"/>
                  </a:cubicBezTo>
                  <a:cubicBezTo>
                    <a:pt x="166" y="139"/>
                    <a:pt x="170" y="134"/>
                    <a:pt x="169" y="137"/>
                  </a:cubicBezTo>
                  <a:close/>
                  <a:moveTo>
                    <a:pt x="164" y="145"/>
                  </a:moveTo>
                  <a:cubicBezTo>
                    <a:pt x="161" y="149"/>
                    <a:pt x="158" y="152"/>
                    <a:pt x="154" y="155"/>
                  </a:cubicBezTo>
                  <a:cubicBezTo>
                    <a:pt x="147" y="162"/>
                    <a:pt x="157" y="152"/>
                    <a:pt x="158" y="151"/>
                  </a:cubicBezTo>
                  <a:cubicBezTo>
                    <a:pt x="160" y="149"/>
                    <a:pt x="162" y="147"/>
                    <a:pt x="164" y="145"/>
                  </a:cubicBezTo>
                  <a:close/>
                  <a:moveTo>
                    <a:pt x="144" y="160"/>
                  </a:moveTo>
                  <a:cubicBezTo>
                    <a:pt x="141" y="160"/>
                    <a:pt x="139" y="160"/>
                    <a:pt x="136" y="160"/>
                  </a:cubicBezTo>
                  <a:cubicBezTo>
                    <a:pt x="137" y="160"/>
                    <a:pt x="137" y="160"/>
                    <a:pt x="137" y="159"/>
                  </a:cubicBezTo>
                  <a:cubicBezTo>
                    <a:pt x="138" y="160"/>
                    <a:pt x="138" y="159"/>
                    <a:pt x="139" y="158"/>
                  </a:cubicBezTo>
                  <a:cubicBezTo>
                    <a:pt x="141" y="157"/>
                    <a:pt x="142" y="155"/>
                    <a:pt x="144" y="153"/>
                  </a:cubicBezTo>
                  <a:cubicBezTo>
                    <a:pt x="149" y="148"/>
                    <a:pt x="154" y="142"/>
                    <a:pt x="160" y="137"/>
                  </a:cubicBezTo>
                  <a:cubicBezTo>
                    <a:pt x="161" y="136"/>
                    <a:pt x="169" y="127"/>
                    <a:pt x="166" y="132"/>
                  </a:cubicBezTo>
                  <a:cubicBezTo>
                    <a:pt x="164" y="136"/>
                    <a:pt x="161" y="139"/>
                    <a:pt x="158" y="142"/>
                  </a:cubicBezTo>
                  <a:cubicBezTo>
                    <a:pt x="153" y="147"/>
                    <a:pt x="149" y="154"/>
                    <a:pt x="144" y="160"/>
                  </a:cubicBezTo>
                  <a:close/>
                  <a:moveTo>
                    <a:pt x="151" y="159"/>
                  </a:moveTo>
                  <a:cubicBezTo>
                    <a:pt x="158" y="154"/>
                    <a:pt x="164" y="148"/>
                    <a:pt x="168" y="141"/>
                  </a:cubicBezTo>
                  <a:cubicBezTo>
                    <a:pt x="168" y="141"/>
                    <a:pt x="168" y="140"/>
                    <a:pt x="169" y="140"/>
                  </a:cubicBezTo>
                  <a:cubicBezTo>
                    <a:pt x="170" y="139"/>
                    <a:pt x="170" y="139"/>
                    <a:pt x="170" y="139"/>
                  </a:cubicBezTo>
                  <a:cubicBezTo>
                    <a:pt x="170" y="139"/>
                    <a:pt x="170" y="139"/>
                    <a:pt x="169" y="140"/>
                  </a:cubicBezTo>
                  <a:cubicBezTo>
                    <a:pt x="168" y="142"/>
                    <a:pt x="167" y="144"/>
                    <a:pt x="166" y="146"/>
                  </a:cubicBezTo>
                  <a:cubicBezTo>
                    <a:pt x="162" y="150"/>
                    <a:pt x="159" y="154"/>
                    <a:pt x="155" y="158"/>
                  </a:cubicBezTo>
                  <a:cubicBezTo>
                    <a:pt x="154" y="158"/>
                    <a:pt x="152" y="158"/>
                    <a:pt x="151" y="159"/>
                  </a:cubicBezTo>
                  <a:close/>
                  <a:moveTo>
                    <a:pt x="161" y="156"/>
                  </a:moveTo>
                  <a:cubicBezTo>
                    <a:pt x="160" y="157"/>
                    <a:pt x="158" y="157"/>
                    <a:pt x="157" y="157"/>
                  </a:cubicBezTo>
                  <a:cubicBezTo>
                    <a:pt x="157" y="157"/>
                    <a:pt x="157" y="157"/>
                    <a:pt x="157" y="157"/>
                  </a:cubicBezTo>
                  <a:cubicBezTo>
                    <a:pt x="157" y="157"/>
                    <a:pt x="157" y="157"/>
                    <a:pt x="157" y="157"/>
                  </a:cubicBezTo>
                  <a:cubicBezTo>
                    <a:pt x="157" y="157"/>
                    <a:pt x="157" y="157"/>
                    <a:pt x="158" y="157"/>
                  </a:cubicBezTo>
                  <a:cubicBezTo>
                    <a:pt x="161" y="153"/>
                    <a:pt x="164" y="150"/>
                    <a:pt x="168" y="146"/>
                  </a:cubicBezTo>
                  <a:cubicBezTo>
                    <a:pt x="170" y="144"/>
                    <a:pt x="174" y="139"/>
                    <a:pt x="170" y="146"/>
                  </a:cubicBezTo>
                  <a:cubicBezTo>
                    <a:pt x="168" y="150"/>
                    <a:pt x="165" y="153"/>
                    <a:pt x="161" y="156"/>
                  </a:cubicBezTo>
                  <a:cubicBezTo>
                    <a:pt x="161" y="156"/>
                    <a:pt x="161" y="156"/>
                    <a:pt x="161" y="156"/>
                  </a:cubicBezTo>
                  <a:close/>
                  <a:moveTo>
                    <a:pt x="166" y="153"/>
                  </a:moveTo>
                  <a:cubicBezTo>
                    <a:pt x="170" y="150"/>
                    <a:pt x="172" y="146"/>
                    <a:pt x="173" y="141"/>
                  </a:cubicBezTo>
                  <a:cubicBezTo>
                    <a:pt x="173" y="140"/>
                    <a:pt x="173" y="140"/>
                    <a:pt x="172" y="140"/>
                  </a:cubicBezTo>
                  <a:cubicBezTo>
                    <a:pt x="171" y="142"/>
                    <a:pt x="169" y="144"/>
                    <a:pt x="167" y="145"/>
                  </a:cubicBezTo>
                  <a:cubicBezTo>
                    <a:pt x="169" y="143"/>
                    <a:pt x="171" y="140"/>
                    <a:pt x="172" y="137"/>
                  </a:cubicBezTo>
                  <a:cubicBezTo>
                    <a:pt x="173" y="136"/>
                    <a:pt x="172" y="136"/>
                    <a:pt x="172" y="136"/>
                  </a:cubicBezTo>
                  <a:cubicBezTo>
                    <a:pt x="171" y="137"/>
                    <a:pt x="170" y="137"/>
                    <a:pt x="169" y="138"/>
                  </a:cubicBezTo>
                  <a:cubicBezTo>
                    <a:pt x="170" y="137"/>
                    <a:pt x="171" y="136"/>
                    <a:pt x="171" y="134"/>
                  </a:cubicBezTo>
                  <a:cubicBezTo>
                    <a:pt x="171" y="134"/>
                    <a:pt x="170" y="134"/>
                    <a:pt x="170" y="134"/>
                  </a:cubicBezTo>
                  <a:cubicBezTo>
                    <a:pt x="165" y="138"/>
                    <a:pt x="161" y="143"/>
                    <a:pt x="156" y="148"/>
                  </a:cubicBezTo>
                  <a:cubicBezTo>
                    <a:pt x="154" y="150"/>
                    <a:pt x="152" y="153"/>
                    <a:pt x="149" y="155"/>
                  </a:cubicBezTo>
                  <a:cubicBezTo>
                    <a:pt x="149" y="156"/>
                    <a:pt x="148" y="156"/>
                    <a:pt x="148" y="157"/>
                  </a:cubicBezTo>
                  <a:cubicBezTo>
                    <a:pt x="151" y="152"/>
                    <a:pt x="154" y="147"/>
                    <a:pt x="158" y="143"/>
                  </a:cubicBezTo>
                  <a:cubicBezTo>
                    <a:pt x="162" y="139"/>
                    <a:pt x="166" y="135"/>
                    <a:pt x="169" y="130"/>
                  </a:cubicBezTo>
                  <a:cubicBezTo>
                    <a:pt x="169" y="129"/>
                    <a:pt x="169" y="128"/>
                    <a:pt x="168" y="129"/>
                  </a:cubicBezTo>
                  <a:cubicBezTo>
                    <a:pt x="161" y="134"/>
                    <a:pt x="155" y="140"/>
                    <a:pt x="149" y="146"/>
                  </a:cubicBezTo>
                  <a:cubicBezTo>
                    <a:pt x="149" y="146"/>
                    <a:pt x="150" y="145"/>
                    <a:pt x="150" y="145"/>
                  </a:cubicBezTo>
                  <a:cubicBezTo>
                    <a:pt x="156" y="137"/>
                    <a:pt x="163" y="131"/>
                    <a:pt x="167" y="122"/>
                  </a:cubicBezTo>
                  <a:cubicBezTo>
                    <a:pt x="168" y="122"/>
                    <a:pt x="167" y="121"/>
                    <a:pt x="167" y="122"/>
                  </a:cubicBezTo>
                  <a:cubicBezTo>
                    <a:pt x="161" y="127"/>
                    <a:pt x="155" y="132"/>
                    <a:pt x="150" y="138"/>
                  </a:cubicBezTo>
                  <a:cubicBezTo>
                    <a:pt x="144" y="144"/>
                    <a:pt x="137" y="150"/>
                    <a:pt x="131" y="156"/>
                  </a:cubicBezTo>
                  <a:cubicBezTo>
                    <a:pt x="143" y="144"/>
                    <a:pt x="155" y="131"/>
                    <a:pt x="164" y="117"/>
                  </a:cubicBezTo>
                  <a:cubicBezTo>
                    <a:pt x="164" y="116"/>
                    <a:pt x="164" y="116"/>
                    <a:pt x="163" y="116"/>
                  </a:cubicBezTo>
                  <a:cubicBezTo>
                    <a:pt x="155" y="121"/>
                    <a:pt x="149" y="129"/>
                    <a:pt x="142" y="136"/>
                  </a:cubicBezTo>
                  <a:cubicBezTo>
                    <a:pt x="138" y="139"/>
                    <a:pt x="134" y="143"/>
                    <a:pt x="130" y="147"/>
                  </a:cubicBezTo>
                  <a:cubicBezTo>
                    <a:pt x="140" y="134"/>
                    <a:pt x="150" y="122"/>
                    <a:pt x="160" y="110"/>
                  </a:cubicBezTo>
                  <a:cubicBezTo>
                    <a:pt x="160" y="110"/>
                    <a:pt x="160" y="110"/>
                    <a:pt x="160" y="110"/>
                  </a:cubicBezTo>
                  <a:cubicBezTo>
                    <a:pt x="167" y="118"/>
                    <a:pt x="172" y="127"/>
                    <a:pt x="173" y="137"/>
                  </a:cubicBezTo>
                  <a:cubicBezTo>
                    <a:pt x="174" y="144"/>
                    <a:pt x="171" y="150"/>
                    <a:pt x="166" y="153"/>
                  </a:cubicBezTo>
                  <a:close/>
                  <a:moveTo>
                    <a:pt x="160" y="109"/>
                  </a:moveTo>
                  <a:cubicBezTo>
                    <a:pt x="146" y="119"/>
                    <a:pt x="135" y="133"/>
                    <a:pt x="123" y="145"/>
                  </a:cubicBezTo>
                  <a:cubicBezTo>
                    <a:pt x="126" y="142"/>
                    <a:pt x="128" y="139"/>
                    <a:pt x="130" y="136"/>
                  </a:cubicBezTo>
                  <a:cubicBezTo>
                    <a:pt x="138" y="127"/>
                    <a:pt x="147" y="118"/>
                    <a:pt x="155" y="108"/>
                  </a:cubicBezTo>
                  <a:cubicBezTo>
                    <a:pt x="156" y="108"/>
                    <a:pt x="155" y="107"/>
                    <a:pt x="155" y="107"/>
                  </a:cubicBezTo>
                  <a:cubicBezTo>
                    <a:pt x="145" y="114"/>
                    <a:pt x="136" y="121"/>
                    <a:pt x="127" y="129"/>
                  </a:cubicBezTo>
                  <a:cubicBezTo>
                    <a:pt x="128" y="128"/>
                    <a:pt x="129" y="127"/>
                    <a:pt x="130" y="126"/>
                  </a:cubicBezTo>
                  <a:cubicBezTo>
                    <a:pt x="136" y="118"/>
                    <a:pt x="146" y="111"/>
                    <a:pt x="150" y="101"/>
                  </a:cubicBezTo>
                  <a:cubicBezTo>
                    <a:pt x="151" y="100"/>
                    <a:pt x="150" y="100"/>
                    <a:pt x="149" y="100"/>
                  </a:cubicBezTo>
                  <a:cubicBezTo>
                    <a:pt x="140" y="110"/>
                    <a:pt x="129" y="120"/>
                    <a:pt x="119" y="129"/>
                  </a:cubicBezTo>
                  <a:cubicBezTo>
                    <a:pt x="114" y="133"/>
                    <a:pt x="109" y="137"/>
                    <a:pt x="105" y="142"/>
                  </a:cubicBezTo>
                  <a:cubicBezTo>
                    <a:pt x="105" y="142"/>
                    <a:pt x="105" y="141"/>
                    <a:pt x="105" y="141"/>
                  </a:cubicBezTo>
                  <a:cubicBezTo>
                    <a:pt x="110" y="135"/>
                    <a:pt x="115" y="130"/>
                    <a:pt x="120" y="125"/>
                  </a:cubicBezTo>
                  <a:cubicBezTo>
                    <a:pt x="128" y="115"/>
                    <a:pt x="139" y="106"/>
                    <a:pt x="145" y="96"/>
                  </a:cubicBezTo>
                  <a:cubicBezTo>
                    <a:pt x="146" y="96"/>
                    <a:pt x="146" y="96"/>
                    <a:pt x="146" y="95"/>
                  </a:cubicBezTo>
                  <a:cubicBezTo>
                    <a:pt x="150" y="99"/>
                    <a:pt x="155" y="104"/>
                    <a:pt x="160" y="109"/>
                  </a:cubicBezTo>
                  <a:close/>
                  <a:moveTo>
                    <a:pt x="58" y="61"/>
                  </a:moveTo>
                  <a:cubicBezTo>
                    <a:pt x="70" y="43"/>
                    <a:pt x="64" y="24"/>
                    <a:pt x="54" y="8"/>
                  </a:cubicBezTo>
                  <a:cubicBezTo>
                    <a:pt x="70" y="5"/>
                    <a:pt x="86" y="7"/>
                    <a:pt x="101" y="6"/>
                  </a:cubicBezTo>
                  <a:cubicBezTo>
                    <a:pt x="94" y="20"/>
                    <a:pt x="90" y="34"/>
                    <a:pt x="98" y="49"/>
                  </a:cubicBezTo>
                  <a:cubicBezTo>
                    <a:pt x="107" y="66"/>
                    <a:pt x="126" y="78"/>
                    <a:pt x="140" y="90"/>
                  </a:cubicBezTo>
                  <a:cubicBezTo>
                    <a:pt x="140" y="91"/>
                    <a:pt x="141" y="91"/>
                    <a:pt x="141" y="91"/>
                  </a:cubicBezTo>
                  <a:cubicBezTo>
                    <a:pt x="140" y="92"/>
                    <a:pt x="138" y="92"/>
                    <a:pt x="137" y="94"/>
                  </a:cubicBezTo>
                  <a:cubicBezTo>
                    <a:pt x="132" y="98"/>
                    <a:pt x="124" y="92"/>
                    <a:pt x="119" y="91"/>
                  </a:cubicBezTo>
                  <a:cubicBezTo>
                    <a:pt x="107" y="88"/>
                    <a:pt x="101" y="99"/>
                    <a:pt x="92" y="104"/>
                  </a:cubicBezTo>
                  <a:cubicBezTo>
                    <a:pt x="79" y="112"/>
                    <a:pt x="73" y="95"/>
                    <a:pt x="64" y="89"/>
                  </a:cubicBezTo>
                  <a:cubicBezTo>
                    <a:pt x="55" y="83"/>
                    <a:pt x="47" y="85"/>
                    <a:pt x="39" y="88"/>
                  </a:cubicBezTo>
                  <a:cubicBezTo>
                    <a:pt x="45" y="79"/>
                    <a:pt x="52" y="70"/>
                    <a:pt x="58" y="61"/>
                  </a:cubicBezTo>
                  <a:close/>
                  <a:moveTo>
                    <a:pt x="23" y="110"/>
                  </a:moveTo>
                  <a:cubicBezTo>
                    <a:pt x="28" y="106"/>
                    <a:pt x="32" y="102"/>
                    <a:pt x="37" y="98"/>
                  </a:cubicBezTo>
                  <a:cubicBezTo>
                    <a:pt x="40" y="96"/>
                    <a:pt x="43" y="94"/>
                    <a:pt x="46" y="92"/>
                  </a:cubicBezTo>
                  <a:cubicBezTo>
                    <a:pt x="49" y="91"/>
                    <a:pt x="51" y="90"/>
                    <a:pt x="54" y="89"/>
                  </a:cubicBezTo>
                  <a:cubicBezTo>
                    <a:pt x="54" y="89"/>
                    <a:pt x="54" y="89"/>
                    <a:pt x="54" y="89"/>
                  </a:cubicBezTo>
                  <a:cubicBezTo>
                    <a:pt x="53" y="90"/>
                    <a:pt x="51" y="92"/>
                    <a:pt x="50" y="93"/>
                  </a:cubicBezTo>
                  <a:cubicBezTo>
                    <a:pt x="43" y="100"/>
                    <a:pt x="34" y="106"/>
                    <a:pt x="25" y="112"/>
                  </a:cubicBezTo>
                  <a:cubicBezTo>
                    <a:pt x="21" y="115"/>
                    <a:pt x="18" y="118"/>
                    <a:pt x="15" y="122"/>
                  </a:cubicBezTo>
                  <a:cubicBezTo>
                    <a:pt x="17" y="118"/>
                    <a:pt x="20" y="113"/>
                    <a:pt x="23" y="110"/>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229"/>
            <p:cNvSpPr>
              <a:spLocks noEditPoints="1"/>
            </p:cNvSpPr>
            <p:nvPr/>
          </p:nvSpPr>
          <p:spPr bwMode="auto">
            <a:xfrm>
              <a:off x="8507658" y="3050609"/>
              <a:ext cx="666750" cy="174625"/>
            </a:xfrm>
            <a:custGeom>
              <a:avLst/>
              <a:gdLst>
                <a:gd name="T0" fmla="*/ 7 w 157"/>
                <a:gd name="T1" fmla="*/ 29 h 41"/>
                <a:gd name="T2" fmla="*/ 107 w 157"/>
                <a:gd name="T3" fmla="*/ 29 h 41"/>
                <a:gd name="T4" fmla="*/ 108 w 157"/>
                <a:gd name="T5" fmla="*/ 4 h 41"/>
                <a:gd name="T6" fmla="*/ 37 w 157"/>
                <a:gd name="T7" fmla="*/ 21 h 41"/>
                <a:gd name="T8" fmla="*/ 35 w 157"/>
                <a:gd name="T9" fmla="*/ 25 h 41"/>
                <a:gd name="T10" fmla="*/ 45 w 157"/>
                <a:gd name="T11" fmla="*/ 18 h 41"/>
                <a:gd name="T12" fmla="*/ 56 w 157"/>
                <a:gd name="T13" fmla="*/ 25 h 41"/>
                <a:gd name="T14" fmla="*/ 58 w 157"/>
                <a:gd name="T15" fmla="*/ 24 h 41"/>
                <a:gd name="T16" fmla="*/ 60 w 157"/>
                <a:gd name="T17" fmla="*/ 23 h 41"/>
                <a:gd name="T18" fmla="*/ 111 w 157"/>
                <a:gd name="T19" fmla="*/ 16 h 41"/>
                <a:gd name="T20" fmla="*/ 141 w 157"/>
                <a:gd name="T21" fmla="*/ 22 h 41"/>
                <a:gd name="T22" fmla="*/ 130 w 157"/>
                <a:gd name="T23" fmla="*/ 22 h 41"/>
                <a:gd name="T24" fmla="*/ 137 w 157"/>
                <a:gd name="T25" fmla="*/ 25 h 41"/>
                <a:gd name="T26" fmla="*/ 134 w 157"/>
                <a:gd name="T27" fmla="*/ 19 h 41"/>
                <a:gd name="T28" fmla="*/ 112 w 157"/>
                <a:gd name="T29" fmla="*/ 4 h 41"/>
                <a:gd name="T30" fmla="*/ 92 w 157"/>
                <a:gd name="T31" fmla="*/ 27 h 41"/>
                <a:gd name="T32" fmla="*/ 85 w 157"/>
                <a:gd name="T33" fmla="*/ 8 h 41"/>
                <a:gd name="T34" fmla="*/ 87 w 157"/>
                <a:gd name="T35" fmla="*/ 10 h 41"/>
                <a:gd name="T36" fmla="*/ 88 w 157"/>
                <a:gd name="T37" fmla="*/ 17 h 41"/>
                <a:gd name="T38" fmla="*/ 111 w 157"/>
                <a:gd name="T39" fmla="*/ 27 h 41"/>
                <a:gd name="T40" fmla="*/ 90 w 157"/>
                <a:gd name="T41" fmla="*/ 12 h 41"/>
                <a:gd name="T42" fmla="*/ 107 w 157"/>
                <a:gd name="T43" fmla="*/ 27 h 41"/>
                <a:gd name="T44" fmla="*/ 96 w 157"/>
                <a:gd name="T45" fmla="*/ 25 h 41"/>
                <a:gd name="T46" fmla="*/ 119 w 157"/>
                <a:gd name="T47" fmla="*/ 27 h 41"/>
                <a:gd name="T48" fmla="*/ 106 w 157"/>
                <a:gd name="T49" fmla="*/ 17 h 41"/>
                <a:gd name="T50" fmla="*/ 119 w 157"/>
                <a:gd name="T51" fmla="*/ 27 h 41"/>
                <a:gd name="T52" fmla="*/ 108 w 157"/>
                <a:gd name="T53" fmla="*/ 23 h 41"/>
                <a:gd name="T54" fmla="*/ 96 w 157"/>
                <a:gd name="T55" fmla="*/ 6 h 41"/>
                <a:gd name="T56" fmla="*/ 59 w 157"/>
                <a:gd name="T57" fmla="*/ 28 h 41"/>
                <a:gd name="T58" fmla="*/ 59 w 157"/>
                <a:gd name="T59" fmla="*/ 21 h 41"/>
                <a:gd name="T60" fmla="*/ 60 w 157"/>
                <a:gd name="T61" fmla="*/ 28 h 41"/>
                <a:gd name="T62" fmla="*/ 71 w 157"/>
                <a:gd name="T63" fmla="*/ 27 h 41"/>
                <a:gd name="T64" fmla="*/ 68 w 157"/>
                <a:gd name="T65" fmla="*/ 26 h 41"/>
                <a:gd name="T66" fmla="*/ 79 w 157"/>
                <a:gd name="T67" fmla="*/ 27 h 41"/>
                <a:gd name="T68" fmla="*/ 81 w 157"/>
                <a:gd name="T69" fmla="*/ 21 h 41"/>
                <a:gd name="T70" fmla="*/ 73 w 157"/>
                <a:gd name="T71" fmla="*/ 10 h 41"/>
                <a:gd name="T72" fmla="*/ 70 w 157"/>
                <a:gd name="T73" fmla="*/ 11 h 41"/>
                <a:gd name="T74" fmla="*/ 62 w 157"/>
                <a:gd name="T75" fmla="*/ 13 h 41"/>
                <a:gd name="T76" fmla="*/ 45 w 157"/>
                <a:gd name="T77" fmla="*/ 28 h 41"/>
                <a:gd name="T78" fmla="*/ 46 w 157"/>
                <a:gd name="T79" fmla="*/ 18 h 41"/>
                <a:gd name="T80" fmla="*/ 89 w 157"/>
                <a:gd name="T81" fmla="*/ 22 h 41"/>
                <a:gd name="T82" fmla="*/ 120 w 157"/>
                <a:gd name="T83" fmla="*/ 28 h 41"/>
                <a:gd name="T84" fmla="*/ 120 w 157"/>
                <a:gd name="T85" fmla="*/ 28 h 41"/>
                <a:gd name="T86" fmla="*/ 135 w 157"/>
                <a:gd name="T87" fmla="*/ 27 h 41"/>
                <a:gd name="T88" fmla="*/ 124 w 157"/>
                <a:gd name="T89" fmla="*/ 9 h 41"/>
                <a:gd name="T90" fmla="*/ 142 w 157"/>
                <a:gd name="T91" fmla="*/ 25 h 41"/>
                <a:gd name="T92" fmla="*/ 146 w 157"/>
                <a:gd name="T93" fmla="*/ 24 h 41"/>
                <a:gd name="T94" fmla="*/ 134 w 157"/>
                <a:gd name="T95" fmla="*/ 2 h 41"/>
                <a:gd name="T96" fmla="*/ 149 w 157"/>
                <a:gd name="T97" fmla="*/ 18 h 41"/>
                <a:gd name="T98" fmla="*/ 141 w 157"/>
                <a:gd name="T99" fmla="*/ 3 h 41"/>
                <a:gd name="T100" fmla="*/ 76 w 157"/>
                <a:gd name="T101" fmla="*/ 10 h 41"/>
                <a:gd name="T102" fmla="*/ 5 w 157"/>
                <a:gd name="T103" fmla="*/ 34 h 41"/>
                <a:gd name="T104" fmla="*/ 32 w 157"/>
                <a:gd name="T105" fmla="*/ 22 h 41"/>
                <a:gd name="T106" fmla="*/ 33 w 157"/>
                <a:gd name="T107" fmla="*/ 29 h 41"/>
                <a:gd name="T108" fmla="*/ 148 w 157"/>
                <a:gd name="T109" fmla="*/ 22 h 41"/>
                <a:gd name="T110" fmla="*/ 135 w 157"/>
                <a:gd name="T111" fmla="*/ 3 h 41"/>
                <a:gd name="T112" fmla="*/ 151 w 157"/>
                <a:gd name="T113" fmla="*/ 17 h 41"/>
                <a:gd name="T114" fmla="*/ 151 w 157"/>
                <a:gd name="T115"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 h="41">
                  <a:moveTo>
                    <a:pt x="149" y="4"/>
                  </a:moveTo>
                  <a:cubicBezTo>
                    <a:pt x="143" y="0"/>
                    <a:pt x="134" y="0"/>
                    <a:pt x="127" y="0"/>
                  </a:cubicBezTo>
                  <a:cubicBezTo>
                    <a:pt x="117" y="1"/>
                    <a:pt x="107" y="2"/>
                    <a:pt x="97" y="4"/>
                  </a:cubicBezTo>
                  <a:cubicBezTo>
                    <a:pt x="75" y="7"/>
                    <a:pt x="51" y="12"/>
                    <a:pt x="30" y="21"/>
                  </a:cubicBezTo>
                  <a:cubicBezTo>
                    <a:pt x="30" y="21"/>
                    <a:pt x="30" y="21"/>
                    <a:pt x="29" y="21"/>
                  </a:cubicBezTo>
                  <a:cubicBezTo>
                    <a:pt x="23" y="21"/>
                    <a:pt x="17" y="21"/>
                    <a:pt x="10" y="22"/>
                  </a:cubicBezTo>
                  <a:cubicBezTo>
                    <a:pt x="10" y="22"/>
                    <a:pt x="10" y="22"/>
                    <a:pt x="10" y="22"/>
                  </a:cubicBezTo>
                  <a:cubicBezTo>
                    <a:pt x="10" y="22"/>
                    <a:pt x="9" y="22"/>
                    <a:pt x="9" y="22"/>
                  </a:cubicBezTo>
                  <a:cubicBezTo>
                    <a:pt x="8" y="25"/>
                    <a:pt x="8" y="27"/>
                    <a:pt x="7" y="29"/>
                  </a:cubicBezTo>
                  <a:cubicBezTo>
                    <a:pt x="6" y="31"/>
                    <a:pt x="3" y="33"/>
                    <a:pt x="1" y="34"/>
                  </a:cubicBezTo>
                  <a:cubicBezTo>
                    <a:pt x="0" y="34"/>
                    <a:pt x="0" y="34"/>
                    <a:pt x="0" y="34"/>
                  </a:cubicBezTo>
                  <a:cubicBezTo>
                    <a:pt x="0" y="35"/>
                    <a:pt x="0" y="36"/>
                    <a:pt x="1" y="36"/>
                  </a:cubicBezTo>
                  <a:cubicBezTo>
                    <a:pt x="5" y="36"/>
                    <a:pt x="10" y="35"/>
                    <a:pt x="12" y="40"/>
                  </a:cubicBezTo>
                  <a:cubicBezTo>
                    <a:pt x="12" y="41"/>
                    <a:pt x="13" y="40"/>
                    <a:pt x="14" y="40"/>
                  </a:cubicBezTo>
                  <a:cubicBezTo>
                    <a:pt x="20" y="38"/>
                    <a:pt x="26" y="34"/>
                    <a:pt x="32" y="31"/>
                  </a:cubicBezTo>
                  <a:cubicBezTo>
                    <a:pt x="32" y="31"/>
                    <a:pt x="32" y="31"/>
                    <a:pt x="32" y="31"/>
                  </a:cubicBezTo>
                  <a:cubicBezTo>
                    <a:pt x="43" y="30"/>
                    <a:pt x="54" y="30"/>
                    <a:pt x="65" y="30"/>
                  </a:cubicBezTo>
                  <a:cubicBezTo>
                    <a:pt x="79" y="29"/>
                    <a:pt x="93" y="29"/>
                    <a:pt x="107" y="29"/>
                  </a:cubicBezTo>
                  <a:cubicBezTo>
                    <a:pt x="117" y="30"/>
                    <a:pt x="128" y="31"/>
                    <a:pt x="139" y="29"/>
                  </a:cubicBezTo>
                  <a:cubicBezTo>
                    <a:pt x="145" y="27"/>
                    <a:pt x="151" y="24"/>
                    <a:pt x="154" y="19"/>
                  </a:cubicBezTo>
                  <a:cubicBezTo>
                    <a:pt x="157" y="13"/>
                    <a:pt x="154" y="7"/>
                    <a:pt x="149" y="4"/>
                  </a:cubicBezTo>
                  <a:close/>
                  <a:moveTo>
                    <a:pt x="130" y="28"/>
                  </a:moveTo>
                  <a:cubicBezTo>
                    <a:pt x="129" y="28"/>
                    <a:pt x="128" y="28"/>
                    <a:pt x="127" y="28"/>
                  </a:cubicBezTo>
                  <a:cubicBezTo>
                    <a:pt x="124" y="24"/>
                    <a:pt x="121" y="20"/>
                    <a:pt x="118" y="16"/>
                  </a:cubicBezTo>
                  <a:cubicBezTo>
                    <a:pt x="116" y="14"/>
                    <a:pt x="114" y="12"/>
                    <a:pt x="113" y="10"/>
                  </a:cubicBezTo>
                  <a:cubicBezTo>
                    <a:pt x="111" y="8"/>
                    <a:pt x="110" y="6"/>
                    <a:pt x="108" y="4"/>
                  </a:cubicBezTo>
                  <a:cubicBezTo>
                    <a:pt x="108" y="4"/>
                    <a:pt x="108" y="4"/>
                    <a:pt x="108" y="4"/>
                  </a:cubicBezTo>
                  <a:cubicBezTo>
                    <a:pt x="117" y="11"/>
                    <a:pt x="123" y="21"/>
                    <a:pt x="131" y="28"/>
                  </a:cubicBezTo>
                  <a:cubicBezTo>
                    <a:pt x="131" y="28"/>
                    <a:pt x="131" y="28"/>
                    <a:pt x="130" y="28"/>
                  </a:cubicBezTo>
                  <a:close/>
                  <a:moveTo>
                    <a:pt x="36" y="21"/>
                  </a:moveTo>
                  <a:cubicBezTo>
                    <a:pt x="37" y="23"/>
                    <a:pt x="38" y="26"/>
                    <a:pt x="39" y="27"/>
                  </a:cubicBezTo>
                  <a:cubicBezTo>
                    <a:pt x="37" y="26"/>
                    <a:pt x="36" y="23"/>
                    <a:pt x="35" y="21"/>
                  </a:cubicBezTo>
                  <a:cubicBezTo>
                    <a:pt x="36" y="21"/>
                    <a:pt x="37" y="20"/>
                    <a:pt x="38" y="20"/>
                  </a:cubicBezTo>
                  <a:cubicBezTo>
                    <a:pt x="38" y="20"/>
                    <a:pt x="38" y="20"/>
                    <a:pt x="38" y="20"/>
                  </a:cubicBezTo>
                  <a:cubicBezTo>
                    <a:pt x="39" y="23"/>
                    <a:pt x="40" y="25"/>
                    <a:pt x="42" y="27"/>
                  </a:cubicBezTo>
                  <a:cubicBezTo>
                    <a:pt x="41" y="26"/>
                    <a:pt x="38" y="23"/>
                    <a:pt x="37" y="21"/>
                  </a:cubicBezTo>
                  <a:cubicBezTo>
                    <a:pt x="37" y="21"/>
                    <a:pt x="36" y="21"/>
                    <a:pt x="36" y="21"/>
                  </a:cubicBezTo>
                  <a:close/>
                  <a:moveTo>
                    <a:pt x="32" y="24"/>
                  </a:moveTo>
                  <a:cubicBezTo>
                    <a:pt x="32" y="24"/>
                    <a:pt x="31" y="23"/>
                    <a:pt x="31" y="22"/>
                  </a:cubicBezTo>
                  <a:cubicBezTo>
                    <a:pt x="31" y="22"/>
                    <a:pt x="32" y="22"/>
                    <a:pt x="32" y="22"/>
                  </a:cubicBezTo>
                  <a:cubicBezTo>
                    <a:pt x="32" y="23"/>
                    <a:pt x="33" y="24"/>
                    <a:pt x="33" y="25"/>
                  </a:cubicBezTo>
                  <a:cubicBezTo>
                    <a:pt x="36" y="30"/>
                    <a:pt x="33" y="26"/>
                    <a:pt x="32" y="25"/>
                  </a:cubicBezTo>
                  <a:cubicBezTo>
                    <a:pt x="32" y="24"/>
                    <a:pt x="32" y="24"/>
                    <a:pt x="32" y="24"/>
                  </a:cubicBezTo>
                  <a:close/>
                  <a:moveTo>
                    <a:pt x="34" y="21"/>
                  </a:moveTo>
                  <a:cubicBezTo>
                    <a:pt x="34" y="23"/>
                    <a:pt x="35" y="24"/>
                    <a:pt x="35" y="25"/>
                  </a:cubicBezTo>
                  <a:cubicBezTo>
                    <a:pt x="35" y="25"/>
                    <a:pt x="37" y="28"/>
                    <a:pt x="36" y="26"/>
                  </a:cubicBezTo>
                  <a:cubicBezTo>
                    <a:pt x="35" y="25"/>
                    <a:pt x="34" y="23"/>
                    <a:pt x="33" y="22"/>
                  </a:cubicBezTo>
                  <a:cubicBezTo>
                    <a:pt x="33" y="22"/>
                    <a:pt x="34" y="22"/>
                    <a:pt x="34" y="21"/>
                  </a:cubicBezTo>
                  <a:close/>
                  <a:moveTo>
                    <a:pt x="40" y="19"/>
                  </a:moveTo>
                  <a:cubicBezTo>
                    <a:pt x="42" y="22"/>
                    <a:pt x="43" y="24"/>
                    <a:pt x="44" y="27"/>
                  </a:cubicBezTo>
                  <a:cubicBezTo>
                    <a:pt x="43" y="25"/>
                    <a:pt x="40" y="22"/>
                    <a:pt x="39" y="20"/>
                  </a:cubicBezTo>
                  <a:cubicBezTo>
                    <a:pt x="39" y="20"/>
                    <a:pt x="39" y="20"/>
                    <a:pt x="39" y="20"/>
                  </a:cubicBezTo>
                  <a:cubicBezTo>
                    <a:pt x="39" y="20"/>
                    <a:pt x="40" y="19"/>
                    <a:pt x="40" y="19"/>
                  </a:cubicBezTo>
                  <a:close/>
                  <a:moveTo>
                    <a:pt x="45" y="18"/>
                  </a:moveTo>
                  <a:cubicBezTo>
                    <a:pt x="46" y="21"/>
                    <a:pt x="48" y="24"/>
                    <a:pt x="49" y="27"/>
                  </a:cubicBezTo>
                  <a:cubicBezTo>
                    <a:pt x="48" y="24"/>
                    <a:pt x="45" y="21"/>
                    <a:pt x="43" y="18"/>
                  </a:cubicBezTo>
                  <a:cubicBezTo>
                    <a:pt x="44" y="18"/>
                    <a:pt x="44" y="18"/>
                    <a:pt x="45" y="18"/>
                  </a:cubicBezTo>
                  <a:close/>
                  <a:moveTo>
                    <a:pt x="48" y="17"/>
                  </a:moveTo>
                  <a:cubicBezTo>
                    <a:pt x="49" y="20"/>
                    <a:pt x="52" y="24"/>
                    <a:pt x="54" y="27"/>
                  </a:cubicBezTo>
                  <a:cubicBezTo>
                    <a:pt x="51" y="24"/>
                    <a:pt x="49" y="20"/>
                    <a:pt x="46" y="17"/>
                  </a:cubicBezTo>
                  <a:cubicBezTo>
                    <a:pt x="46" y="17"/>
                    <a:pt x="47" y="17"/>
                    <a:pt x="48" y="17"/>
                  </a:cubicBezTo>
                  <a:close/>
                  <a:moveTo>
                    <a:pt x="51" y="16"/>
                  </a:moveTo>
                  <a:cubicBezTo>
                    <a:pt x="52" y="19"/>
                    <a:pt x="54" y="22"/>
                    <a:pt x="56" y="25"/>
                  </a:cubicBezTo>
                  <a:cubicBezTo>
                    <a:pt x="56" y="27"/>
                    <a:pt x="56" y="26"/>
                    <a:pt x="55" y="25"/>
                  </a:cubicBezTo>
                  <a:cubicBezTo>
                    <a:pt x="55" y="24"/>
                    <a:pt x="54" y="24"/>
                    <a:pt x="53" y="23"/>
                  </a:cubicBezTo>
                  <a:cubicBezTo>
                    <a:pt x="51" y="21"/>
                    <a:pt x="50" y="19"/>
                    <a:pt x="48" y="17"/>
                  </a:cubicBezTo>
                  <a:cubicBezTo>
                    <a:pt x="49" y="16"/>
                    <a:pt x="50" y="16"/>
                    <a:pt x="51" y="16"/>
                  </a:cubicBezTo>
                  <a:close/>
                  <a:moveTo>
                    <a:pt x="54" y="15"/>
                  </a:moveTo>
                  <a:cubicBezTo>
                    <a:pt x="54" y="15"/>
                    <a:pt x="54" y="15"/>
                    <a:pt x="54" y="15"/>
                  </a:cubicBezTo>
                  <a:cubicBezTo>
                    <a:pt x="55" y="17"/>
                    <a:pt x="55" y="19"/>
                    <a:pt x="56" y="20"/>
                  </a:cubicBezTo>
                  <a:cubicBezTo>
                    <a:pt x="57" y="21"/>
                    <a:pt x="57" y="22"/>
                    <a:pt x="57" y="24"/>
                  </a:cubicBezTo>
                  <a:cubicBezTo>
                    <a:pt x="58" y="24"/>
                    <a:pt x="58" y="24"/>
                    <a:pt x="58" y="24"/>
                  </a:cubicBezTo>
                  <a:cubicBezTo>
                    <a:pt x="56" y="21"/>
                    <a:pt x="53" y="19"/>
                    <a:pt x="51" y="16"/>
                  </a:cubicBezTo>
                  <a:cubicBezTo>
                    <a:pt x="52" y="16"/>
                    <a:pt x="53" y="15"/>
                    <a:pt x="54" y="15"/>
                  </a:cubicBezTo>
                  <a:close/>
                  <a:moveTo>
                    <a:pt x="59" y="14"/>
                  </a:moveTo>
                  <a:cubicBezTo>
                    <a:pt x="59" y="16"/>
                    <a:pt x="60" y="17"/>
                    <a:pt x="61" y="19"/>
                  </a:cubicBezTo>
                  <a:cubicBezTo>
                    <a:pt x="61" y="20"/>
                    <a:pt x="62" y="21"/>
                    <a:pt x="63" y="22"/>
                  </a:cubicBezTo>
                  <a:cubicBezTo>
                    <a:pt x="63" y="23"/>
                    <a:pt x="64" y="26"/>
                    <a:pt x="65" y="26"/>
                  </a:cubicBezTo>
                  <a:cubicBezTo>
                    <a:pt x="61" y="23"/>
                    <a:pt x="59" y="19"/>
                    <a:pt x="57" y="15"/>
                  </a:cubicBezTo>
                  <a:cubicBezTo>
                    <a:pt x="56" y="14"/>
                    <a:pt x="56" y="14"/>
                    <a:pt x="56" y="15"/>
                  </a:cubicBezTo>
                  <a:cubicBezTo>
                    <a:pt x="57" y="18"/>
                    <a:pt x="58" y="20"/>
                    <a:pt x="60" y="23"/>
                  </a:cubicBezTo>
                  <a:cubicBezTo>
                    <a:pt x="59" y="22"/>
                    <a:pt x="59" y="22"/>
                    <a:pt x="58" y="21"/>
                  </a:cubicBezTo>
                  <a:cubicBezTo>
                    <a:pt x="57" y="19"/>
                    <a:pt x="56" y="17"/>
                    <a:pt x="55" y="15"/>
                  </a:cubicBezTo>
                  <a:cubicBezTo>
                    <a:pt x="56" y="15"/>
                    <a:pt x="57" y="14"/>
                    <a:pt x="59" y="14"/>
                  </a:cubicBezTo>
                  <a:close/>
                  <a:moveTo>
                    <a:pt x="61" y="13"/>
                  </a:moveTo>
                  <a:cubicBezTo>
                    <a:pt x="62" y="16"/>
                    <a:pt x="64" y="19"/>
                    <a:pt x="65" y="21"/>
                  </a:cubicBezTo>
                  <a:cubicBezTo>
                    <a:pt x="63" y="19"/>
                    <a:pt x="61" y="16"/>
                    <a:pt x="59" y="14"/>
                  </a:cubicBezTo>
                  <a:cubicBezTo>
                    <a:pt x="60" y="13"/>
                    <a:pt x="61" y="13"/>
                    <a:pt x="61" y="13"/>
                  </a:cubicBezTo>
                  <a:close/>
                  <a:moveTo>
                    <a:pt x="104" y="5"/>
                  </a:moveTo>
                  <a:cubicBezTo>
                    <a:pt x="106" y="9"/>
                    <a:pt x="109" y="12"/>
                    <a:pt x="111" y="16"/>
                  </a:cubicBezTo>
                  <a:cubicBezTo>
                    <a:pt x="113" y="18"/>
                    <a:pt x="114" y="20"/>
                    <a:pt x="115" y="22"/>
                  </a:cubicBezTo>
                  <a:cubicBezTo>
                    <a:pt x="111" y="16"/>
                    <a:pt x="106" y="10"/>
                    <a:pt x="100" y="5"/>
                  </a:cubicBezTo>
                  <a:cubicBezTo>
                    <a:pt x="101" y="5"/>
                    <a:pt x="102" y="5"/>
                    <a:pt x="104" y="5"/>
                  </a:cubicBezTo>
                  <a:close/>
                  <a:moveTo>
                    <a:pt x="126" y="3"/>
                  </a:moveTo>
                  <a:cubicBezTo>
                    <a:pt x="129" y="6"/>
                    <a:pt x="132" y="10"/>
                    <a:pt x="135" y="13"/>
                  </a:cubicBezTo>
                  <a:cubicBezTo>
                    <a:pt x="136" y="15"/>
                    <a:pt x="138" y="18"/>
                    <a:pt x="139" y="20"/>
                  </a:cubicBezTo>
                  <a:cubicBezTo>
                    <a:pt x="140" y="21"/>
                    <a:pt x="140" y="22"/>
                    <a:pt x="141" y="23"/>
                  </a:cubicBezTo>
                  <a:cubicBezTo>
                    <a:pt x="141" y="23"/>
                    <a:pt x="141" y="23"/>
                    <a:pt x="141" y="23"/>
                  </a:cubicBezTo>
                  <a:cubicBezTo>
                    <a:pt x="141" y="23"/>
                    <a:pt x="141" y="23"/>
                    <a:pt x="141" y="22"/>
                  </a:cubicBezTo>
                  <a:cubicBezTo>
                    <a:pt x="137" y="20"/>
                    <a:pt x="136" y="16"/>
                    <a:pt x="133" y="13"/>
                  </a:cubicBezTo>
                  <a:cubicBezTo>
                    <a:pt x="130" y="9"/>
                    <a:pt x="128" y="6"/>
                    <a:pt x="125" y="3"/>
                  </a:cubicBezTo>
                  <a:cubicBezTo>
                    <a:pt x="125" y="3"/>
                    <a:pt x="126" y="3"/>
                    <a:pt x="126" y="3"/>
                  </a:cubicBezTo>
                  <a:close/>
                  <a:moveTo>
                    <a:pt x="115" y="3"/>
                  </a:moveTo>
                  <a:cubicBezTo>
                    <a:pt x="117" y="7"/>
                    <a:pt x="121" y="10"/>
                    <a:pt x="124" y="13"/>
                  </a:cubicBezTo>
                  <a:cubicBezTo>
                    <a:pt x="125" y="15"/>
                    <a:pt x="127" y="17"/>
                    <a:pt x="128" y="19"/>
                  </a:cubicBezTo>
                  <a:cubicBezTo>
                    <a:pt x="130" y="21"/>
                    <a:pt x="132" y="23"/>
                    <a:pt x="134" y="25"/>
                  </a:cubicBezTo>
                  <a:cubicBezTo>
                    <a:pt x="135" y="27"/>
                    <a:pt x="134" y="26"/>
                    <a:pt x="133" y="25"/>
                  </a:cubicBezTo>
                  <a:cubicBezTo>
                    <a:pt x="132" y="24"/>
                    <a:pt x="131" y="23"/>
                    <a:pt x="130" y="22"/>
                  </a:cubicBezTo>
                  <a:cubicBezTo>
                    <a:pt x="128" y="20"/>
                    <a:pt x="127" y="17"/>
                    <a:pt x="125" y="15"/>
                  </a:cubicBezTo>
                  <a:cubicBezTo>
                    <a:pt x="121" y="11"/>
                    <a:pt x="117" y="7"/>
                    <a:pt x="113" y="4"/>
                  </a:cubicBezTo>
                  <a:cubicBezTo>
                    <a:pt x="113" y="4"/>
                    <a:pt x="114" y="3"/>
                    <a:pt x="115" y="3"/>
                  </a:cubicBezTo>
                  <a:close/>
                  <a:moveTo>
                    <a:pt x="116" y="3"/>
                  </a:moveTo>
                  <a:cubicBezTo>
                    <a:pt x="117" y="3"/>
                    <a:pt x="118" y="3"/>
                    <a:pt x="118" y="3"/>
                  </a:cubicBezTo>
                  <a:cubicBezTo>
                    <a:pt x="122" y="7"/>
                    <a:pt x="125" y="12"/>
                    <a:pt x="129" y="16"/>
                  </a:cubicBezTo>
                  <a:cubicBezTo>
                    <a:pt x="130" y="18"/>
                    <a:pt x="132" y="19"/>
                    <a:pt x="133" y="21"/>
                  </a:cubicBezTo>
                  <a:cubicBezTo>
                    <a:pt x="134" y="22"/>
                    <a:pt x="135" y="22"/>
                    <a:pt x="135" y="23"/>
                  </a:cubicBezTo>
                  <a:cubicBezTo>
                    <a:pt x="136" y="24"/>
                    <a:pt x="139" y="27"/>
                    <a:pt x="137" y="25"/>
                  </a:cubicBezTo>
                  <a:cubicBezTo>
                    <a:pt x="133" y="21"/>
                    <a:pt x="129" y="17"/>
                    <a:pt x="126" y="13"/>
                  </a:cubicBezTo>
                  <a:cubicBezTo>
                    <a:pt x="124" y="11"/>
                    <a:pt x="121" y="10"/>
                    <a:pt x="119" y="8"/>
                  </a:cubicBezTo>
                  <a:cubicBezTo>
                    <a:pt x="118" y="6"/>
                    <a:pt x="117" y="5"/>
                    <a:pt x="116" y="3"/>
                  </a:cubicBezTo>
                  <a:close/>
                  <a:moveTo>
                    <a:pt x="120" y="4"/>
                  </a:moveTo>
                  <a:cubicBezTo>
                    <a:pt x="120" y="4"/>
                    <a:pt x="120" y="3"/>
                    <a:pt x="119" y="3"/>
                  </a:cubicBezTo>
                  <a:cubicBezTo>
                    <a:pt x="119" y="3"/>
                    <a:pt x="119" y="3"/>
                    <a:pt x="119" y="3"/>
                  </a:cubicBezTo>
                  <a:cubicBezTo>
                    <a:pt x="121" y="3"/>
                    <a:pt x="122" y="3"/>
                    <a:pt x="124" y="3"/>
                  </a:cubicBezTo>
                  <a:cubicBezTo>
                    <a:pt x="128" y="10"/>
                    <a:pt x="135" y="16"/>
                    <a:pt x="139" y="23"/>
                  </a:cubicBezTo>
                  <a:cubicBezTo>
                    <a:pt x="138" y="21"/>
                    <a:pt x="135" y="20"/>
                    <a:pt x="134" y="19"/>
                  </a:cubicBezTo>
                  <a:cubicBezTo>
                    <a:pt x="132" y="17"/>
                    <a:pt x="131" y="15"/>
                    <a:pt x="129" y="13"/>
                  </a:cubicBezTo>
                  <a:cubicBezTo>
                    <a:pt x="126" y="10"/>
                    <a:pt x="123" y="7"/>
                    <a:pt x="120" y="4"/>
                  </a:cubicBezTo>
                  <a:close/>
                  <a:moveTo>
                    <a:pt x="112" y="4"/>
                  </a:moveTo>
                  <a:cubicBezTo>
                    <a:pt x="114" y="8"/>
                    <a:pt x="118" y="12"/>
                    <a:pt x="121" y="15"/>
                  </a:cubicBezTo>
                  <a:cubicBezTo>
                    <a:pt x="123" y="18"/>
                    <a:pt x="125" y="20"/>
                    <a:pt x="127" y="22"/>
                  </a:cubicBezTo>
                  <a:cubicBezTo>
                    <a:pt x="128" y="23"/>
                    <a:pt x="129" y="24"/>
                    <a:pt x="130" y="26"/>
                  </a:cubicBezTo>
                  <a:cubicBezTo>
                    <a:pt x="131" y="28"/>
                    <a:pt x="130" y="26"/>
                    <a:pt x="129" y="25"/>
                  </a:cubicBezTo>
                  <a:cubicBezTo>
                    <a:pt x="122" y="19"/>
                    <a:pt x="117" y="10"/>
                    <a:pt x="109" y="4"/>
                  </a:cubicBezTo>
                  <a:cubicBezTo>
                    <a:pt x="110" y="4"/>
                    <a:pt x="111" y="4"/>
                    <a:pt x="112" y="4"/>
                  </a:cubicBezTo>
                  <a:close/>
                  <a:moveTo>
                    <a:pt x="108" y="4"/>
                  </a:moveTo>
                  <a:cubicBezTo>
                    <a:pt x="110" y="8"/>
                    <a:pt x="113" y="11"/>
                    <a:pt x="116" y="15"/>
                  </a:cubicBezTo>
                  <a:cubicBezTo>
                    <a:pt x="118" y="17"/>
                    <a:pt x="120" y="19"/>
                    <a:pt x="121" y="21"/>
                  </a:cubicBezTo>
                  <a:cubicBezTo>
                    <a:pt x="122" y="22"/>
                    <a:pt x="123" y="23"/>
                    <a:pt x="124" y="25"/>
                  </a:cubicBezTo>
                  <a:cubicBezTo>
                    <a:pt x="121" y="21"/>
                    <a:pt x="118" y="19"/>
                    <a:pt x="115" y="15"/>
                  </a:cubicBezTo>
                  <a:cubicBezTo>
                    <a:pt x="113" y="13"/>
                    <a:pt x="111" y="11"/>
                    <a:pt x="109" y="9"/>
                  </a:cubicBezTo>
                  <a:cubicBezTo>
                    <a:pt x="108" y="8"/>
                    <a:pt x="106" y="6"/>
                    <a:pt x="105" y="5"/>
                  </a:cubicBezTo>
                  <a:cubicBezTo>
                    <a:pt x="106" y="4"/>
                    <a:pt x="107" y="4"/>
                    <a:pt x="108" y="4"/>
                  </a:cubicBezTo>
                  <a:close/>
                  <a:moveTo>
                    <a:pt x="92" y="27"/>
                  </a:moveTo>
                  <a:cubicBezTo>
                    <a:pt x="91" y="25"/>
                    <a:pt x="90" y="23"/>
                    <a:pt x="90" y="22"/>
                  </a:cubicBezTo>
                  <a:cubicBezTo>
                    <a:pt x="91" y="24"/>
                    <a:pt x="92" y="26"/>
                    <a:pt x="94" y="27"/>
                  </a:cubicBezTo>
                  <a:cubicBezTo>
                    <a:pt x="92" y="27"/>
                    <a:pt x="91" y="27"/>
                    <a:pt x="89" y="27"/>
                  </a:cubicBezTo>
                  <a:cubicBezTo>
                    <a:pt x="90" y="27"/>
                    <a:pt x="90" y="27"/>
                    <a:pt x="90" y="27"/>
                  </a:cubicBezTo>
                  <a:cubicBezTo>
                    <a:pt x="89" y="26"/>
                    <a:pt x="89" y="26"/>
                    <a:pt x="89" y="25"/>
                  </a:cubicBezTo>
                  <a:cubicBezTo>
                    <a:pt x="89" y="26"/>
                    <a:pt x="91" y="27"/>
                    <a:pt x="91" y="27"/>
                  </a:cubicBezTo>
                  <a:cubicBezTo>
                    <a:pt x="91" y="27"/>
                    <a:pt x="92" y="27"/>
                    <a:pt x="92" y="27"/>
                  </a:cubicBezTo>
                  <a:close/>
                  <a:moveTo>
                    <a:pt x="88" y="17"/>
                  </a:moveTo>
                  <a:cubicBezTo>
                    <a:pt x="88" y="14"/>
                    <a:pt x="87" y="11"/>
                    <a:pt x="85" y="8"/>
                  </a:cubicBezTo>
                  <a:cubicBezTo>
                    <a:pt x="86" y="8"/>
                    <a:pt x="87" y="7"/>
                    <a:pt x="88" y="7"/>
                  </a:cubicBezTo>
                  <a:cubicBezTo>
                    <a:pt x="88" y="7"/>
                    <a:pt x="88" y="7"/>
                    <a:pt x="88" y="7"/>
                  </a:cubicBezTo>
                  <a:cubicBezTo>
                    <a:pt x="91" y="11"/>
                    <a:pt x="93" y="14"/>
                    <a:pt x="96" y="17"/>
                  </a:cubicBezTo>
                  <a:cubicBezTo>
                    <a:pt x="99" y="20"/>
                    <a:pt x="101" y="23"/>
                    <a:pt x="104" y="26"/>
                  </a:cubicBezTo>
                  <a:cubicBezTo>
                    <a:pt x="101" y="23"/>
                    <a:pt x="98" y="21"/>
                    <a:pt x="95" y="18"/>
                  </a:cubicBezTo>
                  <a:cubicBezTo>
                    <a:pt x="92" y="14"/>
                    <a:pt x="90" y="11"/>
                    <a:pt x="86" y="8"/>
                  </a:cubicBezTo>
                  <a:cubicBezTo>
                    <a:pt x="86" y="8"/>
                    <a:pt x="86" y="8"/>
                    <a:pt x="86" y="8"/>
                  </a:cubicBezTo>
                  <a:cubicBezTo>
                    <a:pt x="86" y="9"/>
                    <a:pt x="87" y="9"/>
                    <a:pt x="87" y="9"/>
                  </a:cubicBezTo>
                  <a:cubicBezTo>
                    <a:pt x="87" y="10"/>
                    <a:pt x="87" y="10"/>
                    <a:pt x="87" y="10"/>
                  </a:cubicBezTo>
                  <a:cubicBezTo>
                    <a:pt x="89" y="12"/>
                    <a:pt x="91" y="15"/>
                    <a:pt x="93" y="17"/>
                  </a:cubicBezTo>
                  <a:cubicBezTo>
                    <a:pt x="95" y="20"/>
                    <a:pt x="98" y="23"/>
                    <a:pt x="100" y="25"/>
                  </a:cubicBezTo>
                  <a:cubicBezTo>
                    <a:pt x="101" y="27"/>
                    <a:pt x="99" y="24"/>
                    <a:pt x="98" y="24"/>
                  </a:cubicBezTo>
                  <a:cubicBezTo>
                    <a:pt x="97" y="23"/>
                    <a:pt x="95" y="21"/>
                    <a:pt x="94" y="20"/>
                  </a:cubicBezTo>
                  <a:cubicBezTo>
                    <a:pt x="91" y="17"/>
                    <a:pt x="91" y="14"/>
                    <a:pt x="88" y="13"/>
                  </a:cubicBezTo>
                  <a:cubicBezTo>
                    <a:pt x="88" y="13"/>
                    <a:pt x="87" y="13"/>
                    <a:pt x="88" y="13"/>
                  </a:cubicBezTo>
                  <a:cubicBezTo>
                    <a:pt x="90" y="16"/>
                    <a:pt x="91" y="19"/>
                    <a:pt x="93" y="21"/>
                  </a:cubicBezTo>
                  <a:cubicBezTo>
                    <a:pt x="92" y="20"/>
                    <a:pt x="90" y="18"/>
                    <a:pt x="88" y="17"/>
                  </a:cubicBezTo>
                  <a:cubicBezTo>
                    <a:pt x="88" y="17"/>
                    <a:pt x="88" y="17"/>
                    <a:pt x="88" y="17"/>
                  </a:cubicBezTo>
                  <a:close/>
                  <a:moveTo>
                    <a:pt x="111" y="27"/>
                  </a:moveTo>
                  <a:cubicBezTo>
                    <a:pt x="111" y="27"/>
                    <a:pt x="111" y="27"/>
                    <a:pt x="111" y="27"/>
                  </a:cubicBezTo>
                  <a:cubicBezTo>
                    <a:pt x="110" y="27"/>
                    <a:pt x="109" y="27"/>
                    <a:pt x="108" y="27"/>
                  </a:cubicBezTo>
                  <a:cubicBezTo>
                    <a:pt x="108" y="27"/>
                    <a:pt x="108" y="27"/>
                    <a:pt x="108" y="27"/>
                  </a:cubicBezTo>
                  <a:cubicBezTo>
                    <a:pt x="106" y="24"/>
                    <a:pt x="103" y="20"/>
                    <a:pt x="101" y="17"/>
                  </a:cubicBezTo>
                  <a:cubicBezTo>
                    <a:pt x="99" y="15"/>
                    <a:pt x="98" y="14"/>
                    <a:pt x="97" y="12"/>
                  </a:cubicBezTo>
                  <a:cubicBezTo>
                    <a:pt x="96" y="11"/>
                    <a:pt x="96" y="11"/>
                    <a:pt x="95" y="10"/>
                  </a:cubicBezTo>
                  <a:cubicBezTo>
                    <a:pt x="98" y="12"/>
                    <a:pt x="100" y="15"/>
                    <a:pt x="102" y="18"/>
                  </a:cubicBezTo>
                  <a:cubicBezTo>
                    <a:pt x="105" y="21"/>
                    <a:pt x="109" y="24"/>
                    <a:pt x="111" y="27"/>
                  </a:cubicBezTo>
                  <a:close/>
                  <a:moveTo>
                    <a:pt x="96" y="24"/>
                  </a:moveTo>
                  <a:cubicBezTo>
                    <a:pt x="95" y="23"/>
                    <a:pt x="95" y="23"/>
                    <a:pt x="94" y="22"/>
                  </a:cubicBezTo>
                  <a:cubicBezTo>
                    <a:pt x="93" y="20"/>
                    <a:pt x="92" y="18"/>
                    <a:pt x="90" y="16"/>
                  </a:cubicBezTo>
                  <a:cubicBezTo>
                    <a:pt x="90" y="16"/>
                    <a:pt x="88" y="13"/>
                    <a:pt x="89" y="14"/>
                  </a:cubicBezTo>
                  <a:cubicBezTo>
                    <a:pt x="90" y="15"/>
                    <a:pt x="91" y="16"/>
                    <a:pt x="91" y="17"/>
                  </a:cubicBezTo>
                  <a:cubicBezTo>
                    <a:pt x="94" y="21"/>
                    <a:pt x="98" y="24"/>
                    <a:pt x="101" y="27"/>
                  </a:cubicBezTo>
                  <a:cubicBezTo>
                    <a:pt x="101" y="27"/>
                    <a:pt x="101" y="27"/>
                    <a:pt x="101" y="27"/>
                  </a:cubicBezTo>
                  <a:cubicBezTo>
                    <a:pt x="100" y="23"/>
                    <a:pt x="96" y="21"/>
                    <a:pt x="94" y="18"/>
                  </a:cubicBezTo>
                  <a:cubicBezTo>
                    <a:pt x="93" y="16"/>
                    <a:pt x="92" y="14"/>
                    <a:pt x="90" y="12"/>
                  </a:cubicBezTo>
                  <a:cubicBezTo>
                    <a:pt x="90" y="12"/>
                    <a:pt x="90" y="12"/>
                    <a:pt x="90" y="13"/>
                  </a:cubicBezTo>
                  <a:cubicBezTo>
                    <a:pt x="92" y="14"/>
                    <a:pt x="93" y="16"/>
                    <a:pt x="95" y="18"/>
                  </a:cubicBezTo>
                  <a:cubicBezTo>
                    <a:pt x="98" y="21"/>
                    <a:pt x="101" y="24"/>
                    <a:pt x="104" y="27"/>
                  </a:cubicBezTo>
                  <a:cubicBezTo>
                    <a:pt x="104" y="27"/>
                    <a:pt x="104" y="27"/>
                    <a:pt x="104" y="27"/>
                  </a:cubicBezTo>
                  <a:cubicBezTo>
                    <a:pt x="102" y="27"/>
                    <a:pt x="100" y="27"/>
                    <a:pt x="98" y="27"/>
                  </a:cubicBezTo>
                  <a:cubicBezTo>
                    <a:pt x="98" y="27"/>
                    <a:pt x="98" y="27"/>
                    <a:pt x="98" y="27"/>
                  </a:cubicBezTo>
                  <a:cubicBezTo>
                    <a:pt x="97" y="26"/>
                    <a:pt x="97" y="25"/>
                    <a:pt x="96" y="24"/>
                  </a:cubicBezTo>
                  <a:close/>
                  <a:moveTo>
                    <a:pt x="107" y="27"/>
                  </a:moveTo>
                  <a:cubicBezTo>
                    <a:pt x="107" y="27"/>
                    <a:pt x="107" y="27"/>
                    <a:pt x="107" y="27"/>
                  </a:cubicBezTo>
                  <a:cubicBezTo>
                    <a:pt x="106" y="27"/>
                    <a:pt x="105" y="27"/>
                    <a:pt x="104" y="27"/>
                  </a:cubicBezTo>
                  <a:cubicBezTo>
                    <a:pt x="104" y="27"/>
                    <a:pt x="104" y="27"/>
                    <a:pt x="104" y="27"/>
                  </a:cubicBezTo>
                  <a:cubicBezTo>
                    <a:pt x="100" y="20"/>
                    <a:pt x="94" y="14"/>
                    <a:pt x="90" y="8"/>
                  </a:cubicBezTo>
                  <a:cubicBezTo>
                    <a:pt x="90" y="9"/>
                    <a:pt x="92" y="11"/>
                    <a:pt x="93" y="12"/>
                  </a:cubicBezTo>
                  <a:cubicBezTo>
                    <a:pt x="95" y="13"/>
                    <a:pt x="96" y="15"/>
                    <a:pt x="98" y="17"/>
                  </a:cubicBezTo>
                  <a:cubicBezTo>
                    <a:pt x="101" y="21"/>
                    <a:pt x="104" y="24"/>
                    <a:pt x="107" y="27"/>
                  </a:cubicBezTo>
                  <a:close/>
                  <a:moveTo>
                    <a:pt x="90" y="19"/>
                  </a:moveTo>
                  <a:cubicBezTo>
                    <a:pt x="92" y="20"/>
                    <a:pt x="93" y="22"/>
                    <a:pt x="95" y="24"/>
                  </a:cubicBezTo>
                  <a:cubicBezTo>
                    <a:pt x="95" y="24"/>
                    <a:pt x="95" y="25"/>
                    <a:pt x="96" y="25"/>
                  </a:cubicBezTo>
                  <a:cubicBezTo>
                    <a:pt x="96" y="25"/>
                    <a:pt x="96" y="25"/>
                    <a:pt x="96" y="25"/>
                  </a:cubicBezTo>
                  <a:cubicBezTo>
                    <a:pt x="96" y="26"/>
                    <a:pt x="97" y="27"/>
                    <a:pt x="97" y="27"/>
                  </a:cubicBezTo>
                  <a:cubicBezTo>
                    <a:pt x="97" y="27"/>
                    <a:pt x="97" y="27"/>
                    <a:pt x="97" y="27"/>
                  </a:cubicBezTo>
                  <a:cubicBezTo>
                    <a:pt x="96" y="27"/>
                    <a:pt x="95" y="27"/>
                    <a:pt x="94" y="27"/>
                  </a:cubicBezTo>
                  <a:cubicBezTo>
                    <a:pt x="94" y="27"/>
                    <a:pt x="94" y="27"/>
                    <a:pt x="94" y="27"/>
                  </a:cubicBezTo>
                  <a:cubicBezTo>
                    <a:pt x="94" y="25"/>
                    <a:pt x="93" y="24"/>
                    <a:pt x="91" y="22"/>
                  </a:cubicBezTo>
                  <a:cubicBezTo>
                    <a:pt x="91" y="21"/>
                    <a:pt x="90" y="20"/>
                    <a:pt x="89" y="19"/>
                  </a:cubicBezTo>
                  <a:cubicBezTo>
                    <a:pt x="89" y="18"/>
                    <a:pt x="88" y="18"/>
                    <a:pt x="90" y="19"/>
                  </a:cubicBezTo>
                  <a:close/>
                  <a:moveTo>
                    <a:pt x="119" y="27"/>
                  </a:moveTo>
                  <a:cubicBezTo>
                    <a:pt x="119" y="27"/>
                    <a:pt x="119" y="28"/>
                    <a:pt x="120" y="28"/>
                  </a:cubicBezTo>
                  <a:cubicBezTo>
                    <a:pt x="118" y="28"/>
                    <a:pt x="117" y="28"/>
                    <a:pt x="116" y="28"/>
                  </a:cubicBezTo>
                  <a:cubicBezTo>
                    <a:pt x="115" y="27"/>
                    <a:pt x="113" y="27"/>
                    <a:pt x="112" y="27"/>
                  </a:cubicBezTo>
                  <a:cubicBezTo>
                    <a:pt x="112" y="27"/>
                    <a:pt x="112" y="27"/>
                    <a:pt x="112" y="27"/>
                  </a:cubicBezTo>
                  <a:cubicBezTo>
                    <a:pt x="112" y="27"/>
                    <a:pt x="111" y="26"/>
                    <a:pt x="111" y="26"/>
                  </a:cubicBezTo>
                  <a:cubicBezTo>
                    <a:pt x="111" y="26"/>
                    <a:pt x="111" y="26"/>
                    <a:pt x="111" y="25"/>
                  </a:cubicBezTo>
                  <a:cubicBezTo>
                    <a:pt x="108" y="22"/>
                    <a:pt x="105" y="19"/>
                    <a:pt x="103" y="16"/>
                  </a:cubicBezTo>
                  <a:cubicBezTo>
                    <a:pt x="102" y="14"/>
                    <a:pt x="101" y="12"/>
                    <a:pt x="100" y="11"/>
                  </a:cubicBezTo>
                  <a:cubicBezTo>
                    <a:pt x="102" y="13"/>
                    <a:pt x="104" y="15"/>
                    <a:pt x="106" y="17"/>
                  </a:cubicBezTo>
                  <a:cubicBezTo>
                    <a:pt x="109" y="21"/>
                    <a:pt x="113" y="23"/>
                    <a:pt x="115" y="27"/>
                  </a:cubicBezTo>
                  <a:cubicBezTo>
                    <a:pt x="115" y="28"/>
                    <a:pt x="116" y="27"/>
                    <a:pt x="116" y="27"/>
                  </a:cubicBezTo>
                  <a:cubicBezTo>
                    <a:pt x="113" y="23"/>
                    <a:pt x="110" y="20"/>
                    <a:pt x="107" y="16"/>
                  </a:cubicBezTo>
                  <a:cubicBezTo>
                    <a:pt x="106" y="15"/>
                    <a:pt x="105" y="13"/>
                    <a:pt x="104" y="11"/>
                  </a:cubicBezTo>
                  <a:cubicBezTo>
                    <a:pt x="103" y="10"/>
                    <a:pt x="101" y="7"/>
                    <a:pt x="100" y="6"/>
                  </a:cubicBezTo>
                  <a:cubicBezTo>
                    <a:pt x="104" y="9"/>
                    <a:pt x="107" y="13"/>
                    <a:pt x="111" y="17"/>
                  </a:cubicBezTo>
                  <a:cubicBezTo>
                    <a:pt x="112" y="18"/>
                    <a:pt x="114" y="20"/>
                    <a:pt x="115" y="22"/>
                  </a:cubicBezTo>
                  <a:cubicBezTo>
                    <a:pt x="116" y="23"/>
                    <a:pt x="117" y="24"/>
                    <a:pt x="118" y="25"/>
                  </a:cubicBezTo>
                  <a:cubicBezTo>
                    <a:pt x="118" y="26"/>
                    <a:pt x="119" y="26"/>
                    <a:pt x="119" y="27"/>
                  </a:cubicBezTo>
                  <a:cubicBezTo>
                    <a:pt x="119" y="27"/>
                    <a:pt x="119" y="27"/>
                    <a:pt x="119" y="27"/>
                  </a:cubicBezTo>
                  <a:close/>
                  <a:moveTo>
                    <a:pt x="99" y="5"/>
                  </a:moveTo>
                  <a:cubicBezTo>
                    <a:pt x="102" y="10"/>
                    <a:pt x="105" y="13"/>
                    <a:pt x="108" y="17"/>
                  </a:cubicBezTo>
                  <a:cubicBezTo>
                    <a:pt x="108" y="18"/>
                    <a:pt x="109" y="19"/>
                    <a:pt x="110" y="20"/>
                  </a:cubicBezTo>
                  <a:cubicBezTo>
                    <a:pt x="108" y="18"/>
                    <a:pt x="107" y="17"/>
                    <a:pt x="106" y="16"/>
                  </a:cubicBezTo>
                  <a:cubicBezTo>
                    <a:pt x="103" y="12"/>
                    <a:pt x="99" y="9"/>
                    <a:pt x="96" y="6"/>
                  </a:cubicBezTo>
                  <a:cubicBezTo>
                    <a:pt x="97" y="6"/>
                    <a:pt x="98" y="6"/>
                    <a:pt x="99" y="5"/>
                  </a:cubicBezTo>
                  <a:close/>
                  <a:moveTo>
                    <a:pt x="102" y="15"/>
                  </a:moveTo>
                  <a:cubicBezTo>
                    <a:pt x="104" y="18"/>
                    <a:pt x="106" y="21"/>
                    <a:pt x="108" y="23"/>
                  </a:cubicBezTo>
                  <a:cubicBezTo>
                    <a:pt x="108" y="23"/>
                    <a:pt x="108" y="23"/>
                    <a:pt x="108" y="23"/>
                  </a:cubicBezTo>
                  <a:cubicBezTo>
                    <a:pt x="106" y="21"/>
                    <a:pt x="104" y="19"/>
                    <a:pt x="102" y="17"/>
                  </a:cubicBezTo>
                  <a:cubicBezTo>
                    <a:pt x="99" y="14"/>
                    <a:pt x="96" y="10"/>
                    <a:pt x="93" y="7"/>
                  </a:cubicBezTo>
                  <a:cubicBezTo>
                    <a:pt x="92" y="7"/>
                    <a:pt x="92" y="7"/>
                    <a:pt x="92" y="7"/>
                  </a:cubicBezTo>
                  <a:cubicBezTo>
                    <a:pt x="95" y="11"/>
                    <a:pt x="98" y="14"/>
                    <a:pt x="100" y="18"/>
                  </a:cubicBezTo>
                  <a:cubicBezTo>
                    <a:pt x="102" y="20"/>
                    <a:pt x="103" y="22"/>
                    <a:pt x="105" y="24"/>
                  </a:cubicBezTo>
                  <a:cubicBezTo>
                    <a:pt x="102" y="21"/>
                    <a:pt x="99" y="18"/>
                    <a:pt x="97" y="15"/>
                  </a:cubicBezTo>
                  <a:cubicBezTo>
                    <a:pt x="94" y="12"/>
                    <a:pt x="92" y="9"/>
                    <a:pt x="89" y="7"/>
                  </a:cubicBezTo>
                  <a:cubicBezTo>
                    <a:pt x="91" y="7"/>
                    <a:pt x="93" y="6"/>
                    <a:pt x="96" y="6"/>
                  </a:cubicBezTo>
                  <a:cubicBezTo>
                    <a:pt x="97" y="9"/>
                    <a:pt x="100" y="12"/>
                    <a:pt x="102" y="15"/>
                  </a:cubicBezTo>
                  <a:close/>
                  <a:moveTo>
                    <a:pt x="83" y="8"/>
                  </a:moveTo>
                  <a:cubicBezTo>
                    <a:pt x="87" y="14"/>
                    <a:pt x="87" y="21"/>
                    <a:pt x="84" y="27"/>
                  </a:cubicBezTo>
                  <a:cubicBezTo>
                    <a:pt x="83" y="27"/>
                    <a:pt x="83" y="27"/>
                    <a:pt x="82" y="27"/>
                  </a:cubicBezTo>
                  <a:cubicBezTo>
                    <a:pt x="85" y="22"/>
                    <a:pt x="83" y="15"/>
                    <a:pt x="80" y="9"/>
                  </a:cubicBezTo>
                  <a:cubicBezTo>
                    <a:pt x="81" y="9"/>
                    <a:pt x="82" y="8"/>
                    <a:pt x="83" y="8"/>
                  </a:cubicBezTo>
                  <a:close/>
                  <a:moveTo>
                    <a:pt x="57" y="27"/>
                  </a:moveTo>
                  <a:cubicBezTo>
                    <a:pt x="55" y="23"/>
                    <a:pt x="53" y="20"/>
                    <a:pt x="51" y="16"/>
                  </a:cubicBezTo>
                  <a:cubicBezTo>
                    <a:pt x="53" y="20"/>
                    <a:pt x="57" y="23"/>
                    <a:pt x="59" y="28"/>
                  </a:cubicBezTo>
                  <a:cubicBezTo>
                    <a:pt x="58" y="28"/>
                    <a:pt x="56" y="28"/>
                    <a:pt x="55" y="28"/>
                  </a:cubicBezTo>
                  <a:cubicBezTo>
                    <a:pt x="55" y="28"/>
                    <a:pt x="55" y="28"/>
                    <a:pt x="55" y="28"/>
                  </a:cubicBezTo>
                  <a:cubicBezTo>
                    <a:pt x="54" y="25"/>
                    <a:pt x="52" y="23"/>
                    <a:pt x="51" y="20"/>
                  </a:cubicBezTo>
                  <a:cubicBezTo>
                    <a:pt x="51" y="21"/>
                    <a:pt x="51" y="21"/>
                    <a:pt x="51" y="21"/>
                  </a:cubicBezTo>
                  <a:cubicBezTo>
                    <a:pt x="53" y="23"/>
                    <a:pt x="55" y="25"/>
                    <a:pt x="57" y="27"/>
                  </a:cubicBezTo>
                  <a:cubicBezTo>
                    <a:pt x="57" y="27"/>
                    <a:pt x="57" y="27"/>
                    <a:pt x="57" y="27"/>
                  </a:cubicBezTo>
                  <a:close/>
                  <a:moveTo>
                    <a:pt x="62" y="27"/>
                  </a:moveTo>
                  <a:cubicBezTo>
                    <a:pt x="62" y="28"/>
                    <a:pt x="62" y="27"/>
                    <a:pt x="62" y="27"/>
                  </a:cubicBezTo>
                  <a:cubicBezTo>
                    <a:pt x="61" y="25"/>
                    <a:pt x="60" y="23"/>
                    <a:pt x="59" y="21"/>
                  </a:cubicBezTo>
                  <a:cubicBezTo>
                    <a:pt x="59" y="20"/>
                    <a:pt x="58" y="19"/>
                    <a:pt x="58" y="18"/>
                  </a:cubicBezTo>
                  <a:cubicBezTo>
                    <a:pt x="58" y="18"/>
                    <a:pt x="56" y="14"/>
                    <a:pt x="57" y="16"/>
                  </a:cubicBezTo>
                  <a:cubicBezTo>
                    <a:pt x="59" y="20"/>
                    <a:pt x="62" y="24"/>
                    <a:pt x="65" y="27"/>
                  </a:cubicBezTo>
                  <a:cubicBezTo>
                    <a:pt x="65" y="28"/>
                    <a:pt x="66" y="27"/>
                    <a:pt x="66" y="27"/>
                  </a:cubicBezTo>
                  <a:cubicBezTo>
                    <a:pt x="64" y="23"/>
                    <a:pt x="61" y="19"/>
                    <a:pt x="59" y="14"/>
                  </a:cubicBezTo>
                  <a:cubicBezTo>
                    <a:pt x="61" y="18"/>
                    <a:pt x="65" y="22"/>
                    <a:pt x="67" y="26"/>
                  </a:cubicBezTo>
                  <a:cubicBezTo>
                    <a:pt x="67" y="27"/>
                    <a:pt x="68" y="27"/>
                    <a:pt x="68" y="27"/>
                  </a:cubicBezTo>
                  <a:cubicBezTo>
                    <a:pt x="68" y="27"/>
                    <a:pt x="68" y="28"/>
                    <a:pt x="68" y="28"/>
                  </a:cubicBezTo>
                  <a:cubicBezTo>
                    <a:pt x="65" y="28"/>
                    <a:pt x="62" y="28"/>
                    <a:pt x="60" y="28"/>
                  </a:cubicBezTo>
                  <a:cubicBezTo>
                    <a:pt x="58" y="24"/>
                    <a:pt x="57" y="19"/>
                    <a:pt x="55" y="16"/>
                  </a:cubicBezTo>
                  <a:cubicBezTo>
                    <a:pt x="57" y="20"/>
                    <a:pt x="59" y="24"/>
                    <a:pt x="62" y="27"/>
                  </a:cubicBezTo>
                  <a:close/>
                  <a:moveTo>
                    <a:pt x="68" y="26"/>
                  </a:moveTo>
                  <a:cubicBezTo>
                    <a:pt x="67" y="25"/>
                    <a:pt x="67" y="25"/>
                    <a:pt x="67" y="24"/>
                  </a:cubicBezTo>
                  <a:cubicBezTo>
                    <a:pt x="66" y="23"/>
                    <a:pt x="66" y="22"/>
                    <a:pt x="65" y="21"/>
                  </a:cubicBezTo>
                  <a:cubicBezTo>
                    <a:pt x="64" y="19"/>
                    <a:pt x="64" y="18"/>
                    <a:pt x="63" y="17"/>
                  </a:cubicBezTo>
                  <a:cubicBezTo>
                    <a:pt x="63" y="16"/>
                    <a:pt x="60" y="12"/>
                    <a:pt x="62" y="15"/>
                  </a:cubicBezTo>
                  <a:cubicBezTo>
                    <a:pt x="65" y="19"/>
                    <a:pt x="68" y="23"/>
                    <a:pt x="71" y="27"/>
                  </a:cubicBezTo>
                  <a:cubicBezTo>
                    <a:pt x="71" y="27"/>
                    <a:pt x="71" y="27"/>
                    <a:pt x="71" y="27"/>
                  </a:cubicBezTo>
                  <a:cubicBezTo>
                    <a:pt x="70" y="25"/>
                    <a:pt x="69" y="22"/>
                    <a:pt x="68" y="20"/>
                  </a:cubicBezTo>
                  <a:cubicBezTo>
                    <a:pt x="68" y="19"/>
                    <a:pt x="67" y="17"/>
                    <a:pt x="66" y="16"/>
                  </a:cubicBezTo>
                  <a:cubicBezTo>
                    <a:pt x="66" y="15"/>
                    <a:pt x="64" y="11"/>
                    <a:pt x="66" y="13"/>
                  </a:cubicBezTo>
                  <a:cubicBezTo>
                    <a:pt x="68" y="15"/>
                    <a:pt x="69" y="19"/>
                    <a:pt x="70" y="21"/>
                  </a:cubicBezTo>
                  <a:cubicBezTo>
                    <a:pt x="72" y="23"/>
                    <a:pt x="73" y="25"/>
                    <a:pt x="75" y="27"/>
                  </a:cubicBezTo>
                  <a:cubicBezTo>
                    <a:pt x="74" y="27"/>
                    <a:pt x="73" y="27"/>
                    <a:pt x="72" y="27"/>
                  </a:cubicBezTo>
                  <a:cubicBezTo>
                    <a:pt x="71" y="27"/>
                    <a:pt x="69" y="28"/>
                    <a:pt x="68" y="28"/>
                  </a:cubicBezTo>
                  <a:cubicBezTo>
                    <a:pt x="68" y="28"/>
                    <a:pt x="68" y="27"/>
                    <a:pt x="68" y="27"/>
                  </a:cubicBezTo>
                  <a:cubicBezTo>
                    <a:pt x="68" y="27"/>
                    <a:pt x="68" y="26"/>
                    <a:pt x="68" y="26"/>
                  </a:cubicBezTo>
                  <a:cubicBezTo>
                    <a:pt x="68" y="26"/>
                    <a:pt x="68" y="26"/>
                    <a:pt x="68" y="26"/>
                  </a:cubicBezTo>
                  <a:close/>
                  <a:moveTo>
                    <a:pt x="73" y="19"/>
                  </a:moveTo>
                  <a:cubicBezTo>
                    <a:pt x="74" y="21"/>
                    <a:pt x="76" y="24"/>
                    <a:pt x="79" y="26"/>
                  </a:cubicBezTo>
                  <a:cubicBezTo>
                    <a:pt x="79" y="26"/>
                    <a:pt x="79" y="26"/>
                    <a:pt x="79" y="26"/>
                  </a:cubicBezTo>
                  <a:cubicBezTo>
                    <a:pt x="77" y="21"/>
                    <a:pt x="73" y="16"/>
                    <a:pt x="71" y="11"/>
                  </a:cubicBezTo>
                  <a:cubicBezTo>
                    <a:pt x="72" y="13"/>
                    <a:pt x="74" y="16"/>
                    <a:pt x="76" y="18"/>
                  </a:cubicBezTo>
                  <a:cubicBezTo>
                    <a:pt x="77" y="20"/>
                    <a:pt x="79" y="22"/>
                    <a:pt x="81" y="25"/>
                  </a:cubicBezTo>
                  <a:cubicBezTo>
                    <a:pt x="81" y="25"/>
                    <a:pt x="81" y="25"/>
                    <a:pt x="81" y="25"/>
                  </a:cubicBezTo>
                  <a:cubicBezTo>
                    <a:pt x="80" y="26"/>
                    <a:pt x="80" y="26"/>
                    <a:pt x="79" y="27"/>
                  </a:cubicBezTo>
                  <a:cubicBezTo>
                    <a:pt x="78" y="27"/>
                    <a:pt x="77" y="27"/>
                    <a:pt x="76" y="27"/>
                  </a:cubicBezTo>
                  <a:cubicBezTo>
                    <a:pt x="74" y="22"/>
                    <a:pt x="70" y="18"/>
                    <a:pt x="68" y="13"/>
                  </a:cubicBezTo>
                  <a:cubicBezTo>
                    <a:pt x="67" y="10"/>
                    <a:pt x="70" y="15"/>
                    <a:pt x="70" y="15"/>
                  </a:cubicBezTo>
                  <a:cubicBezTo>
                    <a:pt x="71" y="16"/>
                    <a:pt x="72" y="17"/>
                    <a:pt x="73" y="19"/>
                  </a:cubicBezTo>
                  <a:close/>
                  <a:moveTo>
                    <a:pt x="81" y="24"/>
                  </a:moveTo>
                  <a:cubicBezTo>
                    <a:pt x="79" y="19"/>
                    <a:pt x="77" y="16"/>
                    <a:pt x="74" y="11"/>
                  </a:cubicBezTo>
                  <a:cubicBezTo>
                    <a:pt x="73" y="10"/>
                    <a:pt x="73" y="11"/>
                    <a:pt x="74" y="11"/>
                  </a:cubicBezTo>
                  <a:cubicBezTo>
                    <a:pt x="75" y="13"/>
                    <a:pt x="77" y="14"/>
                    <a:pt x="78" y="15"/>
                  </a:cubicBezTo>
                  <a:cubicBezTo>
                    <a:pt x="79" y="17"/>
                    <a:pt x="80" y="19"/>
                    <a:pt x="81" y="21"/>
                  </a:cubicBezTo>
                  <a:cubicBezTo>
                    <a:pt x="81" y="22"/>
                    <a:pt x="81" y="23"/>
                    <a:pt x="81" y="24"/>
                  </a:cubicBezTo>
                  <a:close/>
                  <a:moveTo>
                    <a:pt x="80" y="18"/>
                  </a:moveTo>
                  <a:cubicBezTo>
                    <a:pt x="79" y="17"/>
                    <a:pt x="78" y="15"/>
                    <a:pt x="77" y="14"/>
                  </a:cubicBezTo>
                  <a:cubicBezTo>
                    <a:pt x="76" y="13"/>
                    <a:pt x="75" y="12"/>
                    <a:pt x="74" y="10"/>
                  </a:cubicBezTo>
                  <a:cubicBezTo>
                    <a:pt x="74" y="10"/>
                    <a:pt x="75" y="10"/>
                    <a:pt x="75" y="10"/>
                  </a:cubicBezTo>
                  <a:cubicBezTo>
                    <a:pt x="75" y="10"/>
                    <a:pt x="75" y="10"/>
                    <a:pt x="75" y="10"/>
                  </a:cubicBezTo>
                  <a:cubicBezTo>
                    <a:pt x="77" y="12"/>
                    <a:pt x="78" y="14"/>
                    <a:pt x="79" y="16"/>
                  </a:cubicBezTo>
                  <a:cubicBezTo>
                    <a:pt x="80" y="17"/>
                    <a:pt x="83" y="22"/>
                    <a:pt x="80" y="18"/>
                  </a:cubicBezTo>
                  <a:close/>
                  <a:moveTo>
                    <a:pt x="73" y="10"/>
                  </a:moveTo>
                  <a:cubicBezTo>
                    <a:pt x="74" y="13"/>
                    <a:pt x="75" y="14"/>
                    <a:pt x="77" y="16"/>
                  </a:cubicBezTo>
                  <a:cubicBezTo>
                    <a:pt x="78" y="19"/>
                    <a:pt x="79" y="21"/>
                    <a:pt x="80" y="23"/>
                  </a:cubicBezTo>
                  <a:cubicBezTo>
                    <a:pt x="78" y="19"/>
                    <a:pt x="75" y="15"/>
                    <a:pt x="71" y="11"/>
                  </a:cubicBezTo>
                  <a:cubicBezTo>
                    <a:pt x="72" y="11"/>
                    <a:pt x="72" y="11"/>
                    <a:pt x="73" y="10"/>
                  </a:cubicBezTo>
                  <a:close/>
                  <a:moveTo>
                    <a:pt x="70" y="11"/>
                  </a:moveTo>
                  <a:cubicBezTo>
                    <a:pt x="72" y="16"/>
                    <a:pt x="76" y="20"/>
                    <a:pt x="78" y="25"/>
                  </a:cubicBezTo>
                  <a:cubicBezTo>
                    <a:pt x="77" y="22"/>
                    <a:pt x="74" y="20"/>
                    <a:pt x="73" y="17"/>
                  </a:cubicBezTo>
                  <a:cubicBezTo>
                    <a:pt x="71" y="15"/>
                    <a:pt x="70" y="13"/>
                    <a:pt x="68" y="12"/>
                  </a:cubicBezTo>
                  <a:cubicBezTo>
                    <a:pt x="69" y="11"/>
                    <a:pt x="70" y="11"/>
                    <a:pt x="70" y="11"/>
                  </a:cubicBezTo>
                  <a:close/>
                  <a:moveTo>
                    <a:pt x="75" y="26"/>
                  </a:moveTo>
                  <a:cubicBezTo>
                    <a:pt x="76" y="29"/>
                    <a:pt x="73" y="23"/>
                    <a:pt x="72" y="23"/>
                  </a:cubicBezTo>
                  <a:cubicBezTo>
                    <a:pt x="71" y="21"/>
                    <a:pt x="70" y="20"/>
                    <a:pt x="69" y="18"/>
                  </a:cubicBezTo>
                  <a:cubicBezTo>
                    <a:pt x="68" y="16"/>
                    <a:pt x="67" y="14"/>
                    <a:pt x="65" y="12"/>
                  </a:cubicBezTo>
                  <a:cubicBezTo>
                    <a:pt x="66" y="12"/>
                    <a:pt x="67" y="12"/>
                    <a:pt x="67" y="12"/>
                  </a:cubicBezTo>
                  <a:cubicBezTo>
                    <a:pt x="69" y="17"/>
                    <a:pt x="72" y="21"/>
                    <a:pt x="75" y="26"/>
                  </a:cubicBezTo>
                  <a:close/>
                  <a:moveTo>
                    <a:pt x="64" y="12"/>
                  </a:moveTo>
                  <a:cubicBezTo>
                    <a:pt x="66" y="17"/>
                    <a:pt x="68" y="22"/>
                    <a:pt x="71" y="26"/>
                  </a:cubicBezTo>
                  <a:cubicBezTo>
                    <a:pt x="68" y="21"/>
                    <a:pt x="65" y="17"/>
                    <a:pt x="62" y="13"/>
                  </a:cubicBezTo>
                  <a:cubicBezTo>
                    <a:pt x="63" y="13"/>
                    <a:pt x="64" y="13"/>
                    <a:pt x="64" y="12"/>
                  </a:cubicBezTo>
                  <a:close/>
                  <a:moveTo>
                    <a:pt x="43" y="18"/>
                  </a:moveTo>
                  <a:cubicBezTo>
                    <a:pt x="43" y="20"/>
                    <a:pt x="44" y="21"/>
                    <a:pt x="45" y="22"/>
                  </a:cubicBezTo>
                  <a:cubicBezTo>
                    <a:pt x="45" y="23"/>
                    <a:pt x="46" y="24"/>
                    <a:pt x="46" y="25"/>
                  </a:cubicBezTo>
                  <a:cubicBezTo>
                    <a:pt x="44" y="23"/>
                    <a:pt x="43" y="21"/>
                    <a:pt x="41" y="19"/>
                  </a:cubicBezTo>
                  <a:cubicBezTo>
                    <a:pt x="42" y="19"/>
                    <a:pt x="42" y="19"/>
                    <a:pt x="43" y="18"/>
                  </a:cubicBezTo>
                  <a:close/>
                  <a:moveTo>
                    <a:pt x="40" y="24"/>
                  </a:moveTo>
                  <a:cubicBezTo>
                    <a:pt x="40" y="23"/>
                    <a:pt x="37" y="19"/>
                    <a:pt x="39" y="22"/>
                  </a:cubicBezTo>
                  <a:cubicBezTo>
                    <a:pt x="41" y="24"/>
                    <a:pt x="43" y="26"/>
                    <a:pt x="45" y="28"/>
                  </a:cubicBezTo>
                  <a:cubicBezTo>
                    <a:pt x="45" y="28"/>
                    <a:pt x="45" y="28"/>
                    <a:pt x="45" y="28"/>
                  </a:cubicBezTo>
                  <a:cubicBezTo>
                    <a:pt x="44" y="25"/>
                    <a:pt x="43" y="21"/>
                    <a:pt x="41" y="19"/>
                  </a:cubicBezTo>
                  <a:cubicBezTo>
                    <a:pt x="43" y="22"/>
                    <a:pt x="45" y="25"/>
                    <a:pt x="47" y="27"/>
                  </a:cubicBezTo>
                  <a:cubicBezTo>
                    <a:pt x="47" y="28"/>
                    <a:pt x="47" y="27"/>
                    <a:pt x="47" y="27"/>
                  </a:cubicBezTo>
                  <a:cubicBezTo>
                    <a:pt x="46" y="24"/>
                    <a:pt x="45" y="22"/>
                    <a:pt x="44" y="19"/>
                  </a:cubicBezTo>
                  <a:cubicBezTo>
                    <a:pt x="45" y="22"/>
                    <a:pt x="48" y="25"/>
                    <a:pt x="50" y="28"/>
                  </a:cubicBezTo>
                  <a:cubicBezTo>
                    <a:pt x="50" y="28"/>
                    <a:pt x="50" y="28"/>
                    <a:pt x="50" y="27"/>
                  </a:cubicBezTo>
                  <a:cubicBezTo>
                    <a:pt x="50" y="26"/>
                    <a:pt x="49" y="24"/>
                    <a:pt x="48" y="22"/>
                  </a:cubicBezTo>
                  <a:cubicBezTo>
                    <a:pt x="47" y="21"/>
                    <a:pt x="47" y="19"/>
                    <a:pt x="46" y="18"/>
                  </a:cubicBezTo>
                  <a:cubicBezTo>
                    <a:pt x="49" y="21"/>
                    <a:pt x="51" y="25"/>
                    <a:pt x="54" y="28"/>
                  </a:cubicBezTo>
                  <a:cubicBezTo>
                    <a:pt x="50" y="28"/>
                    <a:pt x="46" y="28"/>
                    <a:pt x="43" y="28"/>
                  </a:cubicBezTo>
                  <a:cubicBezTo>
                    <a:pt x="43" y="28"/>
                    <a:pt x="43" y="28"/>
                    <a:pt x="43" y="28"/>
                  </a:cubicBezTo>
                  <a:cubicBezTo>
                    <a:pt x="42" y="27"/>
                    <a:pt x="41" y="25"/>
                    <a:pt x="40" y="24"/>
                  </a:cubicBezTo>
                  <a:close/>
                  <a:moveTo>
                    <a:pt x="88" y="18"/>
                  </a:moveTo>
                  <a:cubicBezTo>
                    <a:pt x="89" y="20"/>
                    <a:pt x="91" y="22"/>
                    <a:pt x="92" y="24"/>
                  </a:cubicBezTo>
                  <a:cubicBezTo>
                    <a:pt x="93" y="25"/>
                    <a:pt x="95" y="27"/>
                    <a:pt x="93" y="25"/>
                  </a:cubicBezTo>
                  <a:cubicBezTo>
                    <a:pt x="92" y="24"/>
                    <a:pt x="90" y="22"/>
                    <a:pt x="89" y="21"/>
                  </a:cubicBezTo>
                  <a:cubicBezTo>
                    <a:pt x="89" y="21"/>
                    <a:pt x="89" y="21"/>
                    <a:pt x="89" y="22"/>
                  </a:cubicBezTo>
                  <a:cubicBezTo>
                    <a:pt x="89" y="23"/>
                    <a:pt x="90" y="24"/>
                    <a:pt x="91" y="26"/>
                  </a:cubicBezTo>
                  <a:cubicBezTo>
                    <a:pt x="91" y="25"/>
                    <a:pt x="89" y="24"/>
                    <a:pt x="88" y="24"/>
                  </a:cubicBezTo>
                  <a:cubicBezTo>
                    <a:pt x="88" y="24"/>
                    <a:pt x="88" y="24"/>
                    <a:pt x="88" y="24"/>
                  </a:cubicBezTo>
                  <a:cubicBezTo>
                    <a:pt x="89" y="25"/>
                    <a:pt x="90" y="27"/>
                    <a:pt x="88" y="26"/>
                  </a:cubicBezTo>
                  <a:cubicBezTo>
                    <a:pt x="87" y="26"/>
                    <a:pt x="87" y="26"/>
                    <a:pt x="87" y="27"/>
                  </a:cubicBezTo>
                  <a:cubicBezTo>
                    <a:pt x="88" y="27"/>
                    <a:pt x="89" y="27"/>
                    <a:pt x="89" y="27"/>
                  </a:cubicBezTo>
                  <a:cubicBezTo>
                    <a:pt x="88" y="27"/>
                    <a:pt x="87" y="27"/>
                    <a:pt x="87" y="27"/>
                  </a:cubicBezTo>
                  <a:cubicBezTo>
                    <a:pt x="88" y="24"/>
                    <a:pt x="88" y="21"/>
                    <a:pt x="88" y="18"/>
                  </a:cubicBezTo>
                  <a:close/>
                  <a:moveTo>
                    <a:pt x="120" y="28"/>
                  </a:moveTo>
                  <a:cubicBezTo>
                    <a:pt x="120" y="27"/>
                    <a:pt x="119" y="26"/>
                    <a:pt x="118" y="25"/>
                  </a:cubicBezTo>
                  <a:cubicBezTo>
                    <a:pt x="116" y="22"/>
                    <a:pt x="115" y="19"/>
                    <a:pt x="112" y="16"/>
                  </a:cubicBezTo>
                  <a:cubicBezTo>
                    <a:pt x="111" y="14"/>
                    <a:pt x="110" y="12"/>
                    <a:pt x="108" y="11"/>
                  </a:cubicBezTo>
                  <a:cubicBezTo>
                    <a:pt x="107" y="9"/>
                    <a:pt x="106" y="8"/>
                    <a:pt x="105" y="7"/>
                  </a:cubicBezTo>
                  <a:cubicBezTo>
                    <a:pt x="105" y="6"/>
                    <a:pt x="105" y="6"/>
                    <a:pt x="104" y="5"/>
                  </a:cubicBezTo>
                  <a:cubicBezTo>
                    <a:pt x="105" y="5"/>
                    <a:pt x="105" y="6"/>
                    <a:pt x="106" y="7"/>
                  </a:cubicBezTo>
                  <a:cubicBezTo>
                    <a:pt x="109" y="10"/>
                    <a:pt x="113" y="13"/>
                    <a:pt x="115" y="16"/>
                  </a:cubicBezTo>
                  <a:cubicBezTo>
                    <a:pt x="119" y="21"/>
                    <a:pt x="123" y="24"/>
                    <a:pt x="126" y="28"/>
                  </a:cubicBezTo>
                  <a:cubicBezTo>
                    <a:pt x="124" y="28"/>
                    <a:pt x="122" y="28"/>
                    <a:pt x="120" y="28"/>
                  </a:cubicBezTo>
                  <a:close/>
                  <a:moveTo>
                    <a:pt x="131" y="27"/>
                  </a:moveTo>
                  <a:cubicBezTo>
                    <a:pt x="129" y="23"/>
                    <a:pt x="126" y="20"/>
                    <a:pt x="122" y="16"/>
                  </a:cubicBezTo>
                  <a:cubicBezTo>
                    <a:pt x="119" y="12"/>
                    <a:pt x="115" y="7"/>
                    <a:pt x="112" y="4"/>
                  </a:cubicBezTo>
                  <a:cubicBezTo>
                    <a:pt x="116" y="8"/>
                    <a:pt x="121" y="11"/>
                    <a:pt x="124" y="16"/>
                  </a:cubicBezTo>
                  <a:cubicBezTo>
                    <a:pt x="128" y="19"/>
                    <a:pt x="131" y="24"/>
                    <a:pt x="135" y="27"/>
                  </a:cubicBezTo>
                  <a:cubicBezTo>
                    <a:pt x="135" y="27"/>
                    <a:pt x="135" y="27"/>
                    <a:pt x="135" y="27"/>
                  </a:cubicBezTo>
                  <a:cubicBezTo>
                    <a:pt x="134" y="27"/>
                    <a:pt x="133" y="28"/>
                    <a:pt x="132" y="28"/>
                  </a:cubicBezTo>
                  <a:cubicBezTo>
                    <a:pt x="132" y="28"/>
                    <a:pt x="132" y="28"/>
                    <a:pt x="131" y="27"/>
                  </a:cubicBezTo>
                  <a:close/>
                  <a:moveTo>
                    <a:pt x="135" y="27"/>
                  </a:moveTo>
                  <a:cubicBezTo>
                    <a:pt x="135" y="27"/>
                    <a:pt x="135" y="27"/>
                    <a:pt x="135" y="27"/>
                  </a:cubicBezTo>
                  <a:cubicBezTo>
                    <a:pt x="133" y="22"/>
                    <a:pt x="129" y="19"/>
                    <a:pt x="126" y="16"/>
                  </a:cubicBezTo>
                  <a:cubicBezTo>
                    <a:pt x="125" y="14"/>
                    <a:pt x="124" y="13"/>
                    <a:pt x="122" y="11"/>
                  </a:cubicBezTo>
                  <a:cubicBezTo>
                    <a:pt x="123" y="12"/>
                    <a:pt x="124" y="13"/>
                    <a:pt x="125" y="13"/>
                  </a:cubicBezTo>
                  <a:cubicBezTo>
                    <a:pt x="127" y="15"/>
                    <a:pt x="129" y="18"/>
                    <a:pt x="131" y="20"/>
                  </a:cubicBezTo>
                  <a:cubicBezTo>
                    <a:pt x="133" y="22"/>
                    <a:pt x="135" y="24"/>
                    <a:pt x="137" y="27"/>
                  </a:cubicBezTo>
                  <a:cubicBezTo>
                    <a:pt x="137" y="27"/>
                    <a:pt x="136" y="27"/>
                    <a:pt x="135" y="27"/>
                  </a:cubicBezTo>
                  <a:close/>
                  <a:moveTo>
                    <a:pt x="132" y="19"/>
                  </a:moveTo>
                  <a:cubicBezTo>
                    <a:pt x="129" y="16"/>
                    <a:pt x="127" y="12"/>
                    <a:pt x="124" y="9"/>
                  </a:cubicBezTo>
                  <a:cubicBezTo>
                    <a:pt x="125" y="10"/>
                    <a:pt x="126" y="12"/>
                    <a:pt x="128" y="13"/>
                  </a:cubicBezTo>
                  <a:cubicBezTo>
                    <a:pt x="131" y="17"/>
                    <a:pt x="135" y="21"/>
                    <a:pt x="139" y="24"/>
                  </a:cubicBezTo>
                  <a:cubicBezTo>
                    <a:pt x="139" y="24"/>
                    <a:pt x="140" y="24"/>
                    <a:pt x="140" y="24"/>
                  </a:cubicBezTo>
                  <a:cubicBezTo>
                    <a:pt x="138" y="20"/>
                    <a:pt x="135" y="16"/>
                    <a:pt x="132" y="13"/>
                  </a:cubicBezTo>
                  <a:cubicBezTo>
                    <a:pt x="130" y="11"/>
                    <a:pt x="129" y="9"/>
                    <a:pt x="128" y="7"/>
                  </a:cubicBezTo>
                  <a:cubicBezTo>
                    <a:pt x="127" y="6"/>
                    <a:pt x="126" y="5"/>
                    <a:pt x="125" y="4"/>
                  </a:cubicBezTo>
                  <a:cubicBezTo>
                    <a:pt x="124" y="2"/>
                    <a:pt x="125" y="4"/>
                    <a:pt x="126" y="5"/>
                  </a:cubicBezTo>
                  <a:cubicBezTo>
                    <a:pt x="129" y="8"/>
                    <a:pt x="132" y="12"/>
                    <a:pt x="135" y="16"/>
                  </a:cubicBezTo>
                  <a:cubicBezTo>
                    <a:pt x="137" y="19"/>
                    <a:pt x="139" y="22"/>
                    <a:pt x="142" y="25"/>
                  </a:cubicBezTo>
                  <a:cubicBezTo>
                    <a:pt x="143" y="25"/>
                    <a:pt x="143" y="24"/>
                    <a:pt x="143" y="24"/>
                  </a:cubicBezTo>
                  <a:cubicBezTo>
                    <a:pt x="140" y="21"/>
                    <a:pt x="138" y="17"/>
                    <a:pt x="136" y="14"/>
                  </a:cubicBezTo>
                  <a:cubicBezTo>
                    <a:pt x="134" y="12"/>
                    <a:pt x="133" y="10"/>
                    <a:pt x="131" y="8"/>
                  </a:cubicBezTo>
                  <a:cubicBezTo>
                    <a:pt x="130" y="7"/>
                    <a:pt x="130" y="6"/>
                    <a:pt x="129" y="5"/>
                  </a:cubicBezTo>
                  <a:cubicBezTo>
                    <a:pt x="129" y="6"/>
                    <a:pt x="127" y="3"/>
                    <a:pt x="127" y="3"/>
                  </a:cubicBezTo>
                  <a:cubicBezTo>
                    <a:pt x="127" y="3"/>
                    <a:pt x="127" y="3"/>
                    <a:pt x="127" y="3"/>
                  </a:cubicBezTo>
                  <a:cubicBezTo>
                    <a:pt x="127" y="3"/>
                    <a:pt x="127" y="3"/>
                    <a:pt x="127" y="3"/>
                  </a:cubicBezTo>
                  <a:cubicBezTo>
                    <a:pt x="130" y="6"/>
                    <a:pt x="133" y="9"/>
                    <a:pt x="136" y="12"/>
                  </a:cubicBezTo>
                  <a:cubicBezTo>
                    <a:pt x="140" y="16"/>
                    <a:pt x="143" y="20"/>
                    <a:pt x="146" y="24"/>
                  </a:cubicBezTo>
                  <a:cubicBezTo>
                    <a:pt x="146" y="24"/>
                    <a:pt x="146" y="24"/>
                    <a:pt x="146" y="24"/>
                  </a:cubicBezTo>
                  <a:cubicBezTo>
                    <a:pt x="143" y="25"/>
                    <a:pt x="141" y="26"/>
                    <a:pt x="138" y="27"/>
                  </a:cubicBezTo>
                  <a:cubicBezTo>
                    <a:pt x="137" y="23"/>
                    <a:pt x="134" y="21"/>
                    <a:pt x="132" y="19"/>
                  </a:cubicBezTo>
                  <a:close/>
                  <a:moveTo>
                    <a:pt x="134" y="10"/>
                  </a:moveTo>
                  <a:cubicBezTo>
                    <a:pt x="132" y="7"/>
                    <a:pt x="130" y="5"/>
                    <a:pt x="128" y="2"/>
                  </a:cubicBezTo>
                  <a:cubicBezTo>
                    <a:pt x="128" y="2"/>
                    <a:pt x="129" y="2"/>
                    <a:pt x="130" y="2"/>
                  </a:cubicBezTo>
                  <a:cubicBezTo>
                    <a:pt x="132" y="6"/>
                    <a:pt x="134" y="9"/>
                    <a:pt x="137" y="12"/>
                  </a:cubicBezTo>
                  <a:cubicBezTo>
                    <a:pt x="136" y="11"/>
                    <a:pt x="135" y="10"/>
                    <a:pt x="134" y="10"/>
                  </a:cubicBezTo>
                  <a:close/>
                  <a:moveTo>
                    <a:pt x="134" y="2"/>
                  </a:moveTo>
                  <a:cubicBezTo>
                    <a:pt x="136" y="6"/>
                    <a:pt x="139" y="10"/>
                    <a:pt x="141" y="13"/>
                  </a:cubicBezTo>
                  <a:cubicBezTo>
                    <a:pt x="142" y="14"/>
                    <a:pt x="143" y="15"/>
                    <a:pt x="143" y="16"/>
                  </a:cubicBezTo>
                  <a:cubicBezTo>
                    <a:pt x="139" y="11"/>
                    <a:pt x="136" y="6"/>
                    <a:pt x="131" y="2"/>
                  </a:cubicBezTo>
                  <a:cubicBezTo>
                    <a:pt x="132" y="2"/>
                    <a:pt x="133" y="2"/>
                    <a:pt x="134" y="2"/>
                  </a:cubicBezTo>
                  <a:close/>
                  <a:moveTo>
                    <a:pt x="138" y="3"/>
                  </a:moveTo>
                  <a:cubicBezTo>
                    <a:pt x="139" y="5"/>
                    <a:pt x="141" y="8"/>
                    <a:pt x="143" y="10"/>
                  </a:cubicBezTo>
                  <a:cubicBezTo>
                    <a:pt x="144" y="12"/>
                    <a:pt x="146" y="13"/>
                    <a:pt x="147" y="15"/>
                  </a:cubicBezTo>
                  <a:cubicBezTo>
                    <a:pt x="148" y="16"/>
                    <a:pt x="148" y="17"/>
                    <a:pt x="148" y="17"/>
                  </a:cubicBezTo>
                  <a:cubicBezTo>
                    <a:pt x="149" y="17"/>
                    <a:pt x="149" y="18"/>
                    <a:pt x="149" y="18"/>
                  </a:cubicBezTo>
                  <a:cubicBezTo>
                    <a:pt x="149" y="18"/>
                    <a:pt x="148" y="17"/>
                    <a:pt x="148" y="17"/>
                  </a:cubicBezTo>
                  <a:cubicBezTo>
                    <a:pt x="145" y="14"/>
                    <a:pt x="143" y="11"/>
                    <a:pt x="140" y="8"/>
                  </a:cubicBezTo>
                  <a:cubicBezTo>
                    <a:pt x="138" y="6"/>
                    <a:pt x="137" y="4"/>
                    <a:pt x="135" y="3"/>
                  </a:cubicBezTo>
                  <a:cubicBezTo>
                    <a:pt x="136" y="3"/>
                    <a:pt x="137" y="3"/>
                    <a:pt x="138" y="3"/>
                  </a:cubicBezTo>
                  <a:close/>
                  <a:moveTo>
                    <a:pt x="141" y="3"/>
                  </a:moveTo>
                  <a:cubicBezTo>
                    <a:pt x="141" y="4"/>
                    <a:pt x="142" y="6"/>
                    <a:pt x="143" y="7"/>
                  </a:cubicBezTo>
                  <a:cubicBezTo>
                    <a:pt x="142" y="6"/>
                    <a:pt x="140" y="4"/>
                    <a:pt x="139" y="3"/>
                  </a:cubicBezTo>
                  <a:cubicBezTo>
                    <a:pt x="139" y="3"/>
                    <a:pt x="140" y="3"/>
                    <a:pt x="140" y="3"/>
                  </a:cubicBezTo>
                  <a:cubicBezTo>
                    <a:pt x="140" y="3"/>
                    <a:pt x="140" y="3"/>
                    <a:pt x="141" y="3"/>
                  </a:cubicBezTo>
                  <a:close/>
                  <a:moveTo>
                    <a:pt x="144" y="4"/>
                  </a:moveTo>
                  <a:cubicBezTo>
                    <a:pt x="146" y="6"/>
                    <a:pt x="147" y="7"/>
                    <a:pt x="148" y="9"/>
                  </a:cubicBezTo>
                  <a:cubicBezTo>
                    <a:pt x="149" y="9"/>
                    <a:pt x="150" y="10"/>
                    <a:pt x="150" y="11"/>
                  </a:cubicBezTo>
                  <a:cubicBezTo>
                    <a:pt x="151" y="12"/>
                    <a:pt x="154" y="14"/>
                    <a:pt x="150" y="11"/>
                  </a:cubicBezTo>
                  <a:cubicBezTo>
                    <a:pt x="148" y="9"/>
                    <a:pt x="145" y="6"/>
                    <a:pt x="143" y="4"/>
                  </a:cubicBezTo>
                  <a:cubicBezTo>
                    <a:pt x="143" y="4"/>
                    <a:pt x="144" y="4"/>
                    <a:pt x="144" y="4"/>
                  </a:cubicBezTo>
                  <a:close/>
                  <a:moveTo>
                    <a:pt x="78" y="9"/>
                  </a:moveTo>
                  <a:cubicBezTo>
                    <a:pt x="80" y="12"/>
                    <a:pt x="81" y="16"/>
                    <a:pt x="81" y="19"/>
                  </a:cubicBezTo>
                  <a:cubicBezTo>
                    <a:pt x="80" y="16"/>
                    <a:pt x="78" y="13"/>
                    <a:pt x="76" y="10"/>
                  </a:cubicBezTo>
                  <a:cubicBezTo>
                    <a:pt x="76" y="10"/>
                    <a:pt x="77" y="10"/>
                    <a:pt x="77" y="10"/>
                  </a:cubicBezTo>
                  <a:cubicBezTo>
                    <a:pt x="77" y="9"/>
                    <a:pt x="78" y="9"/>
                    <a:pt x="78" y="9"/>
                  </a:cubicBezTo>
                  <a:close/>
                  <a:moveTo>
                    <a:pt x="5" y="34"/>
                  </a:moveTo>
                  <a:cubicBezTo>
                    <a:pt x="6" y="33"/>
                    <a:pt x="7" y="32"/>
                    <a:pt x="8" y="31"/>
                  </a:cubicBezTo>
                  <a:cubicBezTo>
                    <a:pt x="10" y="29"/>
                    <a:pt x="10" y="26"/>
                    <a:pt x="11" y="24"/>
                  </a:cubicBezTo>
                  <a:cubicBezTo>
                    <a:pt x="17" y="23"/>
                    <a:pt x="23" y="23"/>
                    <a:pt x="29" y="23"/>
                  </a:cubicBezTo>
                  <a:cubicBezTo>
                    <a:pt x="30" y="25"/>
                    <a:pt x="31" y="27"/>
                    <a:pt x="31" y="29"/>
                  </a:cubicBezTo>
                  <a:cubicBezTo>
                    <a:pt x="25" y="32"/>
                    <a:pt x="20" y="36"/>
                    <a:pt x="13" y="38"/>
                  </a:cubicBezTo>
                  <a:cubicBezTo>
                    <a:pt x="12" y="35"/>
                    <a:pt x="9" y="34"/>
                    <a:pt x="5" y="34"/>
                  </a:cubicBezTo>
                  <a:close/>
                  <a:moveTo>
                    <a:pt x="33" y="29"/>
                  </a:moveTo>
                  <a:cubicBezTo>
                    <a:pt x="33" y="29"/>
                    <a:pt x="33" y="29"/>
                    <a:pt x="33" y="29"/>
                  </a:cubicBezTo>
                  <a:cubicBezTo>
                    <a:pt x="33" y="29"/>
                    <a:pt x="34" y="28"/>
                    <a:pt x="33" y="28"/>
                  </a:cubicBezTo>
                  <a:cubicBezTo>
                    <a:pt x="33" y="28"/>
                    <a:pt x="33" y="27"/>
                    <a:pt x="32" y="26"/>
                  </a:cubicBezTo>
                  <a:cubicBezTo>
                    <a:pt x="32" y="26"/>
                    <a:pt x="32" y="26"/>
                    <a:pt x="32" y="26"/>
                  </a:cubicBezTo>
                  <a:cubicBezTo>
                    <a:pt x="32" y="26"/>
                    <a:pt x="32" y="26"/>
                    <a:pt x="33" y="26"/>
                  </a:cubicBezTo>
                  <a:cubicBezTo>
                    <a:pt x="33" y="27"/>
                    <a:pt x="34" y="28"/>
                    <a:pt x="34" y="29"/>
                  </a:cubicBezTo>
                  <a:cubicBezTo>
                    <a:pt x="35" y="29"/>
                    <a:pt x="35" y="29"/>
                    <a:pt x="35" y="28"/>
                  </a:cubicBezTo>
                  <a:cubicBezTo>
                    <a:pt x="35" y="27"/>
                    <a:pt x="34" y="23"/>
                    <a:pt x="32" y="22"/>
                  </a:cubicBezTo>
                  <a:cubicBezTo>
                    <a:pt x="34" y="24"/>
                    <a:pt x="35" y="26"/>
                    <a:pt x="37" y="28"/>
                  </a:cubicBezTo>
                  <a:cubicBezTo>
                    <a:pt x="37" y="28"/>
                    <a:pt x="37" y="28"/>
                    <a:pt x="37" y="28"/>
                  </a:cubicBezTo>
                  <a:cubicBezTo>
                    <a:pt x="37" y="27"/>
                    <a:pt x="36" y="26"/>
                    <a:pt x="36" y="24"/>
                  </a:cubicBezTo>
                  <a:cubicBezTo>
                    <a:pt x="35" y="23"/>
                    <a:pt x="33" y="20"/>
                    <a:pt x="36" y="23"/>
                  </a:cubicBezTo>
                  <a:cubicBezTo>
                    <a:pt x="37" y="25"/>
                    <a:pt x="38" y="27"/>
                    <a:pt x="39" y="28"/>
                  </a:cubicBezTo>
                  <a:cubicBezTo>
                    <a:pt x="40" y="28"/>
                    <a:pt x="40" y="28"/>
                    <a:pt x="40" y="28"/>
                  </a:cubicBezTo>
                  <a:cubicBezTo>
                    <a:pt x="39" y="26"/>
                    <a:pt x="38" y="23"/>
                    <a:pt x="37" y="22"/>
                  </a:cubicBezTo>
                  <a:cubicBezTo>
                    <a:pt x="39" y="24"/>
                    <a:pt x="40" y="26"/>
                    <a:pt x="42" y="28"/>
                  </a:cubicBezTo>
                  <a:cubicBezTo>
                    <a:pt x="39" y="29"/>
                    <a:pt x="36" y="29"/>
                    <a:pt x="33" y="29"/>
                  </a:cubicBezTo>
                  <a:close/>
                  <a:moveTo>
                    <a:pt x="146" y="24"/>
                  </a:moveTo>
                  <a:cubicBezTo>
                    <a:pt x="146" y="24"/>
                    <a:pt x="146" y="24"/>
                    <a:pt x="146" y="24"/>
                  </a:cubicBezTo>
                  <a:cubicBezTo>
                    <a:pt x="144" y="20"/>
                    <a:pt x="141" y="17"/>
                    <a:pt x="138" y="13"/>
                  </a:cubicBezTo>
                  <a:cubicBezTo>
                    <a:pt x="137" y="11"/>
                    <a:pt x="135" y="9"/>
                    <a:pt x="134" y="7"/>
                  </a:cubicBezTo>
                  <a:cubicBezTo>
                    <a:pt x="133" y="6"/>
                    <a:pt x="132" y="5"/>
                    <a:pt x="131" y="4"/>
                  </a:cubicBezTo>
                  <a:cubicBezTo>
                    <a:pt x="131" y="3"/>
                    <a:pt x="130" y="2"/>
                    <a:pt x="131" y="3"/>
                  </a:cubicBezTo>
                  <a:cubicBezTo>
                    <a:pt x="138" y="8"/>
                    <a:pt x="142" y="15"/>
                    <a:pt x="147" y="21"/>
                  </a:cubicBezTo>
                  <a:cubicBezTo>
                    <a:pt x="147" y="21"/>
                    <a:pt x="147" y="21"/>
                    <a:pt x="147" y="21"/>
                  </a:cubicBezTo>
                  <a:cubicBezTo>
                    <a:pt x="148" y="21"/>
                    <a:pt x="148" y="22"/>
                    <a:pt x="148" y="22"/>
                  </a:cubicBezTo>
                  <a:cubicBezTo>
                    <a:pt x="148" y="22"/>
                    <a:pt x="148" y="22"/>
                    <a:pt x="149" y="22"/>
                  </a:cubicBezTo>
                  <a:cubicBezTo>
                    <a:pt x="148" y="23"/>
                    <a:pt x="147" y="23"/>
                    <a:pt x="146" y="24"/>
                  </a:cubicBezTo>
                  <a:close/>
                  <a:moveTo>
                    <a:pt x="151" y="19"/>
                  </a:moveTo>
                  <a:cubicBezTo>
                    <a:pt x="151" y="20"/>
                    <a:pt x="150" y="21"/>
                    <a:pt x="149" y="22"/>
                  </a:cubicBezTo>
                  <a:cubicBezTo>
                    <a:pt x="149" y="22"/>
                    <a:pt x="149" y="22"/>
                    <a:pt x="149" y="22"/>
                  </a:cubicBezTo>
                  <a:cubicBezTo>
                    <a:pt x="146" y="18"/>
                    <a:pt x="143" y="15"/>
                    <a:pt x="141" y="12"/>
                  </a:cubicBezTo>
                  <a:cubicBezTo>
                    <a:pt x="140" y="10"/>
                    <a:pt x="139" y="9"/>
                    <a:pt x="138" y="7"/>
                  </a:cubicBezTo>
                  <a:cubicBezTo>
                    <a:pt x="137" y="6"/>
                    <a:pt x="137" y="6"/>
                    <a:pt x="136" y="5"/>
                  </a:cubicBezTo>
                  <a:cubicBezTo>
                    <a:pt x="136" y="5"/>
                    <a:pt x="134" y="2"/>
                    <a:pt x="135" y="3"/>
                  </a:cubicBezTo>
                  <a:cubicBezTo>
                    <a:pt x="138" y="5"/>
                    <a:pt x="139" y="8"/>
                    <a:pt x="141" y="10"/>
                  </a:cubicBezTo>
                  <a:cubicBezTo>
                    <a:pt x="144" y="13"/>
                    <a:pt x="147" y="16"/>
                    <a:pt x="150" y="19"/>
                  </a:cubicBezTo>
                  <a:cubicBezTo>
                    <a:pt x="150" y="20"/>
                    <a:pt x="150" y="19"/>
                    <a:pt x="150" y="19"/>
                  </a:cubicBezTo>
                  <a:cubicBezTo>
                    <a:pt x="147" y="13"/>
                    <a:pt x="142" y="8"/>
                    <a:pt x="138" y="3"/>
                  </a:cubicBezTo>
                  <a:cubicBezTo>
                    <a:pt x="138" y="3"/>
                    <a:pt x="138" y="3"/>
                    <a:pt x="138" y="3"/>
                  </a:cubicBezTo>
                  <a:cubicBezTo>
                    <a:pt x="140" y="5"/>
                    <a:pt x="143" y="7"/>
                    <a:pt x="144" y="9"/>
                  </a:cubicBezTo>
                  <a:cubicBezTo>
                    <a:pt x="146" y="11"/>
                    <a:pt x="148" y="13"/>
                    <a:pt x="149" y="14"/>
                  </a:cubicBezTo>
                  <a:cubicBezTo>
                    <a:pt x="149" y="16"/>
                    <a:pt x="150" y="16"/>
                    <a:pt x="150" y="16"/>
                  </a:cubicBezTo>
                  <a:cubicBezTo>
                    <a:pt x="151" y="16"/>
                    <a:pt x="151" y="17"/>
                    <a:pt x="151" y="17"/>
                  </a:cubicBezTo>
                  <a:cubicBezTo>
                    <a:pt x="151" y="17"/>
                    <a:pt x="152" y="17"/>
                    <a:pt x="151" y="17"/>
                  </a:cubicBezTo>
                  <a:cubicBezTo>
                    <a:pt x="148" y="12"/>
                    <a:pt x="144" y="8"/>
                    <a:pt x="141" y="3"/>
                  </a:cubicBezTo>
                  <a:cubicBezTo>
                    <a:pt x="141" y="3"/>
                    <a:pt x="142" y="3"/>
                    <a:pt x="142" y="3"/>
                  </a:cubicBezTo>
                  <a:cubicBezTo>
                    <a:pt x="142" y="4"/>
                    <a:pt x="143" y="5"/>
                    <a:pt x="144" y="5"/>
                  </a:cubicBezTo>
                  <a:cubicBezTo>
                    <a:pt x="145" y="6"/>
                    <a:pt x="146" y="8"/>
                    <a:pt x="147" y="9"/>
                  </a:cubicBezTo>
                  <a:cubicBezTo>
                    <a:pt x="149" y="11"/>
                    <a:pt x="150" y="12"/>
                    <a:pt x="153" y="14"/>
                  </a:cubicBezTo>
                  <a:cubicBezTo>
                    <a:pt x="153" y="14"/>
                    <a:pt x="153" y="14"/>
                    <a:pt x="153" y="13"/>
                  </a:cubicBezTo>
                  <a:cubicBezTo>
                    <a:pt x="150" y="11"/>
                    <a:pt x="148" y="7"/>
                    <a:pt x="146" y="5"/>
                  </a:cubicBezTo>
                  <a:cubicBezTo>
                    <a:pt x="151" y="7"/>
                    <a:pt x="156" y="12"/>
                    <a:pt x="151" y="19"/>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230"/>
            <p:cNvSpPr/>
            <p:nvPr/>
          </p:nvSpPr>
          <p:spPr bwMode="auto">
            <a:xfrm>
              <a:off x="8558458" y="3174434"/>
              <a:ext cx="34925" cy="15875"/>
            </a:xfrm>
            <a:custGeom>
              <a:avLst/>
              <a:gdLst>
                <a:gd name="T0" fmla="*/ 7 w 8"/>
                <a:gd name="T1" fmla="*/ 2 h 4"/>
                <a:gd name="T2" fmla="*/ 7 w 8"/>
                <a:gd name="T3" fmla="*/ 0 h 4"/>
                <a:gd name="T4" fmla="*/ 2 w 8"/>
                <a:gd name="T5" fmla="*/ 1 h 4"/>
                <a:gd name="T6" fmla="*/ 3 w 8"/>
                <a:gd name="T7" fmla="*/ 3 h 4"/>
                <a:gd name="T8" fmla="*/ 7 w 8"/>
                <a:gd name="T9" fmla="*/ 2 h 4"/>
              </a:gdLst>
              <a:ahLst/>
              <a:cxnLst>
                <a:cxn ang="0">
                  <a:pos x="T0" y="T1"/>
                </a:cxn>
                <a:cxn ang="0">
                  <a:pos x="T2" y="T3"/>
                </a:cxn>
                <a:cxn ang="0">
                  <a:pos x="T4" y="T5"/>
                </a:cxn>
                <a:cxn ang="0">
                  <a:pos x="T6" y="T7"/>
                </a:cxn>
                <a:cxn ang="0">
                  <a:pos x="T8" y="T9"/>
                </a:cxn>
              </a:cxnLst>
              <a:rect l="0" t="0" r="r" b="b"/>
              <a:pathLst>
                <a:path w="8" h="4">
                  <a:moveTo>
                    <a:pt x="7" y="2"/>
                  </a:moveTo>
                  <a:cubicBezTo>
                    <a:pt x="8" y="2"/>
                    <a:pt x="8" y="0"/>
                    <a:pt x="7" y="0"/>
                  </a:cubicBezTo>
                  <a:cubicBezTo>
                    <a:pt x="5" y="0"/>
                    <a:pt x="3" y="0"/>
                    <a:pt x="2" y="1"/>
                  </a:cubicBezTo>
                  <a:cubicBezTo>
                    <a:pt x="0" y="2"/>
                    <a:pt x="1" y="4"/>
                    <a:pt x="3" y="3"/>
                  </a:cubicBezTo>
                  <a:cubicBezTo>
                    <a:pt x="4" y="2"/>
                    <a:pt x="6" y="2"/>
                    <a:pt x="7" y="2"/>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231"/>
            <p:cNvSpPr>
              <a:spLocks noEditPoints="1"/>
            </p:cNvSpPr>
            <p:nvPr/>
          </p:nvSpPr>
          <p:spPr bwMode="auto">
            <a:xfrm>
              <a:off x="9258546" y="3593534"/>
              <a:ext cx="169863" cy="195263"/>
            </a:xfrm>
            <a:custGeom>
              <a:avLst/>
              <a:gdLst>
                <a:gd name="T0" fmla="*/ 12 w 40"/>
                <a:gd name="T1" fmla="*/ 1 h 46"/>
                <a:gd name="T2" fmla="*/ 18 w 40"/>
                <a:gd name="T3" fmla="*/ 45 h 46"/>
                <a:gd name="T4" fmla="*/ 40 w 40"/>
                <a:gd name="T5" fmla="*/ 7 h 46"/>
                <a:gd name="T6" fmla="*/ 19 w 40"/>
                <a:gd name="T7" fmla="*/ 43 h 46"/>
                <a:gd name="T8" fmla="*/ 22 w 40"/>
                <a:gd name="T9" fmla="*/ 37 h 46"/>
                <a:gd name="T10" fmla="*/ 25 w 40"/>
                <a:gd name="T11" fmla="*/ 34 h 46"/>
                <a:gd name="T12" fmla="*/ 27 w 40"/>
                <a:gd name="T13" fmla="*/ 33 h 46"/>
                <a:gd name="T14" fmla="*/ 17 w 40"/>
                <a:gd name="T15" fmla="*/ 40 h 46"/>
                <a:gd name="T16" fmla="*/ 17 w 40"/>
                <a:gd name="T17" fmla="*/ 40 h 46"/>
                <a:gd name="T18" fmla="*/ 15 w 40"/>
                <a:gd name="T19" fmla="*/ 37 h 46"/>
                <a:gd name="T20" fmla="*/ 24 w 40"/>
                <a:gd name="T21" fmla="*/ 29 h 46"/>
                <a:gd name="T22" fmla="*/ 26 w 40"/>
                <a:gd name="T23" fmla="*/ 25 h 46"/>
                <a:gd name="T24" fmla="*/ 11 w 40"/>
                <a:gd name="T25" fmla="*/ 30 h 46"/>
                <a:gd name="T26" fmla="*/ 12 w 40"/>
                <a:gd name="T27" fmla="*/ 32 h 46"/>
                <a:gd name="T28" fmla="*/ 37 w 40"/>
                <a:gd name="T29" fmla="*/ 10 h 46"/>
                <a:gd name="T30" fmla="*/ 25 w 40"/>
                <a:gd name="T31" fmla="*/ 22 h 46"/>
                <a:gd name="T32" fmla="*/ 27 w 40"/>
                <a:gd name="T33" fmla="*/ 18 h 46"/>
                <a:gd name="T34" fmla="*/ 38 w 40"/>
                <a:gd name="T35" fmla="*/ 9 h 46"/>
                <a:gd name="T36" fmla="*/ 15 w 40"/>
                <a:gd name="T37" fmla="*/ 23 h 46"/>
                <a:gd name="T38" fmla="*/ 36 w 40"/>
                <a:gd name="T39" fmla="*/ 5 h 46"/>
                <a:gd name="T40" fmla="*/ 19 w 40"/>
                <a:gd name="T41" fmla="*/ 29 h 46"/>
                <a:gd name="T42" fmla="*/ 35 w 40"/>
                <a:gd name="T43" fmla="*/ 19 h 46"/>
                <a:gd name="T44" fmla="*/ 25 w 40"/>
                <a:gd name="T45" fmla="*/ 31 h 46"/>
                <a:gd name="T46" fmla="*/ 31 w 40"/>
                <a:gd name="T47" fmla="*/ 25 h 46"/>
                <a:gd name="T48" fmla="*/ 15 w 40"/>
                <a:gd name="T49" fmla="*/ 36 h 46"/>
                <a:gd name="T50" fmla="*/ 33 w 40"/>
                <a:gd name="T51" fmla="*/ 22 h 46"/>
                <a:gd name="T52" fmla="*/ 14 w 40"/>
                <a:gd name="T53" fmla="*/ 34 h 46"/>
                <a:gd name="T54" fmla="*/ 36 w 40"/>
                <a:gd name="T55" fmla="*/ 5 h 46"/>
                <a:gd name="T56" fmla="*/ 12 w 40"/>
                <a:gd name="T57" fmla="*/ 23 h 46"/>
                <a:gd name="T58" fmla="*/ 35 w 40"/>
                <a:gd name="T59" fmla="*/ 3 h 46"/>
                <a:gd name="T60" fmla="*/ 9 w 40"/>
                <a:gd name="T61" fmla="*/ 25 h 46"/>
                <a:gd name="T62" fmla="*/ 18 w 40"/>
                <a:gd name="T63" fmla="*/ 14 h 46"/>
                <a:gd name="T64" fmla="*/ 15 w 40"/>
                <a:gd name="T65" fmla="*/ 13 h 46"/>
                <a:gd name="T66" fmla="*/ 6 w 40"/>
                <a:gd name="T67" fmla="*/ 19 h 46"/>
                <a:gd name="T68" fmla="*/ 11 w 40"/>
                <a:gd name="T69" fmla="*/ 14 h 46"/>
                <a:gd name="T70" fmla="*/ 9 w 40"/>
                <a:gd name="T71" fmla="*/ 11 h 46"/>
                <a:gd name="T72" fmla="*/ 4 w 40"/>
                <a:gd name="T73" fmla="*/ 14 h 46"/>
                <a:gd name="T74" fmla="*/ 3 w 40"/>
                <a:gd name="T75" fmla="*/ 11 h 46"/>
                <a:gd name="T76" fmla="*/ 11 w 40"/>
                <a:gd name="T77" fmla="*/ 6 h 46"/>
                <a:gd name="T78" fmla="*/ 16 w 40"/>
                <a:gd name="T79" fmla="*/ 9 h 46"/>
                <a:gd name="T80" fmla="*/ 15 w 40"/>
                <a:gd name="T81" fmla="*/ 7 h 46"/>
                <a:gd name="T82" fmla="*/ 7 w 40"/>
                <a:gd name="T83" fmla="*/ 17 h 46"/>
                <a:gd name="T84" fmla="*/ 18 w 40"/>
                <a:gd name="T85" fmla="*/ 13 h 46"/>
                <a:gd name="T86" fmla="*/ 19 w 40"/>
                <a:gd name="T87" fmla="*/ 14 h 46"/>
                <a:gd name="T88" fmla="*/ 16 w 40"/>
                <a:gd name="T89" fmla="*/ 19 h 46"/>
                <a:gd name="T90" fmla="*/ 18 w 40"/>
                <a:gd name="T91" fmla="*/ 14 h 46"/>
                <a:gd name="T92" fmla="*/ 26 w 40"/>
                <a:gd name="T93" fmla="*/ 10 h 46"/>
                <a:gd name="T94" fmla="*/ 20 w 40"/>
                <a:gd name="T95" fmla="*/ 16 h 46"/>
                <a:gd name="T96" fmla="*/ 26 w 40"/>
                <a:gd name="T97" fmla="*/ 11 h 46"/>
                <a:gd name="T98" fmla="*/ 33 w 40"/>
                <a:gd name="T99" fmla="*/ 5 h 46"/>
                <a:gd name="T100" fmla="*/ 22 w 40"/>
                <a:gd name="T101" fmla="*/ 14 h 46"/>
                <a:gd name="T102" fmla="*/ 26 w 40"/>
                <a:gd name="T103" fmla="*/ 9 h 46"/>
                <a:gd name="T104" fmla="*/ 29 w 40"/>
                <a:gd name="T105" fmla="*/ 4 h 46"/>
                <a:gd name="T106" fmla="*/ 4 w 40"/>
                <a:gd name="T107" fmla="*/ 14 h 46"/>
                <a:gd name="T108" fmla="*/ 4 w 40"/>
                <a:gd name="T109" fmla="*/ 11 h 46"/>
                <a:gd name="T110" fmla="*/ 13 w 40"/>
                <a:gd name="T111" fmla="*/ 4 h 46"/>
                <a:gd name="T112" fmla="*/ 9 w 40"/>
                <a:gd name="T113" fmla="*/ 26 h 46"/>
                <a:gd name="T114" fmla="*/ 25 w 40"/>
                <a:gd name="T115" fmla="*/ 19 h 46"/>
                <a:gd name="T116" fmla="*/ 11 w 40"/>
                <a:gd name="T117"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 h="46">
                  <a:moveTo>
                    <a:pt x="40" y="7"/>
                  </a:moveTo>
                  <a:cubicBezTo>
                    <a:pt x="39" y="2"/>
                    <a:pt x="35" y="0"/>
                    <a:pt x="31" y="1"/>
                  </a:cubicBezTo>
                  <a:cubicBezTo>
                    <a:pt x="25" y="2"/>
                    <a:pt x="22" y="7"/>
                    <a:pt x="20" y="12"/>
                  </a:cubicBezTo>
                  <a:cubicBezTo>
                    <a:pt x="18" y="8"/>
                    <a:pt x="16" y="3"/>
                    <a:pt x="12" y="1"/>
                  </a:cubicBezTo>
                  <a:cubicBezTo>
                    <a:pt x="8" y="0"/>
                    <a:pt x="3" y="2"/>
                    <a:pt x="2" y="6"/>
                  </a:cubicBezTo>
                  <a:cubicBezTo>
                    <a:pt x="0" y="11"/>
                    <a:pt x="2" y="17"/>
                    <a:pt x="5" y="22"/>
                  </a:cubicBezTo>
                  <a:cubicBezTo>
                    <a:pt x="8" y="30"/>
                    <a:pt x="13" y="37"/>
                    <a:pt x="18" y="45"/>
                  </a:cubicBezTo>
                  <a:cubicBezTo>
                    <a:pt x="18" y="45"/>
                    <a:pt x="18" y="45"/>
                    <a:pt x="18" y="45"/>
                  </a:cubicBezTo>
                  <a:cubicBezTo>
                    <a:pt x="19" y="46"/>
                    <a:pt x="20" y="46"/>
                    <a:pt x="20" y="45"/>
                  </a:cubicBezTo>
                  <a:cubicBezTo>
                    <a:pt x="20" y="45"/>
                    <a:pt x="20" y="45"/>
                    <a:pt x="20" y="45"/>
                  </a:cubicBezTo>
                  <a:cubicBezTo>
                    <a:pt x="26" y="38"/>
                    <a:pt x="31" y="30"/>
                    <a:pt x="35" y="22"/>
                  </a:cubicBezTo>
                  <a:cubicBezTo>
                    <a:pt x="38" y="17"/>
                    <a:pt x="40" y="12"/>
                    <a:pt x="40" y="7"/>
                  </a:cubicBezTo>
                  <a:close/>
                  <a:moveTo>
                    <a:pt x="19" y="43"/>
                  </a:moveTo>
                  <a:cubicBezTo>
                    <a:pt x="19" y="43"/>
                    <a:pt x="19" y="43"/>
                    <a:pt x="19" y="43"/>
                  </a:cubicBezTo>
                  <a:cubicBezTo>
                    <a:pt x="20" y="42"/>
                    <a:pt x="21" y="41"/>
                    <a:pt x="22" y="40"/>
                  </a:cubicBezTo>
                  <a:cubicBezTo>
                    <a:pt x="21" y="41"/>
                    <a:pt x="20" y="42"/>
                    <a:pt x="19" y="43"/>
                  </a:cubicBezTo>
                  <a:close/>
                  <a:moveTo>
                    <a:pt x="17" y="40"/>
                  </a:moveTo>
                  <a:cubicBezTo>
                    <a:pt x="18" y="40"/>
                    <a:pt x="19" y="39"/>
                    <a:pt x="19" y="39"/>
                  </a:cubicBezTo>
                  <a:cubicBezTo>
                    <a:pt x="20" y="38"/>
                    <a:pt x="21" y="37"/>
                    <a:pt x="22" y="36"/>
                  </a:cubicBezTo>
                  <a:cubicBezTo>
                    <a:pt x="22" y="36"/>
                    <a:pt x="22" y="37"/>
                    <a:pt x="22" y="37"/>
                  </a:cubicBezTo>
                  <a:cubicBezTo>
                    <a:pt x="21" y="38"/>
                    <a:pt x="19" y="39"/>
                    <a:pt x="18" y="40"/>
                  </a:cubicBezTo>
                  <a:cubicBezTo>
                    <a:pt x="18" y="40"/>
                    <a:pt x="18" y="40"/>
                    <a:pt x="18" y="40"/>
                  </a:cubicBezTo>
                  <a:cubicBezTo>
                    <a:pt x="18" y="40"/>
                    <a:pt x="17" y="40"/>
                    <a:pt x="17" y="40"/>
                  </a:cubicBezTo>
                  <a:close/>
                  <a:moveTo>
                    <a:pt x="25" y="34"/>
                  </a:moveTo>
                  <a:cubicBezTo>
                    <a:pt x="23" y="36"/>
                    <a:pt x="21" y="40"/>
                    <a:pt x="19" y="42"/>
                  </a:cubicBezTo>
                  <a:cubicBezTo>
                    <a:pt x="18" y="42"/>
                    <a:pt x="18" y="41"/>
                    <a:pt x="18" y="41"/>
                  </a:cubicBezTo>
                  <a:cubicBezTo>
                    <a:pt x="21" y="39"/>
                    <a:pt x="23" y="36"/>
                    <a:pt x="25" y="34"/>
                  </a:cubicBezTo>
                  <a:close/>
                  <a:moveTo>
                    <a:pt x="27" y="33"/>
                  </a:moveTo>
                  <a:cubicBezTo>
                    <a:pt x="26" y="33"/>
                    <a:pt x="26" y="33"/>
                    <a:pt x="25" y="33"/>
                  </a:cubicBezTo>
                  <a:cubicBezTo>
                    <a:pt x="26" y="33"/>
                    <a:pt x="27" y="32"/>
                    <a:pt x="27" y="32"/>
                  </a:cubicBezTo>
                  <a:cubicBezTo>
                    <a:pt x="27" y="32"/>
                    <a:pt x="27" y="32"/>
                    <a:pt x="27" y="33"/>
                  </a:cubicBezTo>
                  <a:close/>
                  <a:moveTo>
                    <a:pt x="17" y="40"/>
                  </a:moveTo>
                  <a:cubicBezTo>
                    <a:pt x="17" y="40"/>
                    <a:pt x="17" y="39"/>
                    <a:pt x="16" y="38"/>
                  </a:cubicBezTo>
                  <a:cubicBezTo>
                    <a:pt x="20" y="36"/>
                    <a:pt x="25" y="33"/>
                    <a:pt x="28" y="30"/>
                  </a:cubicBezTo>
                  <a:cubicBezTo>
                    <a:pt x="28" y="30"/>
                    <a:pt x="28" y="30"/>
                    <a:pt x="28" y="30"/>
                  </a:cubicBezTo>
                  <a:cubicBezTo>
                    <a:pt x="25" y="33"/>
                    <a:pt x="21" y="37"/>
                    <a:pt x="17" y="40"/>
                  </a:cubicBezTo>
                  <a:close/>
                  <a:moveTo>
                    <a:pt x="15" y="37"/>
                  </a:moveTo>
                  <a:cubicBezTo>
                    <a:pt x="17" y="36"/>
                    <a:pt x="19" y="35"/>
                    <a:pt x="21" y="34"/>
                  </a:cubicBezTo>
                  <a:cubicBezTo>
                    <a:pt x="19" y="35"/>
                    <a:pt x="18" y="37"/>
                    <a:pt x="16" y="38"/>
                  </a:cubicBezTo>
                  <a:cubicBezTo>
                    <a:pt x="16" y="38"/>
                    <a:pt x="15" y="37"/>
                    <a:pt x="15" y="37"/>
                  </a:cubicBezTo>
                  <a:close/>
                  <a:moveTo>
                    <a:pt x="14" y="35"/>
                  </a:moveTo>
                  <a:cubicBezTo>
                    <a:pt x="20" y="33"/>
                    <a:pt x="26" y="28"/>
                    <a:pt x="31" y="24"/>
                  </a:cubicBezTo>
                  <a:cubicBezTo>
                    <a:pt x="31" y="24"/>
                    <a:pt x="31" y="24"/>
                    <a:pt x="31" y="24"/>
                  </a:cubicBezTo>
                  <a:cubicBezTo>
                    <a:pt x="29" y="26"/>
                    <a:pt x="27" y="28"/>
                    <a:pt x="24" y="29"/>
                  </a:cubicBezTo>
                  <a:cubicBezTo>
                    <a:pt x="21" y="32"/>
                    <a:pt x="18" y="34"/>
                    <a:pt x="15" y="36"/>
                  </a:cubicBezTo>
                  <a:cubicBezTo>
                    <a:pt x="15" y="36"/>
                    <a:pt x="14" y="35"/>
                    <a:pt x="14" y="35"/>
                  </a:cubicBezTo>
                  <a:close/>
                  <a:moveTo>
                    <a:pt x="13" y="33"/>
                  </a:moveTo>
                  <a:cubicBezTo>
                    <a:pt x="18" y="31"/>
                    <a:pt x="22" y="28"/>
                    <a:pt x="26" y="25"/>
                  </a:cubicBezTo>
                  <a:cubicBezTo>
                    <a:pt x="28" y="24"/>
                    <a:pt x="29" y="23"/>
                    <a:pt x="31" y="23"/>
                  </a:cubicBezTo>
                  <a:cubicBezTo>
                    <a:pt x="25" y="27"/>
                    <a:pt x="18" y="29"/>
                    <a:pt x="13" y="34"/>
                  </a:cubicBezTo>
                  <a:cubicBezTo>
                    <a:pt x="13" y="34"/>
                    <a:pt x="13" y="33"/>
                    <a:pt x="13" y="33"/>
                  </a:cubicBezTo>
                  <a:close/>
                  <a:moveTo>
                    <a:pt x="11" y="30"/>
                  </a:moveTo>
                  <a:cubicBezTo>
                    <a:pt x="11" y="30"/>
                    <a:pt x="11" y="30"/>
                    <a:pt x="11" y="30"/>
                  </a:cubicBezTo>
                  <a:cubicBezTo>
                    <a:pt x="16" y="28"/>
                    <a:pt x="20" y="25"/>
                    <a:pt x="25" y="22"/>
                  </a:cubicBezTo>
                  <a:cubicBezTo>
                    <a:pt x="25" y="22"/>
                    <a:pt x="24" y="22"/>
                    <a:pt x="24" y="23"/>
                  </a:cubicBezTo>
                  <a:cubicBezTo>
                    <a:pt x="20" y="26"/>
                    <a:pt x="16" y="29"/>
                    <a:pt x="12" y="32"/>
                  </a:cubicBezTo>
                  <a:cubicBezTo>
                    <a:pt x="12" y="31"/>
                    <a:pt x="12" y="31"/>
                    <a:pt x="11" y="30"/>
                  </a:cubicBezTo>
                  <a:close/>
                  <a:moveTo>
                    <a:pt x="28" y="17"/>
                  </a:moveTo>
                  <a:cubicBezTo>
                    <a:pt x="31" y="15"/>
                    <a:pt x="33" y="12"/>
                    <a:pt x="36" y="10"/>
                  </a:cubicBezTo>
                  <a:cubicBezTo>
                    <a:pt x="37" y="10"/>
                    <a:pt x="37" y="10"/>
                    <a:pt x="37" y="10"/>
                  </a:cubicBezTo>
                  <a:cubicBezTo>
                    <a:pt x="37" y="10"/>
                    <a:pt x="37" y="10"/>
                    <a:pt x="38" y="10"/>
                  </a:cubicBezTo>
                  <a:cubicBezTo>
                    <a:pt x="38" y="10"/>
                    <a:pt x="37" y="11"/>
                    <a:pt x="37" y="12"/>
                  </a:cubicBezTo>
                  <a:cubicBezTo>
                    <a:pt x="37" y="12"/>
                    <a:pt x="37" y="12"/>
                    <a:pt x="37" y="12"/>
                  </a:cubicBezTo>
                  <a:cubicBezTo>
                    <a:pt x="32" y="15"/>
                    <a:pt x="29" y="19"/>
                    <a:pt x="25" y="22"/>
                  </a:cubicBezTo>
                  <a:cubicBezTo>
                    <a:pt x="22" y="23"/>
                    <a:pt x="19" y="25"/>
                    <a:pt x="17" y="26"/>
                  </a:cubicBezTo>
                  <a:cubicBezTo>
                    <a:pt x="16" y="27"/>
                    <a:pt x="15" y="28"/>
                    <a:pt x="13" y="28"/>
                  </a:cubicBezTo>
                  <a:cubicBezTo>
                    <a:pt x="11" y="30"/>
                    <a:pt x="13" y="28"/>
                    <a:pt x="14" y="27"/>
                  </a:cubicBezTo>
                  <a:cubicBezTo>
                    <a:pt x="18" y="24"/>
                    <a:pt x="23" y="21"/>
                    <a:pt x="27" y="18"/>
                  </a:cubicBezTo>
                  <a:cubicBezTo>
                    <a:pt x="27" y="17"/>
                    <a:pt x="28" y="17"/>
                    <a:pt x="28" y="17"/>
                  </a:cubicBezTo>
                  <a:close/>
                  <a:moveTo>
                    <a:pt x="37" y="5"/>
                  </a:moveTo>
                  <a:cubicBezTo>
                    <a:pt x="37" y="6"/>
                    <a:pt x="38" y="7"/>
                    <a:pt x="38" y="9"/>
                  </a:cubicBezTo>
                  <a:cubicBezTo>
                    <a:pt x="38" y="9"/>
                    <a:pt x="38" y="9"/>
                    <a:pt x="38" y="9"/>
                  </a:cubicBezTo>
                  <a:cubicBezTo>
                    <a:pt x="35" y="11"/>
                    <a:pt x="32" y="13"/>
                    <a:pt x="29" y="15"/>
                  </a:cubicBezTo>
                  <a:cubicBezTo>
                    <a:pt x="26" y="17"/>
                    <a:pt x="23" y="19"/>
                    <a:pt x="19" y="21"/>
                  </a:cubicBezTo>
                  <a:cubicBezTo>
                    <a:pt x="17" y="22"/>
                    <a:pt x="15" y="24"/>
                    <a:pt x="13" y="25"/>
                  </a:cubicBezTo>
                  <a:cubicBezTo>
                    <a:pt x="13" y="24"/>
                    <a:pt x="14" y="24"/>
                    <a:pt x="15" y="23"/>
                  </a:cubicBezTo>
                  <a:cubicBezTo>
                    <a:pt x="22" y="17"/>
                    <a:pt x="31" y="13"/>
                    <a:pt x="37" y="5"/>
                  </a:cubicBezTo>
                  <a:close/>
                  <a:moveTo>
                    <a:pt x="23" y="17"/>
                  </a:moveTo>
                  <a:cubicBezTo>
                    <a:pt x="25" y="15"/>
                    <a:pt x="27" y="13"/>
                    <a:pt x="30" y="11"/>
                  </a:cubicBezTo>
                  <a:cubicBezTo>
                    <a:pt x="32" y="9"/>
                    <a:pt x="34" y="7"/>
                    <a:pt x="36" y="5"/>
                  </a:cubicBezTo>
                  <a:cubicBezTo>
                    <a:pt x="32" y="10"/>
                    <a:pt x="28" y="14"/>
                    <a:pt x="23" y="17"/>
                  </a:cubicBezTo>
                  <a:close/>
                  <a:moveTo>
                    <a:pt x="35" y="19"/>
                  </a:moveTo>
                  <a:cubicBezTo>
                    <a:pt x="32" y="21"/>
                    <a:pt x="28" y="23"/>
                    <a:pt x="25" y="25"/>
                  </a:cubicBezTo>
                  <a:cubicBezTo>
                    <a:pt x="23" y="27"/>
                    <a:pt x="21" y="28"/>
                    <a:pt x="19" y="29"/>
                  </a:cubicBezTo>
                  <a:cubicBezTo>
                    <a:pt x="17" y="30"/>
                    <a:pt x="15" y="31"/>
                    <a:pt x="13" y="32"/>
                  </a:cubicBezTo>
                  <a:cubicBezTo>
                    <a:pt x="17" y="29"/>
                    <a:pt x="21" y="25"/>
                    <a:pt x="25" y="22"/>
                  </a:cubicBezTo>
                  <a:cubicBezTo>
                    <a:pt x="29" y="20"/>
                    <a:pt x="33" y="16"/>
                    <a:pt x="37" y="13"/>
                  </a:cubicBezTo>
                  <a:cubicBezTo>
                    <a:pt x="36" y="15"/>
                    <a:pt x="36" y="17"/>
                    <a:pt x="35" y="19"/>
                  </a:cubicBezTo>
                  <a:close/>
                  <a:moveTo>
                    <a:pt x="29" y="28"/>
                  </a:moveTo>
                  <a:cubicBezTo>
                    <a:pt x="27" y="30"/>
                    <a:pt x="24" y="32"/>
                    <a:pt x="22" y="34"/>
                  </a:cubicBezTo>
                  <a:cubicBezTo>
                    <a:pt x="21" y="34"/>
                    <a:pt x="21" y="35"/>
                    <a:pt x="20" y="35"/>
                  </a:cubicBezTo>
                  <a:cubicBezTo>
                    <a:pt x="22" y="34"/>
                    <a:pt x="23" y="32"/>
                    <a:pt x="25" y="31"/>
                  </a:cubicBezTo>
                  <a:cubicBezTo>
                    <a:pt x="27" y="30"/>
                    <a:pt x="29" y="28"/>
                    <a:pt x="30" y="27"/>
                  </a:cubicBezTo>
                  <a:cubicBezTo>
                    <a:pt x="30" y="27"/>
                    <a:pt x="30" y="28"/>
                    <a:pt x="29" y="28"/>
                  </a:cubicBezTo>
                  <a:close/>
                  <a:moveTo>
                    <a:pt x="31" y="25"/>
                  </a:moveTo>
                  <a:cubicBezTo>
                    <a:pt x="31" y="25"/>
                    <a:pt x="31" y="25"/>
                    <a:pt x="31" y="25"/>
                  </a:cubicBezTo>
                  <a:cubicBezTo>
                    <a:pt x="31" y="25"/>
                    <a:pt x="31" y="25"/>
                    <a:pt x="31" y="26"/>
                  </a:cubicBezTo>
                  <a:cubicBezTo>
                    <a:pt x="29" y="27"/>
                    <a:pt x="27" y="29"/>
                    <a:pt x="25" y="30"/>
                  </a:cubicBezTo>
                  <a:cubicBezTo>
                    <a:pt x="23" y="32"/>
                    <a:pt x="21" y="33"/>
                    <a:pt x="19" y="34"/>
                  </a:cubicBezTo>
                  <a:cubicBezTo>
                    <a:pt x="18" y="35"/>
                    <a:pt x="17" y="36"/>
                    <a:pt x="15" y="36"/>
                  </a:cubicBezTo>
                  <a:cubicBezTo>
                    <a:pt x="16" y="36"/>
                    <a:pt x="18" y="35"/>
                    <a:pt x="19" y="34"/>
                  </a:cubicBezTo>
                  <a:cubicBezTo>
                    <a:pt x="24" y="31"/>
                    <a:pt x="29" y="27"/>
                    <a:pt x="33" y="23"/>
                  </a:cubicBezTo>
                  <a:cubicBezTo>
                    <a:pt x="32" y="24"/>
                    <a:pt x="32" y="24"/>
                    <a:pt x="31" y="25"/>
                  </a:cubicBezTo>
                  <a:close/>
                  <a:moveTo>
                    <a:pt x="33" y="22"/>
                  </a:moveTo>
                  <a:cubicBezTo>
                    <a:pt x="33" y="22"/>
                    <a:pt x="33" y="22"/>
                    <a:pt x="33" y="22"/>
                  </a:cubicBezTo>
                  <a:cubicBezTo>
                    <a:pt x="29" y="24"/>
                    <a:pt x="26" y="27"/>
                    <a:pt x="23" y="30"/>
                  </a:cubicBezTo>
                  <a:cubicBezTo>
                    <a:pt x="21" y="31"/>
                    <a:pt x="19" y="32"/>
                    <a:pt x="17" y="33"/>
                  </a:cubicBezTo>
                  <a:cubicBezTo>
                    <a:pt x="17" y="33"/>
                    <a:pt x="14" y="35"/>
                    <a:pt x="14" y="34"/>
                  </a:cubicBezTo>
                  <a:cubicBezTo>
                    <a:pt x="15" y="33"/>
                    <a:pt x="16" y="33"/>
                    <a:pt x="17" y="32"/>
                  </a:cubicBezTo>
                  <a:cubicBezTo>
                    <a:pt x="22" y="28"/>
                    <a:pt x="29" y="25"/>
                    <a:pt x="34" y="20"/>
                  </a:cubicBezTo>
                  <a:cubicBezTo>
                    <a:pt x="34" y="21"/>
                    <a:pt x="33" y="21"/>
                    <a:pt x="33" y="22"/>
                  </a:cubicBezTo>
                  <a:close/>
                  <a:moveTo>
                    <a:pt x="36" y="5"/>
                  </a:moveTo>
                  <a:cubicBezTo>
                    <a:pt x="31" y="9"/>
                    <a:pt x="27" y="13"/>
                    <a:pt x="22" y="17"/>
                  </a:cubicBezTo>
                  <a:cubicBezTo>
                    <a:pt x="19" y="19"/>
                    <a:pt x="16" y="21"/>
                    <a:pt x="13" y="23"/>
                  </a:cubicBezTo>
                  <a:cubicBezTo>
                    <a:pt x="12" y="24"/>
                    <a:pt x="11" y="25"/>
                    <a:pt x="9" y="25"/>
                  </a:cubicBezTo>
                  <a:cubicBezTo>
                    <a:pt x="10" y="25"/>
                    <a:pt x="11" y="23"/>
                    <a:pt x="12" y="23"/>
                  </a:cubicBezTo>
                  <a:cubicBezTo>
                    <a:pt x="12" y="23"/>
                    <a:pt x="12" y="22"/>
                    <a:pt x="12" y="22"/>
                  </a:cubicBezTo>
                  <a:cubicBezTo>
                    <a:pt x="14" y="21"/>
                    <a:pt x="15" y="20"/>
                    <a:pt x="16" y="19"/>
                  </a:cubicBezTo>
                  <a:cubicBezTo>
                    <a:pt x="19" y="17"/>
                    <a:pt x="23" y="14"/>
                    <a:pt x="26" y="12"/>
                  </a:cubicBezTo>
                  <a:cubicBezTo>
                    <a:pt x="29" y="10"/>
                    <a:pt x="33" y="7"/>
                    <a:pt x="35" y="3"/>
                  </a:cubicBezTo>
                  <a:cubicBezTo>
                    <a:pt x="35" y="4"/>
                    <a:pt x="36" y="4"/>
                    <a:pt x="36" y="5"/>
                  </a:cubicBezTo>
                  <a:close/>
                  <a:moveTo>
                    <a:pt x="8" y="25"/>
                  </a:moveTo>
                  <a:cubicBezTo>
                    <a:pt x="9" y="24"/>
                    <a:pt x="9" y="24"/>
                    <a:pt x="10" y="24"/>
                  </a:cubicBezTo>
                  <a:cubicBezTo>
                    <a:pt x="9" y="24"/>
                    <a:pt x="9" y="25"/>
                    <a:pt x="9" y="25"/>
                  </a:cubicBezTo>
                  <a:cubicBezTo>
                    <a:pt x="9" y="25"/>
                    <a:pt x="8" y="25"/>
                    <a:pt x="8" y="25"/>
                  </a:cubicBezTo>
                  <a:close/>
                  <a:moveTo>
                    <a:pt x="7" y="22"/>
                  </a:moveTo>
                  <a:cubicBezTo>
                    <a:pt x="9" y="21"/>
                    <a:pt x="11" y="19"/>
                    <a:pt x="12" y="18"/>
                  </a:cubicBezTo>
                  <a:cubicBezTo>
                    <a:pt x="14" y="17"/>
                    <a:pt x="17" y="15"/>
                    <a:pt x="18" y="14"/>
                  </a:cubicBezTo>
                  <a:cubicBezTo>
                    <a:pt x="15" y="18"/>
                    <a:pt x="11" y="20"/>
                    <a:pt x="8" y="24"/>
                  </a:cubicBezTo>
                  <a:cubicBezTo>
                    <a:pt x="8" y="23"/>
                    <a:pt x="7" y="22"/>
                    <a:pt x="7" y="22"/>
                  </a:cubicBezTo>
                  <a:close/>
                  <a:moveTo>
                    <a:pt x="6" y="19"/>
                  </a:moveTo>
                  <a:cubicBezTo>
                    <a:pt x="9" y="18"/>
                    <a:pt x="12" y="15"/>
                    <a:pt x="15" y="13"/>
                  </a:cubicBezTo>
                  <a:cubicBezTo>
                    <a:pt x="15" y="12"/>
                    <a:pt x="17" y="11"/>
                    <a:pt x="15" y="13"/>
                  </a:cubicBezTo>
                  <a:cubicBezTo>
                    <a:pt x="15" y="14"/>
                    <a:pt x="14" y="14"/>
                    <a:pt x="13" y="15"/>
                  </a:cubicBezTo>
                  <a:cubicBezTo>
                    <a:pt x="11" y="17"/>
                    <a:pt x="9" y="19"/>
                    <a:pt x="7" y="21"/>
                  </a:cubicBezTo>
                  <a:cubicBezTo>
                    <a:pt x="6" y="20"/>
                    <a:pt x="6" y="20"/>
                    <a:pt x="6" y="19"/>
                  </a:cubicBezTo>
                  <a:close/>
                  <a:moveTo>
                    <a:pt x="5" y="17"/>
                  </a:moveTo>
                  <a:cubicBezTo>
                    <a:pt x="8" y="15"/>
                    <a:pt x="11" y="12"/>
                    <a:pt x="15" y="10"/>
                  </a:cubicBezTo>
                  <a:cubicBezTo>
                    <a:pt x="17" y="9"/>
                    <a:pt x="14" y="11"/>
                    <a:pt x="14" y="11"/>
                  </a:cubicBezTo>
                  <a:cubicBezTo>
                    <a:pt x="13" y="12"/>
                    <a:pt x="12" y="13"/>
                    <a:pt x="11" y="14"/>
                  </a:cubicBezTo>
                  <a:cubicBezTo>
                    <a:pt x="9" y="15"/>
                    <a:pt x="7" y="17"/>
                    <a:pt x="5" y="18"/>
                  </a:cubicBezTo>
                  <a:cubicBezTo>
                    <a:pt x="5" y="18"/>
                    <a:pt x="5" y="17"/>
                    <a:pt x="5" y="17"/>
                  </a:cubicBezTo>
                  <a:close/>
                  <a:moveTo>
                    <a:pt x="4" y="14"/>
                  </a:moveTo>
                  <a:cubicBezTo>
                    <a:pt x="6" y="13"/>
                    <a:pt x="7" y="12"/>
                    <a:pt x="9" y="11"/>
                  </a:cubicBezTo>
                  <a:cubicBezTo>
                    <a:pt x="10" y="10"/>
                    <a:pt x="11" y="9"/>
                    <a:pt x="12" y="9"/>
                  </a:cubicBezTo>
                  <a:cubicBezTo>
                    <a:pt x="13" y="8"/>
                    <a:pt x="15" y="5"/>
                    <a:pt x="13" y="8"/>
                  </a:cubicBezTo>
                  <a:cubicBezTo>
                    <a:pt x="11" y="11"/>
                    <a:pt x="7" y="13"/>
                    <a:pt x="4" y="16"/>
                  </a:cubicBezTo>
                  <a:cubicBezTo>
                    <a:pt x="4" y="15"/>
                    <a:pt x="4" y="14"/>
                    <a:pt x="4" y="14"/>
                  </a:cubicBezTo>
                  <a:close/>
                  <a:moveTo>
                    <a:pt x="3" y="9"/>
                  </a:moveTo>
                  <a:cubicBezTo>
                    <a:pt x="4" y="8"/>
                    <a:pt x="6" y="7"/>
                    <a:pt x="7" y="6"/>
                  </a:cubicBezTo>
                  <a:cubicBezTo>
                    <a:pt x="9" y="5"/>
                    <a:pt x="11" y="3"/>
                    <a:pt x="8" y="6"/>
                  </a:cubicBezTo>
                  <a:cubicBezTo>
                    <a:pt x="7" y="8"/>
                    <a:pt x="5" y="9"/>
                    <a:pt x="3" y="11"/>
                  </a:cubicBezTo>
                  <a:cubicBezTo>
                    <a:pt x="3" y="10"/>
                    <a:pt x="3" y="9"/>
                    <a:pt x="3" y="9"/>
                  </a:cubicBezTo>
                  <a:close/>
                  <a:moveTo>
                    <a:pt x="4" y="12"/>
                  </a:moveTo>
                  <a:cubicBezTo>
                    <a:pt x="4" y="12"/>
                    <a:pt x="3" y="12"/>
                    <a:pt x="3" y="12"/>
                  </a:cubicBezTo>
                  <a:cubicBezTo>
                    <a:pt x="6" y="10"/>
                    <a:pt x="9" y="7"/>
                    <a:pt x="11" y="6"/>
                  </a:cubicBezTo>
                  <a:cubicBezTo>
                    <a:pt x="14" y="4"/>
                    <a:pt x="10" y="8"/>
                    <a:pt x="9" y="9"/>
                  </a:cubicBezTo>
                  <a:cubicBezTo>
                    <a:pt x="7" y="10"/>
                    <a:pt x="6" y="12"/>
                    <a:pt x="4" y="13"/>
                  </a:cubicBezTo>
                  <a:cubicBezTo>
                    <a:pt x="4" y="13"/>
                    <a:pt x="4" y="13"/>
                    <a:pt x="4" y="12"/>
                  </a:cubicBezTo>
                  <a:close/>
                  <a:moveTo>
                    <a:pt x="16" y="9"/>
                  </a:moveTo>
                  <a:cubicBezTo>
                    <a:pt x="14" y="10"/>
                    <a:pt x="12" y="11"/>
                    <a:pt x="11" y="12"/>
                  </a:cubicBezTo>
                  <a:cubicBezTo>
                    <a:pt x="9" y="13"/>
                    <a:pt x="6" y="15"/>
                    <a:pt x="5" y="16"/>
                  </a:cubicBezTo>
                  <a:cubicBezTo>
                    <a:pt x="5" y="16"/>
                    <a:pt x="5" y="16"/>
                    <a:pt x="5" y="16"/>
                  </a:cubicBezTo>
                  <a:cubicBezTo>
                    <a:pt x="8" y="13"/>
                    <a:pt x="12" y="11"/>
                    <a:pt x="15" y="7"/>
                  </a:cubicBezTo>
                  <a:cubicBezTo>
                    <a:pt x="15" y="7"/>
                    <a:pt x="16" y="8"/>
                    <a:pt x="16" y="9"/>
                  </a:cubicBezTo>
                  <a:close/>
                  <a:moveTo>
                    <a:pt x="17" y="11"/>
                  </a:moveTo>
                  <a:cubicBezTo>
                    <a:pt x="13" y="12"/>
                    <a:pt x="11" y="15"/>
                    <a:pt x="8" y="18"/>
                  </a:cubicBezTo>
                  <a:cubicBezTo>
                    <a:pt x="7" y="18"/>
                    <a:pt x="5" y="19"/>
                    <a:pt x="7" y="17"/>
                  </a:cubicBezTo>
                  <a:cubicBezTo>
                    <a:pt x="8" y="17"/>
                    <a:pt x="9" y="16"/>
                    <a:pt x="10" y="15"/>
                  </a:cubicBezTo>
                  <a:cubicBezTo>
                    <a:pt x="12" y="13"/>
                    <a:pt x="14" y="11"/>
                    <a:pt x="16" y="9"/>
                  </a:cubicBezTo>
                  <a:cubicBezTo>
                    <a:pt x="17" y="10"/>
                    <a:pt x="17" y="10"/>
                    <a:pt x="17" y="11"/>
                  </a:cubicBezTo>
                  <a:close/>
                  <a:moveTo>
                    <a:pt x="18" y="13"/>
                  </a:moveTo>
                  <a:cubicBezTo>
                    <a:pt x="14" y="16"/>
                    <a:pt x="11" y="18"/>
                    <a:pt x="7" y="21"/>
                  </a:cubicBezTo>
                  <a:cubicBezTo>
                    <a:pt x="11" y="19"/>
                    <a:pt x="14" y="15"/>
                    <a:pt x="17" y="12"/>
                  </a:cubicBezTo>
                  <a:cubicBezTo>
                    <a:pt x="18" y="12"/>
                    <a:pt x="18" y="13"/>
                    <a:pt x="18" y="13"/>
                  </a:cubicBezTo>
                  <a:close/>
                  <a:moveTo>
                    <a:pt x="19" y="14"/>
                  </a:moveTo>
                  <a:cubicBezTo>
                    <a:pt x="19" y="15"/>
                    <a:pt x="19" y="15"/>
                    <a:pt x="19" y="15"/>
                  </a:cubicBezTo>
                  <a:cubicBezTo>
                    <a:pt x="19" y="15"/>
                    <a:pt x="19" y="15"/>
                    <a:pt x="19" y="15"/>
                  </a:cubicBezTo>
                  <a:cubicBezTo>
                    <a:pt x="19" y="16"/>
                    <a:pt x="18" y="16"/>
                    <a:pt x="17" y="17"/>
                  </a:cubicBezTo>
                  <a:cubicBezTo>
                    <a:pt x="17" y="18"/>
                    <a:pt x="16" y="18"/>
                    <a:pt x="16" y="19"/>
                  </a:cubicBezTo>
                  <a:cubicBezTo>
                    <a:pt x="14" y="20"/>
                    <a:pt x="13" y="21"/>
                    <a:pt x="12" y="22"/>
                  </a:cubicBezTo>
                  <a:cubicBezTo>
                    <a:pt x="11" y="23"/>
                    <a:pt x="11" y="23"/>
                    <a:pt x="10" y="23"/>
                  </a:cubicBezTo>
                  <a:cubicBezTo>
                    <a:pt x="10" y="23"/>
                    <a:pt x="8" y="25"/>
                    <a:pt x="9" y="23"/>
                  </a:cubicBezTo>
                  <a:cubicBezTo>
                    <a:pt x="12" y="20"/>
                    <a:pt x="16" y="17"/>
                    <a:pt x="18" y="14"/>
                  </a:cubicBezTo>
                  <a:cubicBezTo>
                    <a:pt x="18" y="14"/>
                    <a:pt x="18" y="14"/>
                    <a:pt x="19" y="14"/>
                  </a:cubicBezTo>
                  <a:close/>
                  <a:moveTo>
                    <a:pt x="23" y="11"/>
                  </a:moveTo>
                  <a:cubicBezTo>
                    <a:pt x="25" y="10"/>
                    <a:pt x="27" y="9"/>
                    <a:pt x="29" y="7"/>
                  </a:cubicBezTo>
                  <a:cubicBezTo>
                    <a:pt x="28" y="8"/>
                    <a:pt x="27" y="9"/>
                    <a:pt x="26" y="10"/>
                  </a:cubicBezTo>
                  <a:cubicBezTo>
                    <a:pt x="24" y="11"/>
                    <a:pt x="23" y="12"/>
                    <a:pt x="22" y="13"/>
                  </a:cubicBezTo>
                  <a:cubicBezTo>
                    <a:pt x="22" y="12"/>
                    <a:pt x="23" y="12"/>
                    <a:pt x="23" y="11"/>
                  </a:cubicBezTo>
                  <a:close/>
                  <a:moveTo>
                    <a:pt x="20" y="16"/>
                  </a:moveTo>
                  <a:cubicBezTo>
                    <a:pt x="20" y="16"/>
                    <a:pt x="20" y="16"/>
                    <a:pt x="20" y="16"/>
                  </a:cubicBezTo>
                  <a:cubicBezTo>
                    <a:pt x="20" y="16"/>
                    <a:pt x="20" y="16"/>
                    <a:pt x="19" y="16"/>
                  </a:cubicBezTo>
                  <a:cubicBezTo>
                    <a:pt x="20" y="16"/>
                    <a:pt x="20" y="16"/>
                    <a:pt x="20" y="16"/>
                  </a:cubicBezTo>
                  <a:close/>
                  <a:moveTo>
                    <a:pt x="22" y="14"/>
                  </a:moveTo>
                  <a:cubicBezTo>
                    <a:pt x="23" y="13"/>
                    <a:pt x="24" y="12"/>
                    <a:pt x="26" y="11"/>
                  </a:cubicBezTo>
                  <a:cubicBezTo>
                    <a:pt x="27" y="10"/>
                    <a:pt x="29" y="9"/>
                    <a:pt x="30" y="7"/>
                  </a:cubicBezTo>
                  <a:cubicBezTo>
                    <a:pt x="31" y="7"/>
                    <a:pt x="32" y="5"/>
                    <a:pt x="33" y="4"/>
                  </a:cubicBezTo>
                  <a:cubicBezTo>
                    <a:pt x="33" y="4"/>
                    <a:pt x="34" y="4"/>
                    <a:pt x="34" y="4"/>
                  </a:cubicBezTo>
                  <a:cubicBezTo>
                    <a:pt x="34" y="4"/>
                    <a:pt x="34" y="4"/>
                    <a:pt x="33" y="5"/>
                  </a:cubicBezTo>
                  <a:cubicBezTo>
                    <a:pt x="33" y="6"/>
                    <a:pt x="32" y="7"/>
                    <a:pt x="31" y="8"/>
                  </a:cubicBezTo>
                  <a:cubicBezTo>
                    <a:pt x="30" y="9"/>
                    <a:pt x="28" y="10"/>
                    <a:pt x="26" y="12"/>
                  </a:cubicBezTo>
                  <a:cubicBezTo>
                    <a:pt x="24" y="13"/>
                    <a:pt x="23" y="14"/>
                    <a:pt x="21" y="15"/>
                  </a:cubicBezTo>
                  <a:cubicBezTo>
                    <a:pt x="21" y="14"/>
                    <a:pt x="21" y="14"/>
                    <a:pt x="22" y="14"/>
                  </a:cubicBezTo>
                  <a:close/>
                  <a:moveTo>
                    <a:pt x="31" y="4"/>
                  </a:moveTo>
                  <a:cubicBezTo>
                    <a:pt x="32" y="4"/>
                    <a:pt x="33" y="3"/>
                    <a:pt x="33" y="3"/>
                  </a:cubicBezTo>
                  <a:cubicBezTo>
                    <a:pt x="33" y="4"/>
                    <a:pt x="32" y="4"/>
                    <a:pt x="31" y="5"/>
                  </a:cubicBezTo>
                  <a:cubicBezTo>
                    <a:pt x="29" y="6"/>
                    <a:pt x="27" y="8"/>
                    <a:pt x="26" y="9"/>
                  </a:cubicBezTo>
                  <a:cubicBezTo>
                    <a:pt x="25" y="10"/>
                    <a:pt x="24" y="10"/>
                    <a:pt x="23" y="11"/>
                  </a:cubicBezTo>
                  <a:cubicBezTo>
                    <a:pt x="24" y="10"/>
                    <a:pt x="24" y="10"/>
                    <a:pt x="24" y="9"/>
                  </a:cubicBezTo>
                  <a:cubicBezTo>
                    <a:pt x="26" y="7"/>
                    <a:pt x="29" y="5"/>
                    <a:pt x="31" y="4"/>
                  </a:cubicBezTo>
                  <a:close/>
                  <a:moveTo>
                    <a:pt x="29" y="4"/>
                  </a:moveTo>
                  <a:cubicBezTo>
                    <a:pt x="28" y="5"/>
                    <a:pt x="26" y="7"/>
                    <a:pt x="24" y="8"/>
                  </a:cubicBezTo>
                  <a:cubicBezTo>
                    <a:pt x="26" y="7"/>
                    <a:pt x="27" y="5"/>
                    <a:pt x="29" y="4"/>
                  </a:cubicBezTo>
                  <a:close/>
                  <a:moveTo>
                    <a:pt x="14" y="6"/>
                  </a:moveTo>
                  <a:cubicBezTo>
                    <a:pt x="11" y="9"/>
                    <a:pt x="7" y="11"/>
                    <a:pt x="4" y="14"/>
                  </a:cubicBezTo>
                  <a:cubicBezTo>
                    <a:pt x="7" y="11"/>
                    <a:pt x="11" y="8"/>
                    <a:pt x="13" y="5"/>
                  </a:cubicBezTo>
                  <a:cubicBezTo>
                    <a:pt x="14" y="5"/>
                    <a:pt x="14" y="6"/>
                    <a:pt x="14" y="6"/>
                  </a:cubicBezTo>
                  <a:close/>
                  <a:moveTo>
                    <a:pt x="13" y="4"/>
                  </a:moveTo>
                  <a:cubicBezTo>
                    <a:pt x="9" y="6"/>
                    <a:pt x="7" y="9"/>
                    <a:pt x="4" y="11"/>
                  </a:cubicBezTo>
                  <a:cubicBezTo>
                    <a:pt x="5" y="10"/>
                    <a:pt x="6" y="9"/>
                    <a:pt x="7" y="8"/>
                  </a:cubicBezTo>
                  <a:cubicBezTo>
                    <a:pt x="9" y="6"/>
                    <a:pt x="10" y="5"/>
                    <a:pt x="11" y="3"/>
                  </a:cubicBezTo>
                  <a:cubicBezTo>
                    <a:pt x="11" y="3"/>
                    <a:pt x="11" y="3"/>
                    <a:pt x="11" y="3"/>
                  </a:cubicBezTo>
                  <a:cubicBezTo>
                    <a:pt x="12" y="3"/>
                    <a:pt x="12" y="4"/>
                    <a:pt x="13" y="4"/>
                  </a:cubicBezTo>
                  <a:close/>
                  <a:moveTo>
                    <a:pt x="10" y="3"/>
                  </a:moveTo>
                  <a:cubicBezTo>
                    <a:pt x="8" y="4"/>
                    <a:pt x="6" y="6"/>
                    <a:pt x="3" y="8"/>
                  </a:cubicBezTo>
                  <a:cubicBezTo>
                    <a:pt x="4" y="5"/>
                    <a:pt x="6" y="2"/>
                    <a:pt x="10" y="3"/>
                  </a:cubicBezTo>
                  <a:close/>
                  <a:moveTo>
                    <a:pt x="9" y="26"/>
                  </a:moveTo>
                  <a:cubicBezTo>
                    <a:pt x="11" y="25"/>
                    <a:pt x="13" y="24"/>
                    <a:pt x="15" y="23"/>
                  </a:cubicBezTo>
                  <a:cubicBezTo>
                    <a:pt x="13" y="24"/>
                    <a:pt x="12" y="26"/>
                    <a:pt x="10" y="27"/>
                  </a:cubicBezTo>
                  <a:cubicBezTo>
                    <a:pt x="10" y="27"/>
                    <a:pt x="10" y="28"/>
                    <a:pt x="11" y="27"/>
                  </a:cubicBezTo>
                  <a:cubicBezTo>
                    <a:pt x="15" y="24"/>
                    <a:pt x="20" y="22"/>
                    <a:pt x="25" y="19"/>
                  </a:cubicBezTo>
                  <a:cubicBezTo>
                    <a:pt x="25" y="19"/>
                    <a:pt x="25" y="19"/>
                    <a:pt x="25" y="19"/>
                  </a:cubicBezTo>
                  <a:cubicBezTo>
                    <a:pt x="25" y="19"/>
                    <a:pt x="25" y="19"/>
                    <a:pt x="25" y="19"/>
                  </a:cubicBezTo>
                  <a:cubicBezTo>
                    <a:pt x="21" y="23"/>
                    <a:pt x="15" y="25"/>
                    <a:pt x="11" y="29"/>
                  </a:cubicBezTo>
                  <a:cubicBezTo>
                    <a:pt x="11" y="29"/>
                    <a:pt x="11" y="30"/>
                    <a:pt x="11" y="30"/>
                  </a:cubicBezTo>
                  <a:cubicBezTo>
                    <a:pt x="11" y="29"/>
                    <a:pt x="11" y="29"/>
                    <a:pt x="10" y="28"/>
                  </a:cubicBezTo>
                  <a:cubicBezTo>
                    <a:pt x="10" y="28"/>
                    <a:pt x="10" y="27"/>
                    <a:pt x="9" y="26"/>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232"/>
            <p:cNvSpPr>
              <a:spLocks noEditPoints="1"/>
            </p:cNvSpPr>
            <p:nvPr/>
          </p:nvSpPr>
          <p:spPr bwMode="auto">
            <a:xfrm>
              <a:off x="3565771" y="1744097"/>
              <a:ext cx="101600" cy="85725"/>
            </a:xfrm>
            <a:custGeom>
              <a:avLst/>
              <a:gdLst>
                <a:gd name="T0" fmla="*/ 12 w 24"/>
                <a:gd name="T1" fmla="*/ 20 h 20"/>
                <a:gd name="T2" fmla="*/ 12 w 24"/>
                <a:gd name="T3" fmla="*/ 20 h 20"/>
                <a:gd name="T4" fmla="*/ 23 w 24"/>
                <a:gd name="T5" fmla="*/ 11 h 20"/>
                <a:gd name="T6" fmla="*/ 15 w 24"/>
                <a:gd name="T7" fmla="*/ 1 h 20"/>
                <a:gd name="T8" fmla="*/ 12 w 24"/>
                <a:gd name="T9" fmla="*/ 20 h 20"/>
                <a:gd name="T10" fmla="*/ 7 w 24"/>
                <a:gd name="T11" fmla="*/ 10 h 20"/>
                <a:gd name="T12" fmla="*/ 7 w 24"/>
                <a:gd name="T13" fmla="*/ 10 h 20"/>
                <a:gd name="T14" fmla="*/ 14 w 24"/>
                <a:gd name="T15" fmla="*/ 5 h 20"/>
                <a:gd name="T16" fmla="*/ 7 w 24"/>
                <a:gd name="T17" fmla="*/ 11 h 20"/>
                <a:gd name="T18" fmla="*/ 7 w 24"/>
                <a:gd name="T19" fmla="*/ 10 h 20"/>
                <a:gd name="T20" fmla="*/ 18 w 24"/>
                <a:gd name="T21" fmla="*/ 6 h 20"/>
                <a:gd name="T22" fmla="*/ 7 w 24"/>
                <a:gd name="T23" fmla="*/ 12 h 20"/>
                <a:gd name="T24" fmla="*/ 7 w 24"/>
                <a:gd name="T25" fmla="*/ 12 h 20"/>
                <a:gd name="T26" fmla="*/ 15 w 24"/>
                <a:gd name="T27" fmla="*/ 4 h 20"/>
                <a:gd name="T28" fmla="*/ 15 w 24"/>
                <a:gd name="T29" fmla="*/ 4 h 20"/>
                <a:gd name="T30" fmla="*/ 18 w 24"/>
                <a:gd name="T31" fmla="*/ 6 h 20"/>
                <a:gd name="T32" fmla="*/ 18 w 24"/>
                <a:gd name="T33" fmla="*/ 6 h 20"/>
                <a:gd name="T34" fmla="*/ 16 w 24"/>
                <a:gd name="T35" fmla="*/ 8 h 20"/>
                <a:gd name="T36" fmla="*/ 8 w 24"/>
                <a:gd name="T37" fmla="*/ 15 h 20"/>
                <a:gd name="T38" fmla="*/ 7 w 24"/>
                <a:gd name="T39" fmla="*/ 13 h 20"/>
                <a:gd name="T40" fmla="*/ 16 w 24"/>
                <a:gd name="T41" fmla="*/ 8 h 20"/>
                <a:gd name="T42" fmla="*/ 9 w 24"/>
                <a:gd name="T43" fmla="*/ 16 h 20"/>
                <a:gd name="T44" fmla="*/ 16 w 24"/>
                <a:gd name="T45" fmla="*/ 11 h 20"/>
                <a:gd name="T46" fmla="*/ 11 w 24"/>
                <a:gd name="T47" fmla="*/ 17 h 20"/>
                <a:gd name="T48" fmla="*/ 11 w 24"/>
                <a:gd name="T49" fmla="*/ 17 h 20"/>
                <a:gd name="T50" fmla="*/ 9 w 24"/>
                <a:gd name="T51" fmla="*/ 16 h 20"/>
                <a:gd name="T52" fmla="*/ 20 w 24"/>
                <a:gd name="T53" fmla="*/ 11 h 20"/>
                <a:gd name="T54" fmla="*/ 12 w 24"/>
                <a:gd name="T55" fmla="*/ 17 h 20"/>
                <a:gd name="T56" fmla="*/ 11 w 24"/>
                <a:gd name="T57" fmla="*/ 17 h 20"/>
                <a:gd name="T58" fmla="*/ 18 w 24"/>
                <a:gd name="T59" fmla="*/ 13 h 20"/>
                <a:gd name="T60" fmla="*/ 15 w 24"/>
                <a:gd name="T61" fmla="*/ 15 h 20"/>
                <a:gd name="T62" fmla="*/ 16 w 24"/>
                <a:gd name="T63" fmla="*/ 16 h 20"/>
                <a:gd name="T64" fmla="*/ 19 w 24"/>
                <a:gd name="T65" fmla="*/ 12 h 20"/>
                <a:gd name="T66" fmla="*/ 19 w 24"/>
                <a:gd name="T67" fmla="*/ 12 h 20"/>
                <a:gd name="T68" fmla="*/ 12 w 24"/>
                <a:gd name="T69" fmla="*/ 16 h 20"/>
                <a:gd name="T70" fmla="*/ 19 w 24"/>
                <a:gd name="T71" fmla="*/ 10 h 20"/>
                <a:gd name="T72" fmla="*/ 18 w 24"/>
                <a:gd name="T73" fmla="*/ 9 h 20"/>
                <a:gd name="T74" fmla="*/ 10 w 24"/>
                <a:gd name="T75" fmla="*/ 14 h 20"/>
                <a:gd name="T76" fmla="*/ 19 w 24"/>
                <a:gd name="T77" fmla="*/ 6 h 20"/>
                <a:gd name="T78" fmla="*/ 19 w 24"/>
                <a:gd name="T79" fmla="*/ 6 h 20"/>
                <a:gd name="T80" fmla="*/ 20 w 24"/>
                <a:gd name="T81" fmla="*/ 11 h 20"/>
                <a:gd name="T82" fmla="*/ 13 w 24"/>
                <a:gd name="T83" fmla="*/ 4 h 20"/>
                <a:gd name="T84" fmla="*/ 14 w 24"/>
                <a:gd name="T85" fmla="*/ 4 h 20"/>
                <a:gd name="T86" fmla="*/ 7 w 24"/>
                <a:gd name="T87" fmla="*/ 9 h 20"/>
                <a:gd name="T88" fmla="*/ 13 w 24"/>
                <a:gd name="T8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 h="20">
                  <a:moveTo>
                    <a:pt x="12" y="20"/>
                  </a:moveTo>
                  <a:cubicBezTo>
                    <a:pt x="12" y="20"/>
                    <a:pt x="12" y="20"/>
                    <a:pt x="12" y="20"/>
                  </a:cubicBezTo>
                  <a:cubicBezTo>
                    <a:pt x="18" y="20"/>
                    <a:pt x="22" y="17"/>
                    <a:pt x="23" y="11"/>
                  </a:cubicBezTo>
                  <a:cubicBezTo>
                    <a:pt x="24" y="6"/>
                    <a:pt x="20" y="2"/>
                    <a:pt x="15" y="1"/>
                  </a:cubicBezTo>
                  <a:cubicBezTo>
                    <a:pt x="3" y="0"/>
                    <a:pt x="0" y="18"/>
                    <a:pt x="12" y="20"/>
                  </a:cubicBezTo>
                  <a:close/>
                  <a:moveTo>
                    <a:pt x="7" y="10"/>
                  </a:moveTo>
                  <a:cubicBezTo>
                    <a:pt x="7" y="10"/>
                    <a:pt x="7" y="10"/>
                    <a:pt x="7" y="10"/>
                  </a:cubicBezTo>
                  <a:cubicBezTo>
                    <a:pt x="9" y="8"/>
                    <a:pt x="11" y="7"/>
                    <a:pt x="14" y="5"/>
                  </a:cubicBezTo>
                  <a:cubicBezTo>
                    <a:pt x="12" y="8"/>
                    <a:pt x="9" y="9"/>
                    <a:pt x="7" y="11"/>
                  </a:cubicBezTo>
                  <a:cubicBezTo>
                    <a:pt x="7" y="11"/>
                    <a:pt x="7" y="10"/>
                    <a:pt x="7" y="10"/>
                  </a:cubicBezTo>
                  <a:close/>
                  <a:moveTo>
                    <a:pt x="18" y="6"/>
                  </a:moveTo>
                  <a:cubicBezTo>
                    <a:pt x="14" y="8"/>
                    <a:pt x="11" y="11"/>
                    <a:pt x="7" y="12"/>
                  </a:cubicBezTo>
                  <a:cubicBezTo>
                    <a:pt x="7" y="12"/>
                    <a:pt x="7" y="12"/>
                    <a:pt x="7" y="12"/>
                  </a:cubicBezTo>
                  <a:cubicBezTo>
                    <a:pt x="10" y="9"/>
                    <a:pt x="13" y="8"/>
                    <a:pt x="15" y="4"/>
                  </a:cubicBezTo>
                  <a:cubicBezTo>
                    <a:pt x="15" y="4"/>
                    <a:pt x="15" y="4"/>
                    <a:pt x="15" y="4"/>
                  </a:cubicBezTo>
                  <a:cubicBezTo>
                    <a:pt x="16" y="4"/>
                    <a:pt x="17" y="5"/>
                    <a:pt x="18" y="6"/>
                  </a:cubicBezTo>
                  <a:cubicBezTo>
                    <a:pt x="18" y="6"/>
                    <a:pt x="18" y="6"/>
                    <a:pt x="18" y="6"/>
                  </a:cubicBezTo>
                  <a:close/>
                  <a:moveTo>
                    <a:pt x="16" y="8"/>
                  </a:moveTo>
                  <a:cubicBezTo>
                    <a:pt x="13" y="10"/>
                    <a:pt x="11" y="12"/>
                    <a:pt x="8" y="15"/>
                  </a:cubicBezTo>
                  <a:cubicBezTo>
                    <a:pt x="8" y="14"/>
                    <a:pt x="7" y="14"/>
                    <a:pt x="7" y="13"/>
                  </a:cubicBezTo>
                  <a:cubicBezTo>
                    <a:pt x="10" y="12"/>
                    <a:pt x="13" y="9"/>
                    <a:pt x="16" y="8"/>
                  </a:cubicBezTo>
                  <a:close/>
                  <a:moveTo>
                    <a:pt x="9" y="16"/>
                  </a:moveTo>
                  <a:cubicBezTo>
                    <a:pt x="11" y="15"/>
                    <a:pt x="14" y="13"/>
                    <a:pt x="16" y="11"/>
                  </a:cubicBezTo>
                  <a:cubicBezTo>
                    <a:pt x="14" y="13"/>
                    <a:pt x="12" y="15"/>
                    <a:pt x="11" y="17"/>
                  </a:cubicBezTo>
                  <a:cubicBezTo>
                    <a:pt x="11" y="17"/>
                    <a:pt x="11" y="17"/>
                    <a:pt x="11" y="17"/>
                  </a:cubicBezTo>
                  <a:cubicBezTo>
                    <a:pt x="10" y="17"/>
                    <a:pt x="9" y="16"/>
                    <a:pt x="9" y="16"/>
                  </a:cubicBezTo>
                  <a:close/>
                  <a:moveTo>
                    <a:pt x="20" y="11"/>
                  </a:moveTo>
                  <a:cubicBezTo>
                    <a:pt x="20" y="15"/>
                    <a:pt x="16" y="17"/>
                    <a:pt x="12" y="17"/>
                  </a:cubicBezTo>
                  <a:cubicBezTo>
                    <a:pt x="12" y="17"/>
                    <a:pt x="12" y="17"/>
                    <a:pt x="11" y="17"/>
                  </a:cubicBezTo>
                  <a:cubicBezTo>
                    <a:pt x="14" y="16"/>
                    <a:pt x="16" y="14"/>
                    <a:pt x="18" y="13"/>
                  </a:cubicBezTo>
                  <a:cubicBezTo>
                    <a:pt x="17" y="14"/>
                    <a:pt x="16" y="15"/>
                    <a:pt x="15" y="15"/>
                  </a:cubicBezTo>
                  <a:cubicBezTo>
                    <a:pt x="15" y="15"/>
                    <a:pt x="15" y="16"/>
                    <a:pt x="16" y="16"/>
                  </a:cubicBezTo>
                  <a:cubicBezTo>
                    <a:pt x="17" y="15"/>
                    <a:pt x="19" y="14"/>
                    <a:pt x="19" y="12"/>
                  </a:cubicBezTo>
                  <a:cubicBezTo>
                    <a:pt x="19" y="12"/>
                    <a:pt x="19" y="12"/>
                    <a:pt x="19" y="12"/>
                  </a:cubicBezTo>
                  <a:cubicBezTo>
                    <a:pt x="17" y="13"/>
                    <a:pt x="15" y="14"/>
                    <a:pt x="12" y="16"/>
                  </a:cubicBezTo>
                  <a:cubicBezTo>
                    <a:pt x="14" y="14"/>
                    <a:pt x="17" y="12"/>
                    <a:pt x="19" y="10"/>
                  </a:cubicBezTo>
                  <a:cubicBezTo>
                    <a:pt x="19" y="10"/>
                    <a:pt x="19" y="9"/>
                    <a:pt x="18" y="9"/>
                  </a:cubicBezTo>
                  <a:cubicBezTo>
                    <a:pt x="15" y="11"/>
                    <a:pt x="13" y="13"/>
                    <a:pt x="10" y="14"/>
                  </a:cubicBezTo>
                  <a:cubicBezTo>
                    <a:pt x="13" y="12"/>
                    <a:pt x="16" y="9"/>
                    <a:pt x="19" y="6"/>
                  </a:cubicBezTo>
                  <a:cubicBezTo>
                    <a:pt x="19" y="6"/>
                    <a:pt x="19" y="6"/>
                    <a:pt x="19" y="6"/>
                  </a:cubicBezTo>
                  <a:cubicBezTo>
                    <a:pt x="20" y="7"/>
                    <a:pt x="21" y="9"/>
                    <a:pt x="20" y="11"/>
                  </a:cubicBezTo>
                  <a:close/>
                  <a:moveTo>
                    <a:pt x="13" y="4"/>
                  </a:moveTo>
                  <a:cubicBezTo>
                    <a:pt x="14" y="4"/>
                    <a:pt x="14" y="4"/>
                    <a:pt x="14" y="4"/>
                  </a:cubicBezTo>
                  <a:cubicBezTo>
                    <a:pt x="12" y="6"/>
                    <a:pt x="9" y="7"/>
                    <a:pt x="7" y="9"/>
                  </a:cubicBezTo>
                  <a:cubicBezTo>
                    <a:pt x="8" y="6"/>
                    <a:pt x="10" y="4"/>
                    <a:pt x="13" y="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233"/>
            <p:cNvSpPr>
              <a:spLocks noEditPoints="1"/>
            </p:cNvSpPr>
            <p:nvPr/>
          </p:nvSpPr>
          <p:spPr bwMode="auto">
            <a:xfrm>
              <a:off x="3481633" y="1847284"/>
              <a:ext cx="284163" cy="79375"/>
            </a:xfrm>
            <a:custGeom>
              <a:avLst/>
              <a:gdLst>
                <a:gd name="T0" fmla="*/ 67 w 67"/>
                <a:gd name="T1" fmla="*/ 4 h 19"/>
                <a:gd name="T2" fmla="*/ 1 w 67"/>
                <a:gd name="T3" fmla="*/ 1 h 19"/>
                <a:gd name="T4" fmla="*/ 2 w 67"/>
                <a:gd name="T5" fmla="*/ 17 h 19"/>
                <a:gd name="T6" fmla="*/ 45 w 67"/>
                <a:gd name="T7" fmla="*/ 7 h 19"/>
                <a:gd name="T8" fmla="*/ 37 w 67"/>
                <a:gd name="T9" fmla="*/ 15 h 19"/>
                <a:gd name="T10" fmla="*/ 41 w 67"/>
                <a:gd name="T11" fmla="*/ 9 h 19"/>
                <a:gd name="T12" fmla="*/ 28 w 67"/>
                <a:gd name="T13" fmla="*/ 7 h 19"/>
                <a:gd name="T14" fmla="*/ 20 w 67"/>
                <a:gd name="T15" fmla="*/ 14 h 19"/>
                <a:gd name="T16" fmla="*/ 7 w 67"/>
                <a:gd name="T17" fmla="*/ 14 h 19"/>
                <a:gd name="T18" fmla="*/ 3 w 67"/>
                <a:gd name="T19" fmla="*/ 10 h 19"/>
                <a:gd name="T20" fmla="*/ 12 w 67"/>
                <a:gd name="T21" fmla="*/ 4 h 19"/>
                <a:gd name="T22" fmla="*/ 22 w 67"/>
                <a:gd name="T23" fmla="*/ 4 h 19"/>
                <a:gd name="T24" fmla="*/ 11 w 67"/>
                <a:gd name="T25" fmla="*/ 12 h 19"/>
                <a:gd name="T26" fmla="*/ 18 w 67"/>
                <a:gd name="T27" fmla="*/ 4 h 19"/>
                <a:gd name="T28" fmla="*/ 3 w 67"/>
                <a:gd name="T29" fmla="*/ 8 h 19"/>
                <a:gd name="T30" fmla="*/ 11 w 67"/>
                <a:gd name="T31" fmla="*/ 6 h 19"/>
                <a:gd name="T32" fmla="*/ 13 w 67"/>
                <a:gd name="T33" fmla="*/ 4 h 19"/>
                <a:gd name="T34" fmla="*/ 3 w 67"/>
                <a:gd name="T35" fmla="*/ 7 h 19"/>
                <a:gd name="T36" fmla="*/ 16 w 67"/>
                <a:gd name="T37" fmla="*/ 9 h 19"/>
                <a:gd name="T38" fmla="*/ 14 w 67"/>
                <a:gd name="T39" fmla="*/ 14 h 19"/>
                <a:gd name="T40" fmla="*/ 23 w 67"/>
                <a:gd name="T41" fmla="*/ 5 h 19"/>
                <a:gd name="T42" fmla="*/ 16 w 67"/>
                <a:gd name="T43" fmla="*/ 14 h 19"/>
                <a:gd name="T44" fmla="*/ 17 w 67"/>
                <a:gd name="T45" fmla="*/ 14 h 19"/>
                <a:gd name="T46" fmla="*/ 19 w 67"/>
                <a:gd name="T47" fmla="*/ 14 h 19"/>
                <a:gd name="T48" fmla="*/ 35 w 67"/>
                <a:gd name="T49" fmla="*/ 6 h 19"/>
                <a:gd name="T50" fmla="*/ 32 w 67"/>
                <a:gd name="T51" fmla="*/ 15 h 19"/>
                <a:gd name="T52" fmla="*/ 38 w 67"/>
                <a:gd name="T53" fmla="*/ 8 h 19"/>
                <a:gd name="T54" fmla="*/ 58 w 67"/>
                <a:gd name="T55" fmla="*/ 5 h 19"/>
                <a:gd name="T56" fmla="*/ 57 w 67"/>
                <a:gd name="T57" fmla="*/ 12 h 19"/>
                <a:gd name="T58" fmla="*/ 53 w 67"/>
                <a:gd name="T59" fmla="*/ 4 h 19"/>
                <a:gd name="T60" fmla="*/ 50 w 67"/>
                <a:gd name="T61" fmla="*/ 4 h 19"/>
                <a:gd name="T62" fmla="*/ 54 w 67"/>
                <a:gd name="T63" fmla="*/ 5 h 19"/>
                <a:gd name="T64" fmla="*/ 50 w 67"/>
                <a:gd name="T65" fmla="*/ 8 h 19"/>
                <a:gd name="T66" fmla="*/ 56 w 67"/>
                <a:gd name="T67" fmla="*/ 7 h 19"/>
                <a:gd name="T68" fmla="*/ 42 w 67"/>
                <a:gd name="T69" fmla="*/ 15 h 19"/>
                <a:gd name="T70" fmla="*/ 58 w 67"/>
                <a:gd name="T71" fmla="*/ 9 h 19"/>
                <a:gd name="T72" fmla="*/ 57 w 67"/>
                <a:gd name="T73" fmla="*/ 9 h 19"/>
                <a:gd name="T74" fmla="*/ 58 w 67"/>
                <a:gd name="T75" fmla="*/ 16 h 19"/>
                <a:gd name="T76" fmla="*/ 64 w 67"/>
                <a:gd name="T77" fmla="*/ 15 h 19"/>
                <a:gd name="T78" fmla="*/ 64 w 67"/>
                <a:gd name="T79" fmla="*/ 10 h 19"/>
                <a:gd name="T80" fmla="*/ 64 w 67"/>
                <a:gd name="T81" fmla="*/ 5 h 19"/>
                <a:gd name="T82" fmla="*/ 61 w 67"/>
                <a:gd name="T83" fmla="*/ 9 h 19"/>
                <a:gd name="T84" fmla="*/ 46 w 67"/>
                <a:gd name="T85" fmla="*/ 5 h 19"/>
                <a:gd name="T86" fmla="*/ 42 w 67"/>
                <a:gd name="T87" fmla="*/ 4 h 19"/>
                <a:gd name="T88" fmla="*/ 37 w 67"/>
                <a:gd name="T89" fmla="*/ 5 h 19"/>
                <a:gd name="T90" fmla="*/ 32 w 67"/>
                <a:gd name="T91" fmla="*/ 4 h 19"/>
                <a:gd name="T92" fmla="*/ 24 w 67"/>
                <a:gd name="T93" fmla="*/ 10 h 19"/>
                <a:gd name="T94" fmla="*/ 17 w 67"/>
                <a:gd name="T95" fmla="*/ 13 h 19"/>
                <a:gd name="T96" fmla="*/ 36 w 67"/>
                <a:gd name="T9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19">
                  <a:moveTo>
                    <a:pt x="65" y="18"/>
                  </a:moveTo>
                  <a:cubicBezTo>
                    <a:pt x="66" y="19"/>
                    <a:pt x="67" y="18"/>
                    <a:pt x="67" y="17"/>
                  </a:cubicBezTo>
                  <a:cubicBezTo>
                    <a:pt x="67" y="13"/>
                    <a:pt x="67" y="9"/>
                    <a:pt x="67" y="4"/>
                  </a:cubicBezTo>
                  <a:cubicBezTo>
                    <a:pt x="67" y="4"/>
                    <a:pt x="67" y="4"/>
                    <a:pt x="67" y="4"/>
                  </a:cubicBezTo>
                  <a:cubicBezTo>
                    <a:pt x="67" y="3"/>
                    <a:pt x="67" y="3"/>
                    <a:pt x="66" y="3"/>
                  </a:cubicBezTo>
                  <a:cubicBezTo>
                    <a:pt x="57" y="1"/>
                    <a:pt x="48" y="1"/>
                    <a:pt x="39" y="1"/>
                  </a:cubicBezTo>
                  <a:cubicBezTo>
                    <a:pt x="27" y="0"/>
                    <a:pt x="14" y="1"/>
                    <a:pt x="2" y="1"/>
                  </a:cubicBezTo>
                  <a:cubicBezTo>
                    <a:pt x="1" y="1"/>
                    <a:pt x="1" y="1"/>
                    <a:pt x="1" y="1"/>
                  </a:cubicBezTo>
                  <a:cubicBezTo>
                    <a:pt x="1" y="1"/>
                    <a:pt x="0" y="2"/>
                    <a:pt x="0" y="2"/>
                  </a:cubicBezTo>
                  <a:cubicBezTo>
                    <a:pt x="0" y="7"/>
                    <a:pt x="1" y="11"/>
                    <a:pt x="1" y="15"/>
                  </a:cubicBezTo>
                  <a:cubicBezTo>
                    <a:pt x="1" y="16"/>
                    <a:pt x="1" y="16"/>
                    <a:pt x="1" y="16"/>
                  </a:cubicBezTo>
                  <a:cubicBezTo>
                    <a:pt x="1" y="17"/>
                    <a:pt x="2" y="17"/>
                    <a:pt x="2" y="17"/>
                  </a:cubicBezTo>
                  <a:cubicBezTo>
                    <a:pt x="23" y="17"/>
                    <a:pt x="44" y="19"/>
                    <a:pt x="65" y="19"/>
                  </a:cubicBezTo>
                  <a:cubicBezTo>
                    <a:pt x="65" y="19"/>
                    <a:pt x="65" y="19"/>
                    <a:pt x="65" y="18"/>
                  </a:cubicBezTo>
                  <a:close/>
                  <a:moveTo>
                    <a:pt x="37" y="15"/>
                  </a:moveTo>
                  <a:cubicBezTo>
                    <a:pt x="40" y="13"/>
                    <a:pt x="42" y="10"/>
                    <a:pt x="45" y="7"/>
                  </a:cubicBezTo>
                  <a:cubicBezTo>
                    <a:pt x="46" y="6"/>
                    <a:pt x="47" y="6"/>
                    <a:pt x="48" y="5"/>
                  </a:cubicBezTo>
                  <a:cubicBezTo>
                    <a:pt x="48" y="5"/>
                    <a:pt x="47" y="8"/>
                    <a:pt x="47" y="8"/>
                  </a:cubicBezTo>
                  <a:cubicBezTo>
                    <a:pt x="45" y="11"/>
                    <a:pt x="43" y="13"/>
                    <a:pt x="41" y="15"/>
                  </a:cubicBezTo>
                  <a:cubicBezTo>
                    <a:pt x="39" y="15"/>
                    <a:pt x="38" y="15"/>
                    <a:pt x="37" y="15"/>
                  </a:cubicBezTo>
                  <a:close/>
                  <a:moveTo>
                    <a:pt x="33" y="15"/>
                  </a:moveTo>
                  <a:cubicBezTo>
                    <a:pt x="36" y="13"/>
                    <a:pt x="38" y="10"/>
                    <a:pt x="41" y="8"/>
                  </a:cubicBezTo>
                  <a:cubicBezTo>
                    <a:pt x="42" y="7"/>
                    <a:pt x="43" y="6"/>
                    <a:pt x="44" y="5"/>
                  </a:cubicBezTo>
                  <a:cubicBezTo>
                    <a:pt x="43" y="6"/>
                    <a:pt x="42" y="8"/>
                    <a:pt x="41" y="9"/>
                  </a:cubicBezTo>
                  <a:cubicBezTo>
                    <a:pt x="39" y="11"/>
                    <a:pt x="37" y="13"/>
                    <a:pt x="35" y="15"/>
                  </a:cubicBezTo>
                  <a:cubicBezTo>
                    <a:pt x="35" y="15"/>
                    <a:pt x="34" y="15"/>
                    <a:pt x="33" y="15"/>
                  </a:cubicBezTo>
                  <a:close/>
                  <a:moveTo>
                    <a:pt x="20" y="14"/>
                  </a:moveTo>
                  <a:cubicBezTo>
                    <a:pt x="23" y="12"/>
                    <a:pt x="25" y="10"/>
                    <a:pt x="28" y="7"/>
                  </a:cubicBezTo>
                  <a:cubicBezTo>
                    <a:pt x="29" y="6"/>
                    <a:pt x="30" y="6"/>
                    <a:pt x="31" y="5"/>
                  </a:cubicBezTo>
                  <a:cubicBezTo>
                    <a:pt x="30" y="6"/>
                    <a:pt x="29" y="7"/>
                    <a:pt x="28" y="8"/>
                  </a:cubicBezTo>
                  <a:cubicBezTo>
                    <a:pt x="26" y="10"/>
                    <a:pt x="24" y="12"/>
                    <a:pt x="22" y="14"/>
                  </a:cubicBezTo>
                  <a:cubicBezTo>
                    <a:pt x="22" y="14"/>
                    <a:pt x="21" y="14"/>
                    <a:pt x="20" y="14"/>
                  </a:cubicBezTo>
                  <a:close/>
                  <a:moveTo>
                    <a:pt x="4" y="14"/>
                  </a:moveTo>
                  <a:cubicBezTo>
                    <a:pt x="8" y="12"/>
                    <a:pt x="11" y="8"/>
                    <a:pt x="15" y="6"/>
                  </a:cubicBezTo>
                  <a:cubicBezTo>
                    <a:pt x="19" y="3"/>
                    <a:pt x="13" y="8"/>
                    <a:pt x="12" y="9"/>
                  </a:cubicBezTo>
                  <a:cubicBezTo>
                    <a:pt x="11" y="11"/>
                    <a:pt x="9" y="12"/>
                    <a:pt x="7" y="14"/>
                  </a:cubicBezTo>
                  <a:cubicBezTo>
                    <a:pt x="6" y="14"/>
                    <a:pt x="5" y="14"/>
                    <a:pt x="4" y="14"/>
                  </a:cubicBezTo>
                  <a:close/>
                  <a:moveTo>
                    <a:pt x="12" y="4"/>
                  </a:moveTo>
                  <a:cubicBezTo>
                    <a:pt x="9" y="5"/>
                    <a:pt x="7" y="7"/>
                    <a:pt x="4" y="9"/>
                  </a:cubicBezTo>
                  <a:cubicBezTo>
                    <a:pt x="4" y="10"/>
                    <a:pt x="4" y="10"/>
                    <a:pt x="3" y="10"/>
                  </a:cubicBezTo>
                  <a:cubicBezTo>
                    <a:pt x="3" y="10"/>
                    <a:pt x="3" y="10"/>
                    <a:pt x="3" y="10"/>
                  </a:cubicBezTo>
                  <a:cubicBezTo>
                    <a:pt x="4" y="9"/>
                    <a:pt x="5" y="8"/>
                    <a:pt x="5" y="8"/>
                  </a:cubicBezTo>
                  <a:cubicBezTo>
                    <a:pt x="6" y="6"/>
                    <a:pt x="7" y="5"/>
                    <a:pt x="8" y="4"/>
                  </a:cubicBezTo>
                  <a:cubicBezTo>
                    <a:pt x="9" y="4"/>
                    <a:pt x="11" y="4"/>
                    <a:pt x="12" y="4"/>
                  </a:cubicBezTo>
                  <a:close/>
                  <a:moveTo>
                    <a:pt x="22" y="3"/>
                  </a:moveTo>
                  <a:cubicBezTo>
                    <a:pt x="23" y="3"/>
                    <a:pt x="24" y="3"/>
                    <a:pt x="24" y="3"/>
                  </a:cubicBezTo>
                  <a:cubicBezTo>
                    <a:pt x="23" y="4"/>
                    <a:pt x="21" y="5"/>
                    <a:pt x="20" y="6"/>
                  </a:cubicBezTo>
                  <a:cubicBezTo>
                    <a:pt x="21" y="5"/>
                    <a:pt x="21" y="5"/>
                    <a:pt x="22" y="4"/>
                  </a:cubicBezTo>
                  <a:cubicBezTo>
                    <a:pt x="22" y="4"/>
                    <a:pt x="22" y="4"/>
                    <a:pt x="22" y="3"/>
                  </a:cubicBezTo>
                  <a:close/>
                  <a:moveTo>
                    <a:pt x="18" y="4"/>
                  </a:moveTo>
                  <a:cubicBezTo>
                    <a:pt x="19" y="3"/>
                    <a:pt x="20" y="3"/>
                    <a:pt x="21" y="3"/>
                  </a:cubicBezTo>
                  <a:cubicBezTo>
                    <a:pt x="17" y="6"/>
                    <a:pt x="14" y="10"/>
                    <a:pt x="11" y="12"/>
                  </a:cubicBezTo>
                  <a:cubicBezTo>
                    <a:pt x="10" y="13"/>
                    <a:pt x="7" y="15"/>
                    <a:pt x="10" y="12"/>
                  </a:cubicBezTo>
                  <a:cubicBezTo>
                    <a:pt x="11" y="11"/>
                    <a:pt x="12" y="11"/>
                    <a:pt x="13" y="10"/>
                  </a:cubicBezTo>
                  <a:cubicBezTo>
                    <a:pt x="15" y="8"/>
                    <a:pt x="16" y="6"/>
                    <a:pt x="18" y="4"/>
                  </a:cubicBezTo>
                  <a:cubicBezTo>
                    <a:pt x="18" y="4"/>
                    <a:pt x="18" y="4"/>
                    <a:pt x="18" y="4"/>
                  </a:cubicBezTo>
                  <a:close/>
                  <a:moveTo>
                    <a:pt x="3" y="8"/>
                  </a:moveTo>
                  <a:cubicBezTo>
                    <a:pt x="4" y="7"/>
                    <a:pt x="9" y="2"/>
                    <a:pt x="6" y="5"/>
                  </a:cubicBezTo>
                  <a:cubicBezTo>
                    <a:pt x="5" y="7"/>
                    <a:pt x="4" y="8"/>
                    <a:pt x="3" y="9"/>
                  </a:cubicBezTo>
                  <a:cubicBezTo>
                    <a:pt x="3" y="9"/>
                    <a:pt x="3" y="9"/>
                    <a:pt x="3" y="8"/>
                  </a:cubicBezTo>
                  <a:close/>
                  <a:moveTo>
                    <a:pt x="4" y="11"/>
                  </a:moveTo>
                  <a:cubicBezTo>
                    <a:pt x="5" y="10"/>
                    <a:pt x="6" y="9"/>
                    <a:pt x="7" y="8"/>
                  </a:cubicBezTo>
                  <a:cubicBezTo>
                    <a:pt x="8" y="7"/>
                    <a:pt x="9" y="6"/>
                    <a:pt x="10" y="5"/>
                  </a:cubicBezTo>
                  <a:cubicBezTo>
                    <a:pt x="12" y="4"/>
                    <a:pt x="12" y="4"/>
                    <a:pt x="11" y="6"/>
                  </a:cubicBezTo>
                  <a:cubicBezTo>
                    <a:pt x="9" y="8"/>
                    <a:pt x="6" y="11"/>
                    <a:pt x="4" y="13"/>
                  </a:cubicBezTo>
                  <a:cubicBezTo>
                    <a:pt x="4" y="12"/>
                    <a:pt x="4" y="12"/>
                    <a:pt x="4" y="11"/>
                  </a:cubicBezTo>
                  <a:close/>
                  <a:moveTo>
                    <a:pt x="13" y="4"/>
                  </a:moveTo>
                  <a:cubicBezTo>
                    <a:pt x="13" y="4"/>
                    <a:pt x="13" y="4"/>
                    <a:pt x="13" y="4"/>
                  </a:cubicBezTo>
                  <a:cubicBezTo>
                    <a:pt x="14" y="4"/>
                    <a:pt x="16" y="4"/>
                    <a:pt x="17" y="4"/>
                  </a:cubicBezTo>
                  <a:cubicBezTo>
                    <a:pt x="13" y="6"/>
                    <a:pt x="9" y="10"/>
                    <a:pt x="4" y="13"/>
                  </a:cubicBezTo>
                  <a:cubicBezTo>
                    <a:pt x="7" y="11"/>
                    <a:pt x="11" y="7"/>
                    <a:pt x="13" y="4"/>
                  </a:cubicBezTo>
                  <a:close/>
                  <a:moveTo>
                    <a:pt x="3" y="7"/>
                  </a:moveTo>
                  <a:cubicBezTo>
                    <a:pt x="3" y="6"/>
                    <a:pt x="3" y="5"/>
                    <a:pt x="3" y="4"/>
                  </a:cubicBezTo>
                  <a:cubicBezTo>
                    <a:pt x="4" y="4"/>
                    <a:pt x="5" y="4"/>
                    <a:pt x="6" y="4"/>
                  </a:cubicBezTo>
                  <a:cubicBezTo>
                    <a:pt x="5" y="5"/>
                    <a:pt x="4" y="6"/>
                    <a:pt x="3" y="7"/>
                  </a:cubicBezTo>
                  <a:close/>
                  <a:moveTo>
                    <a:pt x="16" y="9"/>
                  </a:moveTo>
                  <a:cubicBezTo>
                    <a:pt x="17" y="8"/>
                    <a:pt x="17" y="7"/>
                    <a:pt x="18" y="7"/>
                  </a:cubicBezTo>
                  <a:cubicBezTo>
                    <a:pt x="18" y="7"/>
                    <a:pt x="22" y="3"/>
                    <a:pt x="20" y="5"/>
                  </a:cubicBezTo>
                  <a:cubicBezTo>
                    <a:pt x="18" y="8"/>
                    <a:pt x="16" y="11"/>
                    <a:pt x="13" y="14"/>
                  </a:cubicBezTo>
                  <a:cubicBezTo>
                    <a:pt x="13" y="14"/>
                    <a:pt x="13" y="14"/>
                    <a:pt x="14" y="14"/>
                  </a:cubicBezTo>
                  <a:cubicBezTo>
                    <a:pt x="12" y="14"/>
                    <a:pt x="11" y="14"/>
                    <a:pt x="9" y="14"/>
                  </a:cubicBezTo>
                  <a:cubicBezTo>
                    <a:pt x="12" y="13"/>
                    <a:pt x="14" y="11"/>
                    <a:pt x="16" y="9"/>
                  </a:cubicBezTo>
                  <a:close/>
                  <a:moveTo>
                    <a:pt x="14" y="14"/>
                  </a:moveTo>
                  <a:cubicBezTo>
                    <a:pt x="17" y="11"/>
                    <a:pt x="19" y="7"/>
                    <a:pt x="23" y="5"/>
                  </a:cubicBezTo>
                  <a:cubicBezTo>
                    <a:pt x="24" y="4"/>
                    <a:pt x="24" y="4"/>
                    <a:pt x="22" y="5"/>
                  </a:cubicBezTo>
                  <a:cubicBezTo>
                    <a:pt x="21" y="7"/>
                    <a:pt x="20" y="8"/>
                    <a:pt x="19" y="9"/>
                  </a:cubicBezTo>
                  <a:cubicBezTo>
                    <a:pt x="18" y="11"/>
                    <a:pt x="17" y="12"/>
                    <a:pt x="16" y="14"/>
                  </a:cubicBezTo>
                  <a:cubicBezTo>
                    <a:pt x="16" y="14"/>
                    <a:pt x="16" y="14"/>
                    <a:pt x="16" y="14"/>
                  </a:cubicBezTo>
                  <a:cubicBezTo>
                    <a:pt x="15" y="14"/>
                    <a:pt x="14" y="14"/>
                    <a:pt x="14" y="14"/>
                  </a:cubicBezTo>
                  <a:cubicBezTo>
                    <a:pt x="14" y="14"/>
                    <a:pt x="14" y="14"/>
                    <a:pt x="14" y="14"/>
                  </a:cubicBezTo>
                  <a:close/>
                  <a:moveTo>
                    <a:pt x="19" y="14"/>
                  </a:moveTo>
                  <a:cubicBezTo>
                    <a:pt x="19" y="14"/>
                    <a:pt x="18" y="14"/>
                    <a:pt x="17" y="14"/>
                  </a:cubicBezTo>
                  <a:cubicBezTo>
                    <a:pt x="20" y="12"/>
                    <a:pt x="23" y="9"/>
                    <a:pt x="25" y="7"/>
                  </a:cubicBezTo>
                  <a:cubicBezTo>
                    <a:pt x="30" y="2"/>
                    <a:pt x="25" y="7"/>
                    <a:pt x="24" y="8"/>
                  </a:cubicBezTo>
                  <a:cubicBezTo>
                    <a:pt x="22" y="10"/>
                    <a:pt x="21" y="12"/>
                    <a:pt x="19" y="14"/>
                  </a:cubicBezTo>
                  <a:cubicBezTo>
                    <a:pt x="19" y="14"/>
                    <a:pt x="19" y="14"/>
                    <a:pt x="19" y="14"/>
                  </a:cubicBezTo>
                  <a:close/>
                  <a:moveTo>
                    <a:pt x="28" y="15"/>
                  </a:moveTo>
                  <a:cubicBezTo>
                    <a:pt x="27" y="15"/>
                    <a:pt x="26" y="15"/>
                    <a:pt x="24" y="15"/>
                  </a:cubicBezTo>
                  <a:cubicBezTo>
                    <a:pt x="27" y="13"/>
                    <a:pt x="29" y="11"/>
                    <a:pt x="31" y="9"/>
                  </a:cubicBezTo>
                  <a:cubicBezTo>
                    <a:pt x="32" y="8"/>
                    <a:pt x="34" y="7"/>
                    <a:pt x="35" y="6"/>
                  </a:cubicBezTo>
                  <a:cubicBezTo>
                    <a:pt x="37" y="4"/>
                    <a:pt x="35" y="6"/>
                    <a:pt x="34" y="7"/>
                  </a:cubicBezTo>
                  <a:cubicBezTo>
                    <a:pt x="32" y="9"/>
                    <a:pt x="30" y="12"/>
                    <a:pt x="28" y="15"/>
                  </a:cubicBezTo>
                  <a:cubicBezTo>
                    <a:pt x="28" y="15"/>
                    <a:pt x="28" y="15"/>
                    <a:pt x="28" y="15"/>
                  </a:cubicBezTo>
                  <a:close/>
                  <a:moveTo>
                    <a:pt x="32" y="15"/>
                  </a:moveTo>
                  <a:cubicBezTo>
                    <a:pt x="32" y="15"/>
                    <a:pt x="32" y="15"/>
                    <a:pt x="32" y="15"/>
                  </a:cubicBezTo>
                  <a:cubicBezTo>
                    <a:pt x="31" y="15"/>
                    <a:pt x="30" y="15"/>
                    <a:pt x="29" y="15"/>
                  </a:cubicBezTo>
                  <a:cubicBezTo>
                    <a:pt x="33" y="12"/>
                    <a:pt x="36" y="8"/>
                    <a:pt x="40" y="6"/>
                  </a:cubicBezTo>
                  <a:cubicBezTo>
                    <a:pt x="43" y="4"/>
                    <a:pt x="38" y="8"/>
                    <a:pt x="38" y="8"/>
                  </a:cubicBezTo>
                  <a:cubicBezTo>
                    <a:pt x="36" y="10"/>
                    <a:pt x="34" y="13"/>
                    <a:pt x="32" y="15"/>
                  </a:cubicBezTo>
                  <a:close/>
                  <a:moveTo>
                    <a:pt x="60" y="5"/>
                  </a:moveTo>
                  <a:cubicBezTo>
                    <a:pt x="56" y="8"/>
                    <a:pt x="53" y="11"/>
                    <a:pt x="50" y="14"/>
                  </a:cubicBezTo>
                  <a:cubicBezTo>
                    <a:pt x="53" y="11"/>
                    <a:pt x="56" y="8"/>
                    <a:pt x="58" y="5"/>
                  </a:cubicBezTo>
                  <a:cubicBezTo>
                    <a:pt x="58" y="5"/>
                    <a:pt x="58" y="5"/>
                    <a:pt x="58" y="4"/>
                  </a:cubicBezTo>
                  <a:cubicBezTo>
                    <a:pt x="60" y="5"/>
                    <a:pt x="62" y="5"/>
                    <a:pt x="63" y="5"/>
                  </a:cubicBezTo>
                  <a:cubicBezTo>
                    <a:pt x="63" y="5"/>
                    <a:pt x="63" y="5"/>
                    <a:pt x="63" y="5"/>
                  </a:cubicBezTo>
                  <a:cubicBezTo>
                    <a:pt x="61" y="7"/>
                    <a:pt x="59" y="10"/>
                    <a:pt x="57" y="12"/>
                  </a:cubicBezTo>
                  <a:cubicBezTo>
                    <a:pt x="57" y="12"/>
                    <a:pt x="57" y="11"/>
                    <a:pt x="57" y="11"/>
                  </a:cubicBezTo>
                  <a:cubicBezTo>
                    <a:pt x="59" y="9"/>
                    <a:pt x="60" y="8"/>
                    <a:pt x="60" y="6"/>
                  </a:cubicBezTo>
                  <a:cubicBezTo>
                    <a:pt x="60" y="5"/>
                    <a:pt x="60" y="5"/>
                    <a:pt x="60" y="5"/>
                  </a:cubicBezTo>
                  <a:close/>
                  <a:moveTo>
                    <a:pt x="53" y="4"/>
                  </a:moveTo>
                  <a:cubicBezTo>
                    <a:pt x="51" y="6"/>
                    <a:pt x="50" y="7"/>
                    <a:pt x="48" y="9"/>
                  </a:cubicBezTo>
                  <a:cubicBezTo>
                    <a:pt x="47" y="9"/>
                    <a:pt x="47" y="10"/>
                    <a:pt x="46" y="10"/>
                  </a:cubicBezTo>
                  <a:cubicBezTo>
                    <a:pt x="48" y="8"/>
                    <a:pt x="49" y="6"/>
                    <a:pt x="50" y="4"/>
                  </a:cubicBezTo>
                  <a:cubicBezTo>
                    <a:pt x="50" y="4"/>
                    <a:pt x="50" y="4"/>
                    <a:pt x="50" y="4"/>
                  </a:cubicBezTo>
                  <a:cubicBezTo>
                    <a:pt x="52" y="4"/>
                    <a:pt x="55" y="4"/>
                    <a:pt x="57" y="4"/>
                  </a:cubicBezTo>
                  <a:cubicBezTo>
                    <a:pt x="54" y="7"/>
                    <a:pt x="51" y="9"/>
                    <a:pt x="49" y="12"/>
                  </a:cubicBezTo>
                  <a:cubicBezTo>
                    <a:pt x="49" y="12"/>
                    <a:pt x="49" y="11"/>
                    <a:pt x="49" y="11"/>
                  </a:cubicBezTo>
                  <a:cubicBezTo>
                    <a:pt x="51" y="9"/>
                    <a:pt x="52" y="7"/>
                    <a:pt x="54" y="5"/>
                  </a:cubicBezTo>
                  <a:cubicBezTo>
                    <a:pt x="54" y="4"/>
                    <a:pt x="54" y="4"/>
                    <a:pt x="53" y="4"/>
                  </a:cubicBezTo>
                  <a:close/>
                  <a:moveTo>
                    <a:pt x="49" y="8"/>
                  </a:moveTo>
                  <a:cubicBezTo>
                    <a:pt x="50" y="7"/>
                    <a:pt x="51" y="6"/>
                    <a:pt x="52" y="6"/>
                  </a:cubicBezTo>
                  <a:cubicBezTo>
                    <a:pt x="52" y="6"/>
                    <a:pt x="51" y="7"/>
                    <a:pt x="50" y="8"/>
                  </a:cubicBezTo>
                  <a:cubicBezTo>
                    <a:pt x="49" y="10"/>
                    <a:pt x="48" y="12"/>
                    <a:pt x="46" y="15"/>
                  </a:cubicBezTo>
                  <a:cubicBezTo>
                    <a:pt x="46" y="15"/>
                    <a:pt x="46" y="15"/>
                    <a:pt x="47" y="15"/>
                  </a:cubicBezTo>
                  <a:cubicBezTo>
                    <a:pt x="50" y="12"/>
                    <a:pt x="52" y="9"/>
                    <a:pt x="55" y="7"/>
                  </a:cubicBezTo>
                  <a:cubicBezTo>
                    <a:pt x="57" y="5"/>
                    <a:pt x="57" y="5"/>
                    <a:pt x="56" y="7"/>
                  </a:cubicBezTo>
                  <a:cubicBezTo>
                    <a:pt x="55" y="8"/>
                    <a:pt x="54" y="9"/>
                    <a:pt x="53" y="10"/>
                  </a:cubicBezTo>
                  <a:cubicBezTo>
                    <a:pt x="52" y="12"/>
                    <a:pt x="50" y="13"/>
                    <a:pt x="49" y="15"/>
                  </a:cubicBezTo>
                  <a:cubicBezTo>
                    <a:pt x="49" y="15"/>
                    <a:pt x="49" y="15"/>
                    <a:pt x="49" y="16"/>
                  </a:cubicBezTo>
                  <a:cubicBezTo>
                    <a:pt x="47" y="15"/>
                    <a:pt x="44" y="15"/>
                    <a:pt x="42" y="15"/>
                  </a:cubicBezTo>
                  <a:cubicBezTo>
                    <a:pt x="45" y="13"/>
                    <a:pt x="47" y="11"/>
                    <a:pt x="49" y="8"/>
                  </a:cubicBezTo>
                  <a:close/>
                  <a:moveTo>
                    <a:pt x="57" y="9"/>
                  </a:moveTo>
                  <a:cubicBezTo>
                    <a:pt x="58" y="8"/>
                    <a:pt x="58" y="7"/>
                    <a:pt x="59" y="7"/>
                  </a:cubicBezTo>
                  <a:cubicBezTo>
                    <a:pt x="59" y="8"/>
                    <a:pt x="58" y="9"/>
                    <a:pt x="58" y="9"/>
                  </a:cubicBezTo>
                  <a:cubicBezTo>
                    <a:pt x="56" y="12"/>
                    <a:pt x="55" y="14"/>
                    <a:pt x="53" y="15"/>
                  </a:cubicBezTo>
                  <a:cubicBezTo>
                    <a:pt x="53" y="16"/>
                    <a:pt x="53" y="16"/>
                    <a:pt x="53" y="16"/>
                  </a:cubicBezTo>
                  <a:cubicBezTo>
                    <a:pt x="52" y="16"/>
                    <a:pt x="50" y="16"/>
                    <a:pt x="49" y="16"/>
                  </a:cubicBezTo>
                  <a:cubicBezTo>
                    <a:pt x="52" y="14"/>
                    <a:pt x="55" y="11"/>
                    <a:pt x="57" y="9"/>
                  </a:cubicBezTo>
                  <a:close/>
                  <a:moveTo>
                    <a:pt x="61" y="9"/>
                  </a:moveTo>
                  <a:cubicBezTo>
                    <a:pt x="62" y="8"/>
                    <a:pt x="64" y="5"/>
                    <a:pt x="62" y="8"/>
                  </a:cubicBezTo>
                  <a:cubicBezTo>
                    <a:pt x="61" y="10"/>
                    <a:pt x="59" y="13"/>
                    <a:pt x="57" y="15"/>
                  </a:cubicBezTo>
                  <a:cubicBezTo>
                    <a:pt x="57" y="15"/>
                    <a:pt x="57" y="16"/>
                    <a:pt x="58" y="16"/>
                  </a:cubicBezTo>
                  <a:cubicBezTo>
                    <a:pt x="59" y="15"/>
                    <a:pt x="59" y="15"/>
                    <a:pt x="60" y="14"/>
                  </a:cubicBezTo>
                  <a:cubicBezTo>
                    <a:pt x="62" y="12"/>
                    <a:pt x="64" y="11"/>
                    <a:pt x="61" y="15"/>
                  </a:cubicBezTo>
                  <a:cubicBezTo>
                    <a:pt x="60" y="15"/>
                    <a:pt x="61" y="16"/>
                    <a:pt x="61" y="16"/>
                  </a:cubicBezTo>
                  <a:cubicBezTo>
                    <a:pt x="62" y="15"/>
                    <a:pt x="63" y="15"/>
                    <a:pt x="64" y="15"/>
                  </a:cubicBezTo>
                  <a:cubicBezTo>
                    <a:pt x="64" y="15"/>
                    <a:pt x="64" y="14"/>
                    <a:pt x="64" y="14"/>
                  </a:cubicBezTo>
                  <a:cubicBezTo>
                    <a:pt x="63" y="14"/>
                    <a:pt x="62" y="15"/>
                    <a:pt x="62" y="14"/>
                  </a:cubicBezTo>
                  <a:cubicBezTo>
                    <a:pt x="63" y="13"/>
                    <a:pt x="64" y="12"/>
                    <a:pt x="65" y="10"/>
                  </a:cubicBezTo>
                  <a:cubicBezTo>
                    <a:pt x="65" y="10"/>
                    <a:pt x="64" y="10"/>
                    <a:pt x="64" y="10"/>
                  </a:cubicBezTo>
                  <a:cubicBezTo>
                    <a:pt x="63" y="11"/>
                    <a:pt x="63" y="11"/>
                    <a:pt x="62" y="12"/>
                  </a:cubicBezTo>
                  <a:cubicBezTo>
                    <a:pt x="61" y="12"/>
                    <a:pt x="58" y="16"/>
                    <a:pt x="60" y="13"/>
                  </a:cubicBezTo>
                  <a:cubicBezTo>
                    <a:pt x="62" y="11"/>
                    <a:pt x="63" y="8"/>
                    <a:pt x="64" y="6"/>
                  </a:cubicBezTo>
                  <a:cubicBezTo>
                    <a:pt x="64" y="5"/>
                    <a:pt x="64" y="5"/>
                    <a:pt x="64" y="5"/>
                  </a:cubicBezTo>
                  <a:cubicBezTo>
                    <a:pt x="64" y="5"/>
                    <a:pt x="64" y="5"/>
                    <a:pt x="65" y="5"/>
                  </a:cubicBezTo>
                  <a:cubicBezTo>
                    <a:pt x="65" y="9"/>
                    <a:pt x="65" y="12"/>
                    <a:pt x="65" y="16"/>
                  </a:cubicBezTo>
                  <a:cubicBezTo>
                    <a:pt x="61" y="16"/>
                    <a:pt x="57" y="16"/>
                    <a:pt x="54" y="16"/>
                  </a:cubicBezTo>
                  <a:cubicBezTo>
                    <a:pt x="56" y="14"/>
                    <a:pt x="59" y="11"/>
                    <a:pt x="61" y="9"/>
                  </a:cubicBezTo>
                  <a:close/>
                  <a:moveTo>
                    <a:pt x="36" y="4"/>
                  </a:moveTo>
                  <a:cubicBezTo>
                    <a:pt x="40" y="4"/>
                    <a:pt x="44" y="4"/>
                    <a:pt x="49" y="4"/>
                  </a:cubicBezTo>
                  <a:cubicBezTo>
                    <a:pt x="47" y="5"/>
                    <a:pt x="45" y="6"/>
                    <a:pt x="43" y="8"/>
                  </a:cubicBezTo>
                  <a:cubicBezTo>
                    <a:pt x="44" y="7"/>
                    <a:pt x="45" y="6"/>
                    <a:pt x="46" y="5"/>
                  </a:cubicBezTo>
                  <a:cubicBezTo>
                    <a:pt x="46" y="4"/>
                    <a:pt x="46" y="4"/>
                    <a:pt x="45" y="4"/>
                  </a:cubicBezTo>
                  <a:cubicBezTo>
                    <a:pt x="42" y="6"/>
                    <a:pt x="39" y="9"/>
                    <a:pt x="36" y="12"/>
                  </a:cubicBezTo>
                  <a:cubicBezTo>
                    <a:pt x="36" y="11"/>
                    <a:pt x="36" y="11"/>
                    <a:pt x="37" y="11"/>
                  </a:cubicBezTo>
                  <a:cubicBezTo>
                    <a:pt x="38" y="9"/>
                    <a:pt x="40" y="7"/>
                    <a:pt x="42" y="4"/>
                  </a:cubicBezTo>
                  <a:cubicBezTo>
                    <a:pt x="42" y="4"/>
                    <a:pt x="42" y="4"/>
                    <a:pt x="42" y="4"/>
                  </a:cubicBezTo>
                  <a:cubicBezTo>
                    <a:pt x="38" y="5"/>
                    <a:pt x="35" y="8"/>
                    <a:pt x="32" y="11"/>
                  </a:cubicBezTo>
                  <a:cubicBezTo>
                    <a:pt x="32" y="12"/>
                    <a:pt x="29" y="16"/>
                    <a:pt x="31" y="12"/>
                  </a:cubicBezTo>
                  <a:cubicBezTo>
                    <a:pt x="33" y="10"/>
                    <a:pt x="35" y="7"/>
                    <a:pt x="37" y="5"/>
                  </a:cubicBezTo>
                  <a:cubicBezTo>
                    <a:pt x="37" y="4"/>
                    <a:pt x="37" y="4"/>
                    <a:pt x="36" y="4"/>
                  </a:cubicBezTo>
                  <a:cubicBezTo>
                    <a:pt x="33" y="6"/>
                    <a:pt x="31" y="8"/>
                    <a:pt x="28" y="11"/>
                  </a:cubicBezTo>
                  <a:cubicBezTo>
                    <a:pt x="28" y="11"/>
                    <a:pt x="22" y="16"/>
                    <a:pt x="25" y="12"/>
                  </a:cubicBezTo>
                  <a:cubicBezTo>
                    <a:pt x="28" y="10"/>
                    <a:pt x="30" y="7"/>
                    <a:pt x="32" y="4"/>
                  </a:cubicBezTo>
                  <a:cubicBezTo>
                    <a:pt x="32" y="4"/>
                    <a:pt x="32" y="4"/>
                    <a:pt x="32" y="4"/>
                  </a:cubicBezTo>
                  <a:cubicBezTo>
                    <a:pt x="29" y="6"/>
                    <a:pt x="26" y="8"/>
                    <a:pt x="24" y="11"/>
                  </a:cubicBezTo>
                  <a:cubicBezTo>
                    <a:pt x="23" y="11"/>
                    <a:pt x="22" y="12"/>
                    <a:pt x="22" y="13"/>
                  </a:cubicBezTo>
                  <a:cubicBezTo>
                    <a:pt x="19" y="15"/>
                    <a:pt x="23" y="10"/>
                    <a:pt x="24" y="10"/>
                  </a:cubicBezTo>
                  <a:cubicBezTo>
                    <a:pt x="25" y="8"/>
                    <a:pt x="27" y="6"/>
                    <a:pt x="29" y="4"/>
                  </a:cubicBezTo>
                  <a:cubicBezTo>
                    <a:pt x="29" y="4"/>
                    <a:pt x="29" y="4"/>
                    <a:pt x="28" y="4"/>
                  </a:cubicBezTo>
                  <a:cubicBezTo>
                    <a:pt x="25" y="6"/>
                    <a:pt x="23" y="8"/>
                    <a:pt x="20" y="11"/>
                  </a:cubicBezTo>
                  <a:cubicBezTo>
                    <a:pt x="19" y="12"/>
                    <a:pt x="18" y="13"/>
                    <a:pt x="17" y="13"/>
                  </a:cubicBezTo>
                  <a:cubicBezTo>
                    <a:pt x="18" y="13"/>
                    <a:pt x="19" y="11"/>
                    <a:pt x="19" y="11"/>
                  </a:cubicBezTo>
                  <a:cubicBezTo>
                    <a:pt x="21" y="8"/>
                    <a:pt x="23" y="6"/>
                    <a:pt x="25" y="4"/>
                  </a:cubicBezTo>
                  <a:cubicBezTo>
                    <a:pt x="25" y="4"/>
                    <a:pt x="25" y="4"/>
                    <a:pt x="25" y="3"/>
                  </a:cubicBezTo>
                  <a:cubicBezTo>
                    <a:pt x="29" y="3"/>
                    <a:pt x="32" y="3"/>
                    <a:pt x="36" y="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234"/>
            <p:cNvSpPr>
              <a:spLocks noEditPoints="1"/>
            </p:cNvSpPr>
            <p:nvPr/>
          </p:nvSpPr>
          <p:spPr bwMode="auto">
            <a:xfrm>
              <a:off x="3578471" y="1944122"/>
              <a:ext cx="73025" cy="71438"/>
            </a:xfrm>
            <a:custGeom>
              <a:avLst/>
              <a:gdLst>
                <a:gd name="T0" fmla="*/ 10 w 17"/>
                <a:gd name="T1" fmla="*/ 16 h 17"/>
                <a:gd name="T2" fmla="*/ 17 w 17"/>
                <a:gd name="T3" fmla="*/ 7 h 17"/>
                <a:gd name="T4" fmla="*/ 7 w 17"/>
                <a:gd name="T5" fmla="*/ 1 h 17"/>
                <a:gd name="T6" fmla="*/ 7 w 17"/>
                <a:gd name="T7" fmla="*/ 1 h 17"/>
                <a:gd name="T8" fmla="*/ 0 w 17"/>
                <a:gd name="T9" fmla="*/ 9 h 17"/>
                <a:gd name="T10" fmla="*/ 10 w 17"/>
                <a:gd name="T11" fmla="*/ 16 h 17"/>
                <a:gd name="T12" fmla="*/ 10 w 17"/>
                <a:gd name="T13" fmla="*/ 13 h 17"/>
                <a:gd name="T14" fmla="*/ 3 w 17"/>
                <a:gd name="T15" fmla="*/ 9 h 17"/>
                <a:gd name="T16" fmla="*/ 3 w 17"/>
                <a:gd name="T17" fmla="*/ 9 h 17"/>
                <a:gd name="T18" fmla="*/ 9 w 17"/>
                <a:gd name="T19" fmla="*/ 6 h 17"/>
                <a:gd name="T20" fmla="*/ 4 w 17"/>
                <a:gd name="T21" fmla="*/ 11 h 17"/>
                <a:gd name="T22" fmla="*/ 5 w 17"/>
                <a:gd name="T23" fmla="*/ 11 h 17"/>
                <a:gd name="T24" fmla="*/ 11 w 17"/>
                <a:gd name="T25" fmla="*/ 8 h 17"/>
                <a:gd name="T26" fmla="*/ 7 w 17"/>
                <a:gd name="T27" fmla="*/ 12 h 17"/>
                <a:gd name="T28" fmla="*/ 7 w 17"/>
                <a:gd name="T29" fmla="*/ 13 h 17"/>
                <a:gd name="T30" fmla="*/ 12 w 17"/>
                <a:gd name="T31" fmla="*/ 10 h 17"/>
                <a:gd name="T32" fmla="*/ 11 w 17"/>
                <a:gd name="T33" fmla="*/ 13 h 17"/>
                <a:gd name="T34" fmla="*/ 11 w 17"/>
                <a:gd name="T35" fmla="*/ 13 h 17"/>
                <a:gd name="T36" fmla="*/ 10 w 17"/>
                <a:gd name="T37" fmla="*/ 13 h 17"/>
                <a:gd name="T38" fmla="*/ 11 w 17"/>
                <a:gd name="T39" fmla="*/ 13 h 17"/>
                <a:gd name="T40" fmla="*/ 13 w 17"/>
                <a:gd name="T41" fmla="*/ 10 h 17"/>
                <a:gd name="T42" fmla="*/ 13 w 17"/>
                <a:gd name="T43" fmla="*/ 9 h 17"/>
                <a:gd name="T44" fmla="*/ 8 w 17"/>
                <a:gd name="T45" fmla="*/ 11 h 17"/>
                <a:gd name="T46" fmla="*/ 12 w 17"/>
                <a:gd name="T47" fmla="*/ 7 h 17"/>
                <a:gd name="T48" fmla="*/ 12 w 17"/>
                <a:gd name="T49" fmla="*/ 6 h 17"/>
                <a:gd name="T50" fmla="*/ 7 w 17"/>
                <a:gd name="T51" fmla="*/ 9 h 17"/>
                <a:gd name="T52" fmla="*/ 11 w 17"/>
                <a:gd name="T53" fmla="*/ 5 h 17"/>
                <a:gd name="T54" fmla="*/ 11 w 17"/>
                <a:gd name="T55" fmla="*/ 5 h 17"/>
                <a:gd name="T56" fmla="*/ 6 w 17"/>
                <a:gd name="T57" fmla="*/ 7 h 17"/>
                <a:gd name="T58" fmla="*/ 9 w 17"/>
                <a:gd name="T59" fmla="*/ 4 h 17"/>
                <a:gd name="T60" fmla="*/ 11 w 17"/>
                <a:gd name="T61" fmla="*/ 13 h 17"/>
                <a:gd name="T62" fmla="*/ 7 w 17"/>
                <a:gd name="T63" fmla="*/ 4 h 17"/>
                <a:gd name="T64" fmla="*/ 4 w 17"/>
                <a:gd name="T65" fmla="*/ 5 h 17"/>
                <a:gd name="T66" fmla="*/ 7 w 17"/>
                <a:gd name="T67" fmla="*/ 4 h 17"/>
                <a:gd name="T68" fmla="*/ 4 w 17"/>
                <a:gd name="T69" fmla="*/ 5 h 17"/>
                <a:gd name="T70" fmla="*/ 4 w 17"/>
                <a:gd name="T71" fmla="*/ 6 h 17"/>
                <a:gd name="T72" fmla="*/ 8 w 17"/>
                <a:gd name="T73" fmla="*/ 4 h 17"/>
                <a:gd name="T74" fmla="*/ 3 w 17"/>
                <a:gd name="T75" fmla="*/ 8 h 17"/>
                <a:gd name="T76" fmla="*/ 3 w 17"/>
                <a:gd name="T77" fmla="*/ 8 h 17"/>
                <a:gd name="T78" fmla="*/ 4 w 17"/>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7">
                  <a:moveTo>
                    <a:pt x="10" y="16"/>
                  </a:moveTo>
                  <a:cubicBezTo>
                    <a:pt x="14" y="15"/>
                    <a:pt x="17" y="12"/>
                    <a:pt x="17" y="7"/>
                  </a:cubicBezTo>
                  <a:cubicBezTo>
                    <a:pt x="16" y="3"/>
                    <a:pt x="12" y="0"/>
                    <a:pt x="7" y="1"/>
                  </a:cubicBezTo>
                  <a:cubicBezTo>
                    <a:pt x="7" y="1"/>
                    <a:pt x="7" y="1"/>
                    <a:pt x="7" y="1"/>
                  </a:cubicBezTo>
                  <a:cubicBezTo>
                    <a:pt x="3" y="1"/>
                    <a:pt x="0" y="5"/>
                    <a:pt x="0" y="9"/>
                  </a:cubicBezTo>
                  <a:cubicBezTo>
                    <a:pt x="1" y="14"/>
                    <a:pt x="5" y="17"/>
                    <a:pt x="10" y="16"/>
                  </a:cubicBezTo>
                  <a:close/>
                  <a:moveTo>
                    <a:pt x="10" y="13"/>
                  </a:moveTo>
                  <a:cubicBezTo>
                    <a:pt x="7" y="14"/>
                    <a:pt x="3" y="12"/>
                    <a:pt x="3" y="9"/>
                  </a:cubicBezTo>
                  <a:cubicBezTo>
                    <a:pt x="3" y="9"/>
                    <a:pt x="3" y="9"/>
                    <a:pt x="3" y="9"/>
                  </a:cubicBezTo>
                  <a:cubicBezTo>
                    <a:pt x="6" y="8"/>
                    <a:pt x="7" y="7"/>
                    <a:pt x="9" y="6"/>
                  </a:cubicBezTo>
                  <a:cubicBezTo>
                    <a:pt x="8" y="8"/>
                    <a:pt x="6" y="9"/>
                    <a:pt x="4" y="11"/>
                  </a:cubicBezTo>
                  <a:cubicBezTo>
                    <a:pt x="4" y="11"/>
                    <a:pt x="5" y="11"/>
                    <a:pt x="5" y="11"/>
                  </a:cubicBezTo>
                  <a:cubicBezTo>
                    <a:pt x="7" y="10"/>
                    <a:pt x="9" y="9"/>
                    <a:pt x="11" y="8"/>
                  </a:cubicBezTo>
                  <a:cubicBezTo>
                    <a:pt x="9" y="9"/>
                    <a:pt x="8" y="10"/>
                    <a:pt x="7" y="12"/>
                  </a:cubicBezTo>
                  <a:cubicBezTo>
                    <a:pt x="7" y="13"/>
                    <a:pt x="7" y="13"/>
                    <a:pt x="7" y="13"/>
                  </a:cubicBezTo>
                  <a:cubicBezTo>
                    <a:pt x="9" y="12"/>
                    <a:pt x="11" y="11"/>
                    <a:pt x="12" y="10"/>
                  </a:cubicBezTo>
                  <a:cubicBezTo>
                    <a:pt x="12" y="11"/>
                    <a:pt x="11" y="12"/>
                    <a:pt x="11" y="13"/>
                  </a:cubicBezTo>
                  <a:cubicBezTo>
                    <a:pt x="10" y="13"/>
                    <a:pt x="10" y="13"/>
                    <a:pt x="11" y="13"/>
                  </a:cubicBezTo>
                  <a:cubicBezTo>
                    <a:pt x="10" y="13"/>
                    <a:pt x="10" y="13"/>
                    <a:pt x="10" y="13"/>
                  </a:cubicBezTo>
                  <a:close/>
                  <a:moveTo>
                    <a:pt x="11" y="13"/>
                  </a:moveTo>
                  <a:cubicBezTo>
                    <a:pt x="12" y="12"/>
                    <a:pt x="13" y="11"/>
                    <a:pt x="13" y="10"/>
                  </a:cubicBezTo>
                  <a:cubicBezTo>
                    <a:pt x="14" y="9"/>
                    <a:pt x="13" y="9"/>
                    <a:pt x="13" y="9"/>
                  </a:cubicBezTo>
                  <a:cubicBezTo>
                    <a:pt x="11" y="10"/>
                    <a:pt x="10" y="11"/>
                    <a:pt x="8" y="11"/>
                  </a:cubicBezTo>
                  <a:cubicBezTo>
                    <a:pt x="9" y="10"/>
                    <a:pt x="11" y="9"/>
                    <a:pt x="12" y="7"/>
                  </a:cubicBezTo>
                  <a:cubicBezTo>
                    <a:pt x="12" y="7"/>
                    <a:pt x="12" y="6"/>
                    <a:pt x="12" y="6"/>
                  </a:cubicBezTo>
                  <a:cubicBezTo>
                    <a:pt x="10" y="7"/>
                    <a:pt x="9" y="8"/>
                    <a:pt x="7" y="9"/>
                  </a:cubicBezTo>
                  <a:cubicBezTo>
                    <a:pt x="8" y="8"/>
                    <a:pt x="10" y="7"/>
                    <a:pt x="11" y="5"/>
                  </a:cubicBezTo>
                  <a:cubicBezTo>
                    <a:pt x="11" y="5"/>
                    <a:pt x="11" y="4"/>
                    <a:pt x="11" y="5"/>
                  </a:cubicBezTo>
                  <a:cubicBezTo>
                    <a:pt x="9" y="5"/>
                    <a:pt x="7" y="6"/>
                    <a:pt x="6" y="7"/>
                  </a:cubicBezTo>
                  <a:cubicBezTo>
                    <a:pt x="7" y="6"/>
                    <a:pt x="8" y="5"/>
                    <a:pt x="9" y="4"/>
                  </a:cubicBezTo>
                  <a:cubicBezTo>
                    <a:pt x="14" y="4"/>
                    <a:pt x="16" y="11"/>
                    <a:pt x="11" y="13"/>
                  </a:cubicBezTo>
                  <a:close/>
                  <a:moveTo>
                    <a:pt x="7" y="4"/>
                  </a:moveTo>
                  <a:cubicBezTo>
                    <a:pt x="6" y="4"/>
                    <a:pt x="5" y="5"/>
                    <a:pt x="4" y="5"/>
                  </a:cubicBezTo>
                  <a:cubicBezTo>
                    <a:pt x="5" y="4"/>
                    <a:pt x="6" y="4"/>
                    <a:pt x="7" y="4"/>
                  </a:cubicBezTo>
                  <a:close/>
                  <a:moveTo>
                    <a:pt x="4" y="5"/>
                  </a:moveTo>
                  <a:cubicBezTo>
                    <a:pt x="4" y="6"/>
                    <a:pt x="4" y="6"/>
                    <a:pt x="4" y="6"/>
                  </a:cubicBezTo>
                  <a:cubicBezTo>
                    <a:pt x="6" y="5"/>
                    <a:pt x="7" y="4"/>
                    <a:pt x="8" y="4"/>
                  </a:cubicBezTo>
                  <a:cubicBezTo>
                    <a:pt x="7" y="5"/>
                    <a:pt x="5" y="7"/>
                    <a:pt x="3" y="8"/>
                  </a:cubicBezTo>
                  <a:cubicBezTo>
                    <a:pt x="3" y="8"/>
                    <a:pt x="3" y="8"/>
                    <a:pt x="3" y="8"/>
                  </a:cubicBezTo>
                  <a:cubicBezTo>
                    <a:pt x="3" y="7"/>
                    <a:pt x="3" y="6"/>
                    <a:pt x="4" y="5"/>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235"/>
            <p:cNvSpPr>
              <a:spLocks noEditPoints="1"/>
            </p:cNvSpPr>
            <p:nvPr/>
          </p:nvSpPr>
          <p:spPr bwMode="auto">
            <a:xfrm>
              <a:off x="2459283" y="1672659"/>
              <a:ext cx="103188" cy="93663"/>
            </a:xfrm>
            <a:custGeom>
              <a:avLst/>
              <a:gdLst>
                <a:gd name="T0" fmla="*/ 6 w 24"/>
                <a:gd name="T1" fmla="*/ 21 h 22"/>
                <a:gd name="T2" fmla="*/ 17 w 24"/>
                <a:gd name="T3" fmla="*/ 14 h 22"/>
                <a:gd name="T4" fmla="*/ 24 w 24"/>
                <a:gd name="T5" fmla="*/ 2 h 22"/>
                <a:gd name="T6" fmla="*/ 23 w 24"/>
                <a:gd name="T7" fmla="*/ 1 h 22"/>
                <a:gd name="T8" fmla="*/ 20 w 24"/>
                <a:gd name="T9" fmla="*/ 1 h 22"/>
                <a:gd name="T10" fmla="*/ 11 w 24"/>
                <a:gd name="T11" fmla="*/ 3 h 22"/>
                <a:gd name="T12" fmla="*/ 6 w 24"/>
                <a:gd name="T13" fmla="*/ 10 h 22"/>
                <a:gd name="T14" fmla="*/ 6 w 24"/>
                <a:gd name="T15" fmla="*/ 21 h 22"/>
                <a:gd name="T16" fmla="*/ 16 w 24"/>
                <a:gd name="T17" fmla="*/ 11 h 22"/>
                <a:gd name="T18" fmla="*/ 13 w 24"/>
                <a:gd name="T19" fmla="*/ 14 h 22"/>
                <a:gd name="T20" fmla="*/ 8 w 24"/>
                <a:gd name="T21" fmla="*/ 13 h 22"/>
                <a:gd name="T22" fmla="*/ 17 w 24"/>
                <a:gd name="T23" fmla="*/ 10 h 22"/>
                <a:gd name="T24" fmla="*/ 16 w 24"/>
                <a:gd name="T25" fmla="*/ 9 h 22"/>
                <a:gd name="T26" fmla="*/ 10 w 24"/>
                <a:gd name="T27" fmla="*/ 9 h 22"/>
                <a:gd name="T28" fmla="*/ 11 w 24"/>
                <a:gd name="T29" fmla="*/ 9 h 22"/>
                <a:gd name="T30" fmla="*/ 19 w 24"/>
                <a:gd name="T31" fmla="*/ 6 h 22"/>
                <a:gd name="T32" fmla="*/ 16 w 24"/>
                <a:gd name="T33" fmla="*/ 11 h 22"/>
                <a:gd name="T34" fmla="*/ 20 w 24"/>
                <a:gd name="T35" fmla="*/ 5 h 22"/>
                <a:gd name="T36" fmla="*/ 20 w 24"/>
                <a:gd name="T37" fmla="*/ 5 h 22"/>
                <a:gd name="T38" fmla="*/ 19 w 24"/>
                <a:gd name="T39" fmla="*/ 5 h 22"/>
                <a:gd name="T40" fmla="*/ 20 w 24"/>
                <a:gd name="T41" fmla="*/ 5 h 22"/>
                <a:gd name="T42" fmla="*/ 20 w 24"/>
                <a:gd name="T43" fmla="*/ 5 h 22"/>
                <a:gd name="T44" fmla="*/ 12 w 24"/>
                <a:gd name="T45" fmla="*/ 7 h 22"/>
                <a:gd name="T46" fmla="*/ 18 w 24"/>
                <a:gd name="T47" fmla="*/ 6 h 22"/>
                <a:gd name="T48" fmla="*/ 11 w 24"/>
                <a:gd name="T49" fmla="*/ 8 h 22"/>
                <a:gd name="T50" fmla="*/ 12 w 24"/>
                <a:gd name="T51" fmla="*/ 7 h 22"/>
                <a:gd name="T52" fmla="*/ 10 w 24"/>
                <a:gd name="T53" fmla="*/ 10 h 22"/>
                <a:gd name="T54" fmla="*/ 15 w 24"/>
                <a:gd name="T55" fmla="*/ 10 h 22"/>
                <a:gd name="T56" fmla="*/ 8 w 24"/>
                <a:gd name="T57" fmla="*/ 13 h 22"/>
                <a:gd name="T58" fmla="*/ 10 w 24"/>
                <a:gd name="T59" fmla="*/ 10 h 22"/>
                <a:gd name="T60" fmla="*/ 7 w 24"/>
                <a:gd name="T61" fmla="*/ 14 h 22"/>
                <a:gd name="T62" fmla="*/ 7 w 24"/>
                <a:gd name="T63" fmla="*/ 14 h 22"/>
                <a:gd name="T64" fmla="*/ 12 w 24"/>
                <a:gd name="T65" fmla="*/ 14 h 22"/>
                <a:gd name="T66" fmla="*/ 10 w 24"/>
                <a:gd name="T67" fmla="*/ 16 h 22"/>
                <a:gd name="T68" fmla="*/ 7 w 24"/>
                <a:gd name="T69" fmla="*/ 17 h 22"/>
                <a:gd name="T70" fmla="*/ 7 w 24"/>
                <a:gd name="T71" fmla="*/ 18 h 22"/>
                <a:gd name="T72" fmla="*/ 7 w 24"/>
                <a:gd name="T7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2">
                  <a:moveTo>
                    <a:pt x="6" y="21"/>
                  </a:moveTo>
                  <a:cubicBezTo>
                    <a:pt x="10" y="22"/>
                    <a:pt x="15" y="17"/>
                    <a:pt x="17" y="14"/>
                  </a:cubicBezTo>
                  <a:cubicBezTo>
                    <a:pt x="20" y="11"/>
                    <a:pt x="24" y="7"/>
                    <a:pt x="24" y="2"/>
                  </a:cubicBezTo>
                  <a:cubicBezTo>
                    <a:pt x="24" y="1"/>
                    <a:pt x="23" y="1"/>
                    <a:pt x="23" y="1"/>
                  </a:cubicBezTo>
                  <a:cubicBezTo>
                    <a:pt x="22" y="0"/>
                    <a:pt x="21" y="0"/>
                    <a:pt x="20" y="1"/>
                  </a:cubicBezTo>
                  <a:cubicBezTo>
                    <a:pt x="18" y="3"/>
                    <a:pt x="14" y="2"/>
                    <a:pt x="11" y="3"/>
                  </a:cubicBezTo>
                  <a:cubicBezTo>
                    <a:pt x="9" y="4"/>
                    <a:pt x="7" y="8"/>
                    <a:pt x="6" y="10"/>
                  </a:cubicBezTo>
                  <a:cubicBezTo>
                    <a:pt x="4" y="13"/>
                    <a:pt x="0" y="19"/>
                    <a:pt x="6" y="21"/>
                  </a:cubicBezTo>
                  <a:close/>
                  <a:moveTo>
                    <a:pt x="16" y="11"/>
                  </a:moveTo>
                  <a:cubicBezTo>
                    <a:pt x="15" y="12"/>
                    <a:pt x="14" y="13"/>
                    <a:pt x="13" y="14"/>
                  </a:cubicBezTo>
                  <a:cubicBezTo>
                    <a:pt x="11" y="14"/>
                    <a:pt x="10" y="14"/>
                    <a:pt x="8" y="13"/>
                  </a:cubicBezTo>
                  <a:cubicBezTo>
                    <a:pt x="11" y="12"/>
                    <a:pt x="15" y="12"/>
                    <a:pt x="17" y="10"/>
                  </a:cubicBezTo>
                  <a:cubicBezTo>
                    <a:pt x="17" y="9"/>
                    <a:pt x="17" y="9"/>
                    <a:pt x="16" y="9"/>
                  </a:cubicBezTo>
                  <a:cubicBezTo>
                    <a:pt x="14" y="9"/>
                    <a:pt x="12" y="9"/>
                    <a:pt x="10" y="9"/>
                  </a:cubicBezTo>
                  <a:cubicBezTo>
                    <a:pt x="10" y="9"/>
                    <a:pt x="10" y="9"/>
                    <a:pt x="11" y="9"/>
                  </a:cubicBezTo>
                  <a:cubicBezTo>
                    <a:pt x="14" y="8"/>
                    <a:pt x="17" y="8"/>
                    <a:pt x="19" y="6"/>
                  </a:cubicBezTo>
                  <a:cubicBezTo>
                    <a:pt x="18" y="8"/>
                    <a:pt x="17" y="9"/>
                    <a:pt x="16" y="11"/>
                  </a:cubicBezTo>
                  <a:close/>
                  <a:moveTo>
                    <a:pt x="20" y="5"/>
                  </a:moveTo>
                  <a:cubicBezTo>
                    <a:pt x="20" y="5"/>
                    <a:pt x="20" y="5"/>
                    <a:pt x="20" y="5"/>
                  </a:cubicBezTo>
                  <a:cubicBezTo>
                    <a:pt x="20" y="5"/>
                    <a:pt x="20" y="5"/>
                    <a:pt x="19" y="5"/>
                  </a:cubicBezTo>
                  <a:cubicBezTo>
                    <a:pt x="20" y="5"/>
                    <a:pt x="20" y="5"/>
                    <a:pt x="20" y="5"/>
                  </a:cubicBezTo>
                  <a:cubicBezTo>
                    <a:pt x="20" y="5"/>
                    <a:pt x="20" y="5"/>
                    <a:pt x="20" y="5"/>
                  </a:cubicBezTo>
                  <a:close/>
                  <a:moveTo>
                    <a:pt x="12" y="7"/>
                  </a:moveTo>
                  <a:cubicBezTo>
                    <a:pt x="14" y="7"/>
                    <a:pt x="16" y="6"/>
                    <a:pt x="18" y="6"/>
                  </a:cubicBezTo>
                  <a:cubicBezTo>
                    <a:pt x="16" y="7"/>
                    <a:pt x="14" y="7"/>
                    <a:pt x="11" y="8"/>
                  </a:cubicBezTo>
                  <a:cubicBezTo>
                    <a:pt x="12" y="8"/>
                    <a:pt x="12" y="7"/>
                    <a:pt x="12" y="7"/>
                  </a:cubicBezTo>
                  <a:close/>
                  <a:moveTo>
                    <a:pt x="10" y="10"/>
                  </a:moveTo>
                  <a:cubicBezTo>
                    <a:pt x="11" y="10"/>
                    <a:pt x="13" y="10"/>
                    <a:pt x="15" y="10"/>
                  </a:cubicBezTo>
                  <a:cubicBezTo>
                    <a:pt x="13" y="11"/>
                    <a:pt x="10" y="12"/>
                    <a:pt x="8" y="13"/>
                  </a:cubicBezTo>
                  <a:cubicBezTo>
                    <a:pt x="8" y="12"/>
                    <a:pt x="9" y="11"/>
                    <a:pt x="10" y="10"/>
                  </a:cubicBezTo>
                  <a:close/>
                  <a:moveTo>
                    <a:pt x="7" y="14"/>
                  </a:moveTo>
                  <a:cubicBezTo>
                    <a:pt x="7" y="14"/>
                    <a:pt x="7" y="14"/>
                    <a:pt x="7" y="14"/>
                  </a:cubicBezTo>
                  <a:cubicBezTo>
                    <a:pt x="9" y="15"/>
                    <a:pt x="11" y="14"/>
                    <a:pt x="12" y="14"/>
                  </a:cubicBezTo>
                  <a:cubicBezTo>
                    <a:pt x="12" y="15"/>
                    <a:pt x="11" y="16"/>
                    <a:pt x="10" y="16"/>
                  </a:cubicBezTo>
                  <a:cubicBezTo>
                    <a:pt x="9" y="16"/>
                    <a:pt x="8" y="17"/>
                    <a:pt x="7" y="17"/>
                  </a:cubicBezTo>
                  <a:cubicBezTo>
                    <a:pt x="7" y="18"/>
                    <a:pt x="7" y="18"/>
                    <a:pt x="7" y="18"/>
                  </a:cubicBezTo>
                  <a:cubicBezTo>
                    <a:pt x="5" y="18"/>
                    <a:pt x="6" y="16"/>
                    <a:pt x="7" y="1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Freeform 236"/>
            <p:cNvSpPr>
              <a:spLocks noEditPoints="1"/>
            </p:cNvSpPr>
            <p:nvPr/>
          </p:nvSpPr>
          <p:spPr bwMode="auto">
            <a:xfrm>
              <a:off x="1803646" y="888434"/>
              <a:ext cx="1114425" cy="1335088"/>
            </a:xfrm>
            <a:custGeom>
              <a:avLst/>
              <a:gdLst>
                <a:gd name="T0" fmla="*/ 173 w 263"/>
                <a:gd name="T1" fmla="*/ 23 h 315"/>
                <a:gd name="T2" fmla="*/ 208 w 263"/>
                <a:gd name="T3" fmla="*/ 100 h 315"/>
                <a:gd name="T4" fmla="*/ 201 w 263"/>
                <a:gd name="T5" fmla="*/ 121 h 315"/>
                <a:gd name="T6" fmla="*/ 202 w 263"/>
                <a:gd name="T7" fmla="*/ 104 h 315"/>
                <a:gd name="T8" fmla="*/ 138 w 263"/>
                <a:gd name="T9" fmla="*/ 116 h 315"/>
                <a:gd name="T10" fmla="*/ 192 w 263"/>
                <a:gd name="T11" fmla="*/ 110 h 315"/>
                <a:gd name="T12" fmla="*/ 138 w 263"/>
                <a:gd name="T13" fmla="*/ 135 h 315"/>
                <a:gd name="T14" fmla="*/ 192 w 263"/>
                <a:gd name="T15" fmla="*/ 138 h 315"/>
                <a:gd name="T16" fmla="*/ 115 w 263"/>
                <a:gd name="T17" fmla="*/ 174 h 315"/>
                <a:gd name="T18" fmla="*/ 156 w 263"/>
                <a:gd name="T19" fmla="*/ 176 h 315"/>
                <a:gd name="T20" fmla="*/ 143 w 263"/>
                <a:gd name="T21" fmla="*/ 189 h 315"/>
                <a:gd name="T22" fmla="*/ 175 w 263"/>
                <a:gd name="T23" fmla="*/ 162 h 315"/>
                <a:gd name="T24" fmla="*/ 156 w 263"/>
                <a:gd name="T25" fmla="*/ 158 h 315"/>
                <a:gd name="T26" fmla="*/ 185 w 263"/>
                <a:gd name="T27" fmla="*/ 137 h 315"/>
                <a:gd name="T28" fmla="*/ 181 w 263"/>
                <a:gd name="T29" fmla="*/ 131 h 315"/>
                <a:gd name="T30" fmla="*/ 126 w 263"/>
                <a:gd name="T31" fmla="*/ 136 h 315"/>
                <a:gd name="T32" fmla="*/ 133 w 263"/>
                <a:gd name="T33" fmla="*/ 122 h 315"/>
                <a:gd name="T34" fmla="*/ 196 w 263"/>
                <a:gd name="T35" fmla="*/ 92 h 315"/>
                <a:gd name="T36" fmla="*/ 235 w 263"/>
                <a:gd name="T37" fmla="*/ 105 h 315"/>
                <a:gd name="T38" fmla="*/ 240 w 263"/>
                <a:gd name="T39" fmla="*/ 127 h 315"/>
                <a:gd name="T40" fmla="*/ 229 w 263"/>
                <a:gd name="T41" fmla="*/ 100 h 315"/>
                <a:gd name="T42" fmla="*/ 171 w 263"/>
                <a:gd name="T43" fmla="*/ 93 h 315"/>
                <a:gd name="T44" fmla="*/ 97 w 263"/>
                <a:gd name="T45" fmla="*/ 73 h 315"/>
                <a:gd name="T46" fmla="*/ 100 w 263"/>
                <a:gd name="T47" fmla="*/ 70 h 315"/>
                <a:gd name="T48" fmla="*/ 192 w 263"/>
                <a:gd name="T49" fmla="*/ 40 h 315"/>
                <a:gd name="T50" fmla="*/ 202 w 263"/>
                <a:gd name="T51" fmla="*/ 49 h 315"/>
                <a:gd name="T52" fmla="*/ 187 w 263"/>
                <a:gd name="T53" fmla="*/ 65 h 315"/>
                <a:gd name="T54" fmla="*/ 187 w 263"/>
                <a:gd name="T55" fmla="*/ 82 h 315"/>
                <a:gd name="T56" fmla="*/ 173 w 263"/>
                <a:gd name="T57" fmla="*/ 79 h 315"/>
                <a:gd name="T58" fmla="*/ 163 w 263"/>
                <a:gd name="T59" fmla="*/ 69 h 315"/>
                <a:gd name="T60" fmla="*/ 125 w 263"/>
                <a:gd name="T61" fmla="*/ 71 h 315"/>
                <a:gd name="T62" fmla="*/ 109 w 263"/>
                <a:gd name="T63" fmla="*/ 98 h 315"/>
                <a:gd name="T64" fmla="*/ 123 w 263"/>
                <a:gd name="T65" fmla="*/ 105 h 315"/>
                <a:gd name="T66" fmla="*/ 219 w 263"/>
                <a:gd name="T67" fmla="*/ 63 h 315"/>
                <a:gd name="T68" fmla="*/ 200 w 263"/>
                <a:gd name="T69" fmla="*/ 44 h 315"/>
                <a:gd name="T70" fmla="*/ 169 w 263"/>
                <a:gd name="T71" fmla="*/ 44 h 315"/>
                <a:gd name="T72" fmla="*/ 159 w 263"/>
                <a:gd name="T73" fmla="*/ 38 h 315"/>
                <a:gd name="T74" fmla="*/ 154 w 263"/>
                <a:gd name="T75" fmla="*/ 34 h 315"/>
                <a:gd name="T76" fmla="*/ 139 w 263"/>
                <a:gd name="T77" fmla="*/ 42 h 315"/>
                <a:gd name="T78" fmla="*/ 166 w 263"/>
                <a:gd name="T79" fmla="*/ 41 h 315"/>
                <a:gd name="T80" fmla="*/ 13 w 263"/>
                <a:gd name="T81" fmla="*/ 144 h 315"/>
                <a:gd name="T82" fmla="*/ 16 w 263"/>
                <a:gd name="T83" fmla="*/ 146 h 315"/>
                <a:gd name="T84" fmla="*/ 26 w 263"/>
                <a:gd name="T85" fmla="*/ 72 h 315"/>
                <a:gd name="T86" fmla="*/ 15 w 263"/>
                <a:gd name="T87" fmla="*/ 101 h 315"/>
                <a:gd name="T88" fmla="*/ 12 w 263"/>
                <a:gd name="T89" fmla="*/ 127 h 315"/>
                <a:gd name="T90" fmla="*/ 31 w 263"/>
                <a:gd name="T91" fmla="*/ 133 h 315"/>
                <a:gd name="T92" fmla="*/ 17 w 263"/>
                <a:gd name="T93" fmla="*/ 113 h 315"/>
                <a:gd name="T94" fmla="*/ 24 w 263"/>
                <a:gd name="T95" fmla="*/ 84 h 315"/>
                <a:gd name="T96" fmla="*/ 22 w 263"/>
                <a:gd name="T97" fmla="*/ 143 h 315"/>
                <a:gd name="T98" fmla="*/ 177 w 263"/>
                <a:gd name="T99" fmla="*/ 61 h 315"/>
                <a:gd name="T100" fmla="*/ 196 w 263"/>
                <a:gd name="T101" fmla="*/ 124 h 315"/>
                <a:gd name="T102" fmla="*/ 134 w 263"/>
                <a:gd name="T103" fmla="*/ 256 h 315"/>
                <a:gd name="T104" fmla="*/ 112 w 263"/>
                <a:gd name="T105" fmla="*/ 294 h 315"/>
                <a:gd name="T106" fmla="*/ 193 w 263"/>
                <a:gd name="T107" fmla="*/ 293 h 315"/>
                <a:gd name="T108" fmla="*/ 188 w 263"/>
                <a:gd name="T109" fmla="*/ 291 h 315"/>
                <a:gd name="T110" fmla="*/ 135 w 263"/>
                <a:gd name="T111" fmla="*/ 298 h 315"/>
                <a:gd name="T112" fmla="*/ 129 w 263"/>
                <a:gd name="T113" fmla="*/ 261 h 315"/>
                <a:gd name="T114" fmla="*/ 114 w 263"/>
                <a:gd name="T115" fmla="*/ 270 h 315"/>
                <a:gd name="T116" fmla="*/ 119 w 263"/>
                <a:gd name="T117" fmla="*/ 277 h 315"/>
                <a:gd name="T118" fmla="*/ 125 w 263"/>
                <a:gd name="T119" fmla="*/ 296 h 315"/>
                <a:gd name="T120" fmla="*/ 197 w 263"/>
                <a:gd name="T121" fmla="*/ 296 h 315"/>
                <a:gd name="T122" fmla="*/ 117 w 263"/>
                <a:gd name="T123" fmla="*/ 25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 h="315">
                  <a:moveTo>
                    <a:pt x="230" y="49"/>
                  </a:moveTo>
                  <a:cubicBezTo>
                    <a:pt x="218" y="32"/>
                    <a:pt x="201" y="21"/>
                    <a:pt x="183" y="12"/>
                  </a:cubicBezTo>
                  <a:cubicBezTo>
                    <a:pt x="183" y="12"/>
                    <a:pt x="183" y="12"/>
                    <a:pt x="183" y="12"/>
                  </a:cubicBezTo>
                  <a:cubicBezTo>
                    <a:pt x="183" y="9"/>
                    <a:pt x="182" y="7"/>
                    <a:pt x="179" y="5"/>
                  </a:cubicBezTo>
                  <a:cubicBezTo>
                    <a:pt x="169" y="0"/>
                    <a:pt x="168" y="14"/>
                    <a:pt x="165" y="19"/>
                  </a:cubicBezTo>
                  <a:cubicBezTo>
                    <a:pt x="165" y="19"/>
                    <a:pt x="165" y="20"/>
                    <a:pt x="165" y="20"/>
                  </a:cubicBezTo>
                  <a:cubicBezTo>
                    <a:pt x="119" y="4"/>
                    <a:pt x="66" y="18"/>
                    <a:pt x="34" y="55"/>
                  </a:cubicBezTo>
                  <a:cubicBezTo>
                    <a:pt x="3" y="91"/>
                    <a:pt x="0" y="144"/>
                    <a:pt x="25" y="184"/>
                  </a:cubicBezTo>
                  <a:cubicBezTo>
                    <a:pt x="37" y="204"/>
                    <a:pt x="55" y="218"/>
                    <a:pt x="76" y="227"/>
                  </a:cubicBezTo>
                  <a:cubicBezTo>
                    <a:pt x="73" y="232"/>
                    <a:pt x="61" y="244"/>
                    <a:pt x="68" y="249"/>
                  </a:cubicBezTo>
                  <a:cubicBezTo>
                    <a:pt x="73" y="253"/>
                    <a:pt x="78" y="248"/>
                    <a:pt x="81" y="242"/>
                  </a:cubicBezTo>
                  <a:cubicBezTo>
                    <a:pt x="92" y="247"/>
                    <a:pt x="105" y="249"/>
                    <a:pt x="117" y="249"/>
                  </a:cubicBezTo>
                  <a:cubicBezTo>
                    <a:pt x="115" y="257"/>
                    <a:pt x="109" y="266"/>
                    <a:pt x="112" y="274"/>
                  </a:cubicBezTo>
                  <a:cubicBezTo>
                    <a:pt x="112" y="274"/>
                    <a:pt x="112" y="274"/>
                    <a:pt x="112" y="274"/>
                  </a:cubicBezTo>
                  <a:cubicBezTo>
                    <a:pt x="105" y="276"/>
                    <a:pt x="97" y="277"/>
                    <a:pt x="90" y="279"/>
                  </a:cubicBezTo>
                  <a:cubicBezTo>
                    <a:pt x="80" y="281"/>
                    <a:pt x="69" y="285"/>
                    <a:pt x="60" y="291"/>
                  </a:cubicBezTo>
                  <a:cubicBezTo>
                    <a:pt x="57" y="293"/>
                    <a:pt x="47" y="300"/>
                    <a:pt x="50" y="305"/>
                  </a:cubicBezTo>
                  <a:cubicBezTo>
                    <a:pt x="53" y="309"/>
                    <a:pt x="63" y="310"/>
                    <a:pt x="68" y="311"/>
                  </a:cubicBezTo>
                  <a:cubicBezTo>
                    <a:pt x="87" y="313"/>
                    <a:pt x="108" y="314"/>
                    <a:pt x="127" y="314"/>
                  </a:cubicBezTo>
                  <a:cubicBezTo>
                    <a:pt x="148" y="315"/>
                    <a:pt x="168" y="314"/>
                    <a:pt x="188" y="311"/>
                  </a:cubicBezTo>
                  <a:cubicBezTo>
                    <a:pt x="193" y="310"/>
                    <a:pt x="200" y="309"/>
                    <a:pt x="204" y="306"/>
                  </a:cubicBezTo>
                  <a:cubicBezTo>
                    <a:pt x="208" y="302"/>
                    <a:pt x="204" y="297"/>
                    <a:pt x="201" y="294"/>
                  </a:cubicBezTo>
                  <a:cubicBezTo>
                    <a:pt x="183" y="281"/>
                    <a:pt x="160" y="277"/>
                    <a:pt x="139" y="274"/>
                  </a:cubicBezTo>
                  <a:cubicBezTo>
                    <a:pt x="140" y="265"/>
                    <a:pt x="138" y="257"/>
                    <a:pt x="135" y="249"/>
                  </a:cubicBezTo>
                  <a:cubicBezTo>
                    <a:pt x="143" y="249"/>
                    <a:pt x="151" y="248"/>
                    <a:pt x="158" y="246"/>
                  </a:cubicBezTo>
                  <a:cubicBezTo>
                    <a:pt x="177" y="243"/>
                    <a:pt x="194" y="235"/>
                    <a:pt x="209" y="224"/>
                  </a:cubicBezTo>
                  <a:cubicBezTo>
                    <a:pt x="245" y="198"/>
                    <a:pt x="263" y="150"/>
                    <a:pt x="255" y="106"/>
                  </a:cubicBezTo>
                  <a:cubicBezTo>
                    <a:pt x="252" y="86"/>
                    <a:pt x="242" y="66"/>
                    <a:pt x="230" y="49"/>
                  </a:cubicBezTo>
                  <a:close/>
                  <a:moveTo>
                    <a:pt x="176" y="8"/>
                  </a:moveTo>
                  <a:cubicBezTo>
                    <a:pt x="184" y="9"/>
                    <a:pt x="175" y="19"/>
                    <a:pt x="173" y="23"/>
                  </a:cubicBezTo>
                  <a:cubicBezTo>
                    <a:pt x="171" y="22"/>
                    <a:pt x="169" y="21"/>
                    <a:pt x="168" y="21"/>
                  </a:cubicBezTo>
                  <a:cubicBezTo>
                    <a:pt x="170" y="17"/>
                    <a:pt x="170" y="7"/>
                    <a:pt x="176" y="8"/>
                  </a:cubicBezTo>
                  <a:close/>
                  <a:moveTo>
                    <a:pt x="197" y="95"/>
                  </a:moveTo>
                  <a:cubicBezTo>
                    <a:pt x="199" y="95"/>
                    <a:pt x="208" y="93"/>
                    <a:pt x="204" y="95"/>
                  </a:cubicBezTo>
                  <a:cubicBezTo>
                    <a:pt x="202" y="96"/>
                    <a:pt x="200" y="96"/>
                    <a:pt x="198" y="97"/>
                  </a:cubicBezTo>
                  <a:cubicBezTo>
                    <a:pt x="198" y="96"/>
                    <a:pt x="198" y="96"/>
                    <a:pt x="197" y="95"/>
                  </a:cubicBezTo>
                  <a:close/>
                  <a:moveTo>
                    <a:pt x="200" y="113"/>
                  </a:moveTo>
                  <a:cubicBezTo>
                    <a:pt x="202" y="113"/>
                    <a:pt x="204" y="112"/>
                    <a:pt x="206" y="112"/>
                  </a:cubicBezTo>
                  <a:cubicBezTo>
                    <a:pt x="207" y="112"/>
                    <a:pt x="209" y="111"/>
                    <a:pt x="210" y="111"/>
                  </a:cubicBezTo>
                  <a:cubicBezTo>
                    <a:pt x="211" y="111"/>
                    <a:pt x="217" y="110"/>
                    <a:pt x="213" y="112"/>
                  </a:cubicBezTo>
                  <a:cubicBezTo>
                    <a:pt x="208" y="113"/>
                    <a:pt x="203" y="112"/>
                    <a:pt x="200" y="114"/>
                  </a:cubicBezTo>
                  <a:cubicBezTo>
                    <a:pt x="200" y="114"/>
                    <a:pt x="200" y="113"/>
                    <a:pt x="200" y="113"/>
                  </a:cubicBezTo>
                  <a:close/>
                  <a:moveTo>
                    <a:pt x="200" y="110"/>
                  </a:moveTo>
                  <a:cubicBezTo>
                    <a:pt x="201" y="109"/>
                    <a:pt x="203" y="109"/>
                    <a:pt x="204" y="109"/>
                  </a:cubicBezTo>
                  <a:cubicBezTo>
                    <a:pt x="206" y="108"/>
                    <a:pt x="210" y="108"/>
                    <a:pt x="211" y="107"/>
                  </a:cubicBezTo>
                  <a:cubicBezTo>
                    <a:pt x="208" y="109"/>
                    <a:pt x="204" y="110"/>
                    <a:pt x="200" y="111"/>
                  </a:cubicBezTo>
                  <a:cubicBezTo>
                    <a:pt x="200" y="111"/>
                    <a:pt x="200" y="111"/>
                    <a:pt x="200" y="110"/>
                  </a:cubicBezTo>
                  <a:cubicBezTo>
                    <a:pt x="200" y="110"/>
                    <a:pt x="200" y="110"/>
                    <a:pt x="200" y="110"/>
                  </a:cubicBezTo>
                  <a:close/>
                  <a:moveTo>
                    <a:pt x="200" y="105"/>
                  </a:moveTo>
                  <a:cubicBezTo>
                    <a:pt x="203" y="105"/>
                    <a:pt x="207" y="105"/>
                    <a:pt x="210" y="104"/>
                  </a:cubicBezTo>
                  <a:cubicBezTo>
                    <a:pt x="206" y="105"/>
                    <a:pt x="203" y="106"/>
                    <a:pt x="200" y="108"/>
                  </a:cubicBezTo>
                  <a:cubicBezTo>
                    <a:pt x="200" y="107"/>
                    <a:pt x="200" y="106"/>
                    <a:pt x="200" y="105"/>
                  </a:cubicBezTo>
                  <a:close/>
                  <a:moveTo>
                    <a:pt x="199" y="104"/>
                  </a:moveTo>
                  <a:cubicBezTo>
                    <a:pt x="199" y="103"/>
                    <a:pt x="199" y="102"/>
                    <a:pt x="199" y="102"/>
                  </a:cubicBezTo>
                  <a:cubicBezTo>
                    <a:pt x="200" y="102"/>
                    <a:pt x="201" y="102"/>
                    <a:pt x="202" y="101"/>
                  </a:cubicBezTo>
                  <a:cubicBezTo>
                    <a:pt x="202" y="101"/>
                    <a:pt x="208" y="101"/>
                    <a:pt x="206" y="102"/>
                  </a:cubicBezTo>
                  <a:cubicBezTo>
                    <a:pt x="204" y="102"/>
                    <a:pt x="201" y="103"/>
                    <a:pt x="199" y="104"/>
                  </a:cubicBezTo>
                  <a:close/>
                  <a:moveTo>
                    <a:pt x="199" y="101"/>
                  </a:moveTo>
                  <a:cubicBezTo>
                    <a:pt x="201" y="101"/>
                    <a:pt x="205" y="99"/>
                    <a:pt x="207" y="98"/>
                  </a:cubicBezTo>
                  <a:cubicBezTo>
                    <a:pt x="207" y="98"/>
                    <a:pt x="208" y="99"/>
                    <a:pt x="208" y="100"/>
                  </a:cubicBezTo>
                  <a:cubicBezTo>
                    <a:pt x="205" y="100"/>
                    <a:pt x="202" y="101"/>
                    <a:pt x="199" y="101"/>
                  </a:cubicBezTo>
                  <a:close/>
                  <a:moveTo>
                    <a:pt x="207" y="96"/>
                  </a:moveTo>
                  <a:cubicBezTo>
                    <a:pt x="207" y="96"/>
                    <a:pt x="207" y="97"/>
                    <a:pt x="207" y="97"/>
                  </a:cubicBezTo>
                  <a:cubicBezTo>
                    <a:pt x="205" y="97"/>
                    <a:pt x="203" y="97"/>
                    <a:pt x="201" y="98"/>
                  </a:cubicBezTo>
                  <a:cubicBezTo>
                    <a:pt x="195" y="99"/>
                    <a:pt x="201" y="97"/>
                    <a:pt x="203" y="96"/>
                  </a:cubicBezTo>
                  <a:cubicBezTo>
                    <a:pt x="204" y="96"/>
                    <a:pt x="206" y="95"/>
                    <a:pt x="207" y="94"/>
                  </a:cubicBezTo>
                  <a:cubicBezTo>
                    <a:pt x="207" y="94"/>
                    <a:pt x="207" y="94"/>
                    <a:pt x="207" y="94"/>
                  </a:cubicBezTo>
                  <a:cubicBezTo>
                    <a:pt x="207" y="95"/>
                    <a:pt x="207" y="95"/>
                    <a:pt x="207" y="96"/>
                  </a:cubicBezTo>
                  <a:close/>
                  <a:moveTo>
                    <a:pt x="204" y="98"/>
                  </a:moveTo>
                  <a:cubicBezTo>
                    <a:pt x="206" y="97"/>
                    <a:pt x="202" y="99"/>
                    <a:pt x="201" y="99"/>
                  </a:cubicBezTo>
                  <a:cubicBezTo>
                    <a:pt x="201" y="99"/>
                    <a:pt x="200" y="100"/>
                    <a:pt x="199" y="100"/>
                  </a:cubicBezTo>
                  <a:cubicBezTo>
                    <a:pt x="199" y="100"/>
                    <a:pt x="199" y="99"/>
                    <a:pt x="199" y="99"/>
                  </a:cubicBezTo>
                  <a:cubicBezTo>
                    <a:pt x="200" y="99"/>
                    <a:pt x="202" y="98"/>
                    <a:pt x="204" y="98"/>
                  </a:cubicBezTo>
                  <a:close/>
                  <a:moveTo>
                    <a:pt x="200" y="117"/>
                  </a:moveTo>
                  <a:cubicBezTo>
                    <a:pt x="204" y="117"/>
                    <a:pt x="208" y="116"/>
                    <a:pt x="213" y="115"/>
                  </a:cubicBezTo>
                  <a:cubicBezTo>
                    <a:pt x="218" y="114"/>
                    <a:pt x="215" y="116"/>
                    <a:pt x="213" y="116"/>
                  </a:cubicBezTo>
                  <a:cubicBezTo>
                    <a:pt x="212" y="117"/>
                    <a:pt x="210" y="118"/>
                    <a:pt x="208" y="118"/>
                  </a:cubicBezTo>
                  <a:cubicBezTo>
                    <a:pt x="205" y="119"/>
                    <a:pt x="203" y="120"/>
                    <a:pt x="201" y="120"/>
                  </a:cubicBezTo>
                  <a:cubicBezTo>
                    <a:pt x="200" y="119"/>
                    <a:pt x="200" y="118"/>
                    <a:pt x="200" y="117"/>
                  </a:cubicBezTo>
                  <a:close/>
                  <a:moveTo>
                    <a:pt x="215" y="121"/>
                  </a:moveTo>
                  <a:cubicBezTo>
                    <a:pt x="214" y="122"/>
                    <a:pt x="212" y="122"/>
                    <a:pt x="210" y="123"/>
                  </a:cubicBezTo>
                  <a:cubicBezTo>
                    <a:pt x="209" y="123"/>
                    <a:pt x="207" y="123"/>
                    <a:pt x="206" y="123"/>
                  </a:cubicBezTo>
                  <a:cubicBezTo>
                    <a:pt x="204" y="123"/>
                    <a:pt x="203" y="123"/>
                    <a:pt x="202" y="122"/>
                  </a:cubicBezTo>
                  <a:cubicBezTo>
                    <a:pt x="204" y="122"/>
                    <a:pt x="206" y="121"/>
                    <a:pt x="209" y="121"/>
                  </a:cubicBezTo>
                  <a:cubicBezTo>
                    <a:pt x="210" y="121"/>
                    <a:pt x="211" y="121"/>
                    <a:pt x="212" y="120"/>
                  </a:cubicBezTo>
                  <a:cubicBezTo>
                    <a:pt x="212" y="120"/>
                    <a:pt x="217" y="119"/>
                    <a:pt x="215" y="121"/>
                  </a:cubicBezTo>
                  <a:close/>
                  <a:moveTo>
                    <a:pt x="218" y="119"/>
                  </a:moveTo>
                  <a:cubicBezTo>
                    <a:pt x="218" y="119"/>
                    <a:pt x="217" y="119"/>
                    <a:pt x="217" y="119"/>
                  </a:cubicBezTo>
                  <a:cubicBezTo>
                    <a:pt x="214" y="119"/>
                    <a:pt x="210" y="120"/>
                    <a:pt x="207" y="120"/>
                  </a:cubicBezTo>
                  <a:cubicBezTo>
                    <a:pt x="205" y="121"/>
                    <a:pt x="203" y="121"/>
                    <a:pt x="201" y="121"/>
                  </a:cubicBezTo>
                  <a:cubicBezTo>
                    <a:pt x="201" y="121"/>
                    <a:pt x="201" y="121"/>
                    <a:pt x="201" y="121"/>
                  </a:cubicBezTo>
                  <a:cubicBezTo>
                    <a:pt x="201" y="121"/>
                    <a:pt x="201" y="121"/>
                    <a:pt x="201" y="121"/>
                  </a:cubicBezTo>
                  <a:cubicBezTo>
                    <a:pt x="202" y="121"/>
                    <a:pt x="203" y="120"/>
                    <a:pt x="203" y="120"/>
                  </a:cubicBezTo>
                  <a:cubicBezTo>
                    <a:pt x="208" y="119"/>
                    <a:pt x="213" y="118"/>
                    <a:pt x="217" y="115"/>
                  </a:cubicBezTo>
                  <a:cubicBezTo>
                    <a:pt x="217" y="115"/>
                    <a:pt x="217" y="115"/>
                    <a:pt x="217" y="115"/>
                  </a:cubicBezTo>
                  <a:cubicBezTo>
                    <a:pt x="217" y="115"/>
                    <a:pt x="218" y="115"/>
                    <a:pt x="218" y="116"/>
                  </a:cubicBezTo>
                  <a:cubicBezTo>
                    <a:pt x="218" y="117"/>
                    <a:pt x="218" y="118"/>
                    <a:pt x="218" y="119"/>
                  </a:cubicBezTo>
                  <a:close/>
                  <a:moveTo>
                    <a:pt x="217" y="114"/>
                  </a:moveTo>
                  <a:cubicBezTo>
                    <a:pt x="214" y="114"/>
                    <a:pt x="211" y="115"/>
                    <a:pt x="208" y="115"/>
                  </a:cubicBezTo>
                  <a:cubicBezTo>
                    <a:pt x="206" y="116"/>
                    <a:pt x="204" y="116"/>
                    <a:pt x="202" y="116"/>
                  </a:cubicBezTo>
                  <a:cubicBezTo>
                    <a:pt x="201" y="116"/>
                    <a:pt x="200" y="116"/>
                    <a:pt x="200" y="116"/>
                  </a:cubicBezTo>
                  <a:cubicBezTo>
                    <a:pt x="200" y="116"/>
                    <a:pt x="200" y="116"/>
                    <a:pt x="200" y="115"/>
                  </a:cubicBezTo>
                  <a:cubicBezTo>
                    <a:pt x="200" y="115"/>
                    <a:pt x="202" y="114"/>
                    <a:pt x="203" y="114"/>
                  </a:cubicBezTo>
                  <a:cubicBezTo>
                    <a:pt x="207" y="113"/>
                    <a:pt x="212" y="114"/>
                    <a:pt x="215" y="111"/>
                  </a:cubicBezTo>
                  <a:cubicBezTo>
                    <a:pt x="216" y="112"/>
                    <a:pt x="217" y="113"/>
                    <a:pt x="217" y="114"/>
                  </a:cubicBezTo>
                  <a:cubicBezTo>
                    <a:pt x="217" y="114"/>
                    <a:pt x="217" y="114"/>
                    <a:pt x="217" y="114"/>
                  </a:cubicBezTo>
                  <a:close/>
                  <a:moveTo>
                    <a:pt x="201" y="112"/>
                  </a:moveTo>
                  <a:cubicBezTo>
                    <a:pt x="199" y="112"/>
                    <a:pt x="199" y="112"/>
                    <a:pt x="201" y="111"/>
                  </a:cubicBezTo>
                  <a:cubicBezTo>
                    <a:pt x="203" y="111"/>
                    <a:pt x="205" y="110"/>
                    <a:pt x="207" y="110"/>
                  </a:cubicBezTo>
                  <a:cubicBezTo>
                    <a:pt x="209" y="109"/>
                    <a:pt x="211" y="108"/>
                    <a:pt x="213" y="107"/>
                  </a:cubicBezTo>
                  <a:cubicBezTo>
                    <a:pt x="213" y="107"/>
                    <a:pt x="213" y="108"/>
                    <a:pt x="213" y="108"/>
                  </a:cubicBezTo>
                  <a:cubicBezTo>
                    <a:pt x="214" y="108"/>
                    <a:pt x="214" y="109"/>
                    <a:pt x="214" y="110"/>
                  </a:cubicBezTo>
                  <a:cubicBezTo>
                    <a:pt x="210" y="110"/>
                    <a:pt x="205" y="112"/>
                    <a:pt x="201" y="112"/>
                  </a:cubicBezTo>
                  <a:close/>
                  <a:moveTo>
                    <a:pt x="202" y="108"/>
                  </a:moveTo>
                  <a:cubicBezTo>
                    <a:pt x="198" y="109"/>
                    <a:pt x="202" y="108"/>
                    <a:pt x="203" y="107"/>
                  </a:cubicBezTo>
                  <a:cubicBezTo>
                    <a:pt x="206" y="106"/>
                    <a:pt x="208" y="105"/>
                    <a:pt x="211" y="105"/>
                  </a:cubicBezTo>
                  <a:cubicBezTo>
                    <a:pt x="211" y="105"/>
                    <a:pt x="212" y="106"/>
                    <a:pt x="212" y="106"/>
                  </a:cubicBezTo>
                  <a:cubicBezTo>
                    <a:pt x="209" y="107"/>
                    <a:pt x="205" y="107"/>
                    <a:pt x="202" y="108"/>
                  </a:cubicBezTo>
                  <a:close/>
                  <a:moveTo>
                    <a:pt x="204" y="104"/>
                  </a:moveTo>
                  <a:cubicBezTo>
                    <a:pt x="202" y="104"/>
                    <a:pt x="198" y="105"/>
                    <a:pt x="202" y="104"/>
                  </a:cubicBezTo>
                  <a:cubicBezTo>
                    <a:pt x="204" y="103"/>
                    <a:pt x="206" y="102"/>
                    <a:pt x="208" y="101"/>
                  </a:cubicBezTo>
                  <a:cubicBezTo>
                    <a:pt x="209" y="102"/>
                    <a:pt x="210" y="103"/>
                    <a:pt x="210" y="104"/>
                  </a:cubicBezTo>
                  <a:cubicBezTo>
                    <a:pt x="208" y="104"/>
                    <a:pt x="206" y="104"/>
                    <a:pt x="204" y="104"/>
                  </a:cubicBezTo>
                  <a:close/>
                  <a:moveTo>
                    <a:pt x="208" y="94"/>
                  </a:moveTo>
                  <a:cubicBezTo>
                    <a:pt x="208" y="94"/>
                    <a:pt x="207" y="93"/>
                    <a:pt x="207" y="93"/>
                  </a:cubicBezTo>
                  <a:cubicBezTo>
                    <a:pt x="204" y="94"/>
                    <a:pt x="201" y="94"/>
                    <a:pt x="197" y="94"/>
                  </a:cubicBezTo>
                  <a:cubicBezTo>
                    <a:pt x="197" y="95"/>
                    <a:pt x="197" y="95"/>
                    <a:pt x="197" y="95"/>
                  </a:cubicBezTo>
                  <a:cubicBezTo>
                    <a:pt x="197" y="94"/>
                    <a:pt x="197" y="94"/>
                    <a:pt x="197" y="94"/>
                  </a:cubicBezTo>
                  <a:cubicBezTo>
                    <a:pt x="197" y="94"/>
                    <a:pt x="197" y="93"/>
                    <a:pt x="196" y="93"/>
                  </a:cubicBezTo>
                  <a:cubicBezTo>
                    <a:pt x="205" y="92"/>
                    <a:pt x="213" y="89"/>
                    <a:pt x="222" y="88"/>
                  </a:cubicBezTo>
                  <a:cubicBezTo>
                    <a:pt x="223" y="88"/>
                    <a:pt x="225" y="88"/>
                    <a:pt x="226" y="88"/>
                  </a:cubicBezTo>
                  <a:cubicBezTo>
                    <a:pt x="227" y="87"/>
                    <a:pt x="233" y="86"/>
                    <a:pt x="228" y="87"/>
                  </a:cubicBezTo>
                  <a:cubicBezTo>
                    <a:pt x="224" y="89"/>
                    <a:pt x="219" y="90"/>
                    <a:pt x="214" y="92"/>
                  </a:cubicBezTo>
                  <a:cubicBezTo>
                    <a:pt x="214" y="91"/>
                    <a:pt x="213" y="91"/>
                    <a:pt x="213" y="91"/>
                  </a:cubicBezTo>
                  <a:cubicBezTo>
                    <a:pt x="210" y="90"/>
                    <a:pt x="208" y="92"/>
                    <a:pt x="208" y="94"/>
                  </a:cubicBezTo>
                  <a:close/>
                  <a:moveTo>
                    <a:pt x="187" y="100"/>
                  </a:moveTo>
                  <a:cubicBezTo>
                    <a:pt x="187" y="100"/>
                    <a:pt x="187" y="100"/>
                    <a:pt x="187" y="100"/>
                  </a:cubicBezTo>
                  <a:cubicBezTo>
                    <a:pt x="188" y="101"/>
                    <a:pt x="188" y="101"/>
                    <a:pt x="188" y="102"/>
                  </a:cubicBezTo>
                  <a:cubicBezTo>
                    <a:pt x="188" y="102"/>
                    <a:pt x="188" y="103"/>
                    <a:pt x="188" y="103"/>
                  </a:cubicBezTo>
                  <a:cubicBezTo>
                    <a:pt x="186" y="103"/>
                    <a:pt x="184" y="104"/>
                    <a:pt x="182" y="105"/>
                  </a:cubicBezTo>
                  <a:cubicBezTo>
                    <a:pt x="175" y="107"/>
                    <a:pt x="169" y="110"/>
                    <a:pt x="163" y="111"/>
                  </a:cubicBezTo>
                  <a:cubicBezTo>
                    <a:pt x="156" y="113"/>
                    <a:pt x="148" y="114"/>
                    <a:pt x="141" y="116"/>
                  </a:cubicBezTo>
                  <a:cubicBezTo>
                    <a:pt x="138" y="117"/>
                    <a:pt x="136" y="119"/>
                    <a:pt x="133" y="120"/>
                  </a:cubicBezTo>
                  <a:cubicBezTo>
                    <a:pt x="133" y="120"/>
                    <a:pt x="130" y="120"/>
                    <a:pt x="129" y="120"/>
                  </a:cubicBezTo>
                  <a:cubicBezTo>
                    <a:pt x="129" y="120"/>
                    <a:pt x="129" y="120"/>
                    <a:pt x="129" y="120"/>
                  </a:cubicBezTo>
                  <a:cubicBezTo>
                    <a:pt x="131" y="119"/>
                    <a:pt x="134" y="118"/>
                    <a:pt x="136" y="117"/>
                  </a:cubicBezTo>
                  <a:cubicBezTo>
                    <a:pt x="147" y="115"/>
                    <a:pt x="157" y="111"/>
                    <a:pt x="167" y="107"/>
                  </a:cubicBezTo>
                  <a:cubicBezTo>
                    <a:pt x="174" y="105"/>
                    <a:pt x="181" y="103"/>
                    <a:pt x="187" y="100"/>
                  </a:cubicBezTo>
                  <a:close/>
                  <a:moveTo>
                    <a:pt x="156" y="110"/>
                  </a:moveTo>
                  <a:cubicBezTo>
                    <a:pt x="150" y="112"/>
                    <a:pt x="144" y="114"/>
                    <a:pt x="138" y="116"/>
                  </a:cubicBezTo>
                  <a:cubicBezTo>
                    <a:pt x="135" y="117"/>
                    <a:pt x="132" y="118"/>
                    <a:pt x="129" y="119"/>
                  </a:cubicBezTo>
                  <a:cubicBezTo>
                    <a:pt x="129" y="118"/>
                    <a:pt x="129" y="117"/>
                    <a:pt x="129" y="116"/>
                  </a:cubicBezTo>
                  <a:cubicBezTo>
                    <a:pt x="138" y="116"/>
                    <a:pt x="147" y="112"/>
                    <a:pt x="156" y="110"/>
                  </a:cubicBezTo>
                  <a:cubicBezTo>
                    <a:pt x="158" y="109"/>
                    <a:pt x="160" y="109"/>
                    <a:pt x="162" y="108"/>
                  </a:cubicBezTo>
                  <a:cubicBezTo>
                    <a:pt x="160" y="109"/>
                    <a:pt x="158" y="110"/>
                    <a:pt x="156" y="110"/>
                  </a:cubicBezTo>
                  <a:close/>
                  <a:moveTo>
                    <a:pt x="128" y="112"/>
                  </a:moveTo>
                  <a:cubicBezTo>
                    <a:pt x="137" y="108"/>
                    <a:pt x="147" y="106"/>
                    <a:pt x="156" y="104"/>
                  </a:cubicBezTo>
                  <a:cubicBezTo>
                    <a:pt x="165" y="102"/>
                    <a:pt x="177" y="100"/>
                    <a:pt x="184" y="95"/>
                  </a:cubicBezTo>
                  <a:cubicBezTo>
                    <a:pt x="176" y="101"/>
                    <a:pt x="163" y="103"/>
                    <a:pt x="153" y="107"/>
                  </a:cubicBezTo>
                  <a:cubicBezTo>
                    <a:pt x="148" y="109"/>
                    <a:pt x="143" y="111"/>
                    <a:pt x="138" y="112"/>
                  </a:cubicBezTo>
                  <a:cubicBezTo>
                    <a:pt x="135" y="113"/>
                    <a:pt x="132" y="113"/>
                    <a:pt x="129" y="114"/>
                  </a:cubicBezTo>
                  <a:cubicBezTo>
                    <a:pt x="129" y="113"/>
                    <a:pt x="128" y="113"/>
                    <a:pt x="128" y="112"/>
                  </a:cubicBezTo>
                  <a:close/>
                  <a:moveTo>
                    <a:pt x="129" y="121"/>
                  </a:moveTo>
                  <a:cubicBezTo>
                    <a:pt x="132" y="121"/>
                    <a:pt x="136" y="120"/>
                    <a:pt x="139" y="118"/>
                  </a:cubicBezTo>
                  <a:cubicBezTo>
                    <a:pt x="144" y="116"/>
                    <a:pt x="148" y="115"/>
                    <a:pt x="153" y="114"/>
                  </a:cubicBezTo>
                  <a:cubicBezTo>
                    <a:pt x="161" y="112"/>
                    <a:pt x="169" y="110"/>
                    <a:pt x="177" y="107"/>
                  </a:cubicBezTo>
                  <a:cubicBezTo>
                    <a:pt x="171" y="110"/>
                    <a:pt x="165" y="111"/>
                    <a:pt x="158" y="113"/>
                  </a:cubicBezTo>
                  <a:cubicBezTo>
                    <a:pt x="153" y="115"/>
                    <a:pt x="147" y="117"/>
                    <a:pt x="141" y="119"/>
                  </a:cubicBezTo>
                  <a:cubicBezTo>
                    <a:pt x="137" y="120"/>
                    <a:pt x="133" y="121"/>
                    <a:pt x="128" y="123"/>
                  </a:cubicBezTo>
                  <a:cubicBezTo>
                    <a:pt x="128" y="122"/>
                    <a:pt x="129" y="122"/>
                    <a:pt x="129" y="121"/>
                  </a:cubicBezTo>
                  <a:close/>
                  <a:moveTo>
                    <a:pt x="128" y="125"/>
                  </a:moveTo>
                  <a:cubicBezTo>
                    <a:pt x="132" y="125"/>
                    <a:pt x="136" y="123"/>
                    <a:pt x="140" y="122"/>
                  </a:cubicBezTo>
                  <a:cubicBezTo>
                    <a:pt x="144" y="121"/>
                    <a:pt x="148" y="119"/>
                    <a:pt x="153" y="118"/>
                  </a:cubicBezTo>
                  <a:cubicBezTo>
                    <a:pt x="149" y="120"/>
                    <a:pt x="144" y="122"/>
                    <a:pt x="140" y="123"/>
                  </a:cubicBezTo>
                  <a:cubicBezTo>
                    <a:pt x="136" y="125"/>
                    <a:pt x="131" y="125"/>
                    <a:pt x="127" y="127"/>
                  </a:cubicBezTo>
                  <a:cubicBezTo>
                    <a:pt x="127" y="126"/>
                    <a:pt x="127" y="126"/>
                    <a:pt x="128" y="125"/>
                  </a:cubicBezTo>
                  <a:close/>
                  <a:moveTo>
                    <a:pt x="126" y="129"/>
                  </a:moveTo>
                  <a:cubicBezTo>
                    <a:pt x="130" y="129"/>
                    <a:pt x="134" y="128"/>
                    <a:pt x="138" y="126"/>
                  </a:cubicBezTo>
                  <a:cubicBezTo>
                    <a:pt x="144" y="125"/>
                    <a:pt x="149" y="123"/>
                    <a:pt x="155" y="122"/>
                  </a:cubicBezTo>
                  <a:cubicBezTo>
                    <a:pt x="167" y="118"/>
                    <a:pt x="180" y="115"/>
                    <a:pt x="192" y="110"/>
                  </a:cubicBezTo>
                  <a:cubicBezTo>
                    <a:pt x="192" y="111"/>
                    <a:pt x="192" y="111"/>
                    <a:pt x="192" y="112"/>
                  </a:cubicBezTo>
                  <a:cubicBezTo>
                    <a:pt x="192" y="112"/>
                    <a:pt x="192" y="112"/>
                    <a:pt x="192" y="112"/>
                  </a:cubicBezTo>
                  <a:cubicBezTo>
                    <a:pt x="180" y="116"/>
                    <a:pt x="168" y="119"/>
                    <a:pt x="156" y="122"/>
                  </a:cubicBezTo>
                  <a:cubicBezTo>
                    <a:pt x="145" y="125"/>
                    <a:pt x="135" y="127"/>
                    <a:pt x="125" y="132"/>
                  </a:cubicBezTo>
                  <a:cubicBezTo>
                    <a:pt x="125" y="131"/>
                    <a:pt x="126" y="130"/>
                    <a:pt x="126" y="129"/>
                  </a:cubicBezTo>
                  <a:close/>
                  <a:moveTo>
                    <a:pt x="125" y="133"/>
                  </a:moveTo>
                  <a:cubicBezTo>
                    <a:pt x="135" y="128"/>
                    <a:pt x="147" y="125"/>
                    <a:pt x="158" y="122"/>
                  </a:cubicBezTo>
                  <a:cubicBezTo>
                    <a:pt x="164" y="121"/>
                    <a:pt x="169" y="119"/>
                    <a:pt x="175" y="117"/>
                  </a:cubicBezTo>
                  <a:cubicBezTo>
                    <a:pt x="176" y="117"/>
                    <a:pt x="177" y="117"/>
                    <a:pt x="178" y="117"/>
                  </a:cubicBezTo>
                  <a:cubicBezTo>
                    <a:pt x="169" y="119"/>
                    <a:pt x="161" y="122"/>
                    <a:pt x="153" y="124"/>
                  </a:cubicBezTo>
                  <a:cubicBezTo>
                    <a:pt x="143" y="128"/>
                    <a:pt x="133" y="131"/>
                    <a:pt x="124" y="136"/>
                  </a:cubicBezTo>
                  <a:cubicBezTo>
                    <a:pt x="124" y="135"/>
                    <a:pt x="124" y="134"/>
                    <a:pt x="125" y="133"/>
                  </a:cubicBezTo>
                  <a:close/>
                  <a:moveTo>
                    <a:pt x="193" y="122"/>
                  </a:moveTo>
                  <a:cubicBezTo>
                    <a:pt x="193" y="123"/>
                    <a:pt x="193" y="123"/>
                    <a:pt x="193" y="123"/>
                  </a:cubicBezTo>
                  <a:cubicBezTo>
                    <a:pt x="188" y="126"/>
                    <a:pt x="182" y="127"/>
                    <a:pt x="177" y="129"/>
                  </a:cubicBezTo>
                  <a:cubicBezTo>
                    <a:pt x="170" y="130"/>
                    <a:pt x="164" y="133"/>
                    <a:pt x="158" y="135"/>
                  </a:cubicBezTo>
                  <a:cubicBezTo>
                    <a:pt x="146" y="138"/>
                    <a:pt x="135" y="142"/>
                    <a:pt x="125" y="146"/>
                  </a:cubicBezTo>
                  <a:cubicBezTo>
                    <a:pt x="125" y="145"/>
                    <a:pt x="124" y="144"/>
                    <a:pt x="124" y="142"/>
                  </a:cubicBezTo>
                  <a:cubicBezTo>
                    <a:pt x="126" y="142"/>
                    <a:pt x="128" y="141"/>
                    <a:pt x="130" y="140"/>
                  </a:cubicBezTo>
                  <a:cubicBezTo>
                    <a:pt x="134" y="139"/>
                    <a:pt x="137" y="138"/>
                    <a:pt x="141" y="137"/>
                  </a:cubicBezTo>
                  <a:cubicBezTo>
                    <a:pt x="148" y="135"/>
                    <a:pt x="155" y="133"/>
                    <a:pt x="162" y="131"/>
                  </a:cubicBezTo>
                  <a:cubicBezTo>
                    <a:pt x="169" y="129"/>
                    <a:pt x="176" y="127"/>
                    <a:pt x="183" y="125"/>
                  </a:cubicBezTo>
                  <a:cubicBezTo>
                    <a:pt x="186" y="124"/>
                    <a:pt x="190" y="124"/>
                    <a:pt x="193" y="122"/>
                  </a:cubicBezTo>
                  <a:close/>
                  <a:moveTo>
                    <a:pt x="124" y="138"/>
                  </a:moveTo>
                  <a:cubicBezTo>
                    <a:pt x="135" y="135"/>
                    <a:pt x="146" y="130"/>
                    <a:pt x="158" y="127"/>
                  </a:cubicBezTo>
                  <a:cubicBezTo>
                    <a:pt x="164" y="126"/>
                    <a:pt x="170" y="124"/>
                    <a:pt x="176" y="123"/>
                  </a:cubicBezTo>
                  <a:cubicBezTo>
                    <a:pt x="176" y="122"/>
                    <a:pt x="176" y="122"/>
                    <a:pt x="176" y="122"/>
                  </a:cubicBezTo>
                  <a:cubicBezTo>
                    <a:pt x="175" y="123"/>
                    <a:pt x="174" y="123"/>
                    <a:pt x="173" y="123"/>
                  </a:cubicBezTo>
                  <a:cubicBezTo>
                    <a:pt x="167" y="125"/>
                    <a:pt x="161" y="127"/>
                    <a:pt x="155" y="129"/>
                  </a:cubicBezTo>
                  <a:cubicBezTo>
                    <a:pt x="149" y="131"/>
                    <a:pt x="144" y="133"/>
                    <a:pt x="138" y="135"/>
                  </a:cubicBezTo>
                  <a:cubicBezTo>
                    <a:pt x="133" y="137"/>
                    <a:pt x="129" y="139"/>
                    <a:pt x="124" y="141"/>
                  </a:cubicBezTo>
                  <a:cubicBezTo>
                    <a:pt x="124" y="140"/>
                    <a:pt x="124" y="139"/>
                    <a:pt x="124" y="138"/>
                  </a:cubicBezTo>
                  <a:close/>
                  <a:moveTo>
                    <a:pt x="125" y="148"/>
                  </a:moveTo>
                  <a:cubicBezTo>
                    <a:pt x="125" y="148"/>
                    <a:pt x="125" y="148"/>
                    <a:pt x="125" y="148"/>
                  </a:cubicBezTo>
                  <a:cubicBezTo>
                    <a:pt x="128" y="147"/>
                    <a:pt x="131" y="146"/>
                    <a:pt x="134" y="145"/>
                  </a:cubicBezTo>
                  <a:cubicBezTo>
                    <a:pt x="130" y="147"/>
                    <a:pt x="127" y="149"/>
                    <a:pt x="124" y="150"/>
                  </a:cubicBezTo>
                  <a:cubicBezTo>
                    <a:pt x="124" y="150"/>
                    <a:pt x="125" y="149"/>
                    <a:pt x="125" y="148"/>
                  </a:cubicBezTo>
                  <a:close/>
                  <a:moveTo>
                    <a:pt x="122" y="156"/>
                  </a:moveTo>
                  <a:cubicBezTo>
                    <a:pt x="122" y="155"/>
                    <a:pt x="123" y="154"/>
                    <a:pt x="123" y="153"/>
                  </a:cubicBezTo>
                  <a:cubicBezTo>
                    <a:pt x="128" y="152"/>
                    <a:pt x="132" y="150"/>
                    <a:pt x="137" y="148"/>
                  </a:cubicBezTo>
                  <a:cubicBezTo>
                    <a:pt x="141" y="146"/>
                    <a:pt x="146" y="145"/>
                    <a:pt x="150" y="144"/>
                  </a:cubicBezTo>
                  <a:cubicBezTo>
                    <a:pt x="141" y="147"/>
                    <a:pt x="131" y="151"/>
                    <a:pt x="122" y="156"/>
                  </a:cubicBezTo>
                  <a:cubicBezTo>
                    <a:pt x="122" y="156"/>
                    <a:pt x="122" y="156"/>
                    <a:pt x="122" y="156"/>
                  </a:cubicBezTo>
                  <a:close/>
                  <a:moveTo>
                    <a:pt x="121" y="158"/>
                  </a:moveTo>
                  <a:cubicBezTo>
                    <a:pt x="126" y="157"/>
                    <a:pt x="130" y="155"/>
                    <a:pt x="134" y="153"/>
                  </a:cubicBezTo>
                  <a:cubicBezTo>
                    <a:pt x="142" y="149"/>
                    <a:pt x="150" y="147"/>
                    <a:pt x="158" y="145"/>
                  </a:cubicBezTo>
                  <a:cubicBezTo>
                    <a:pt x="160" y="144"/>
                    <a:pt x="162" y="144"/>
                    <a:pt x="165" y="143"/>
                  </a:cubicBezTo>
                  <a:cubicBezTo>
                    <a:pt x="161" y="144"/>
                    <a:pt x="158" y="146"/>
                    <a:pt x="154" y="147"/>
                  </a:cubicBezTo>
                  <a:cubicBezTo>
                    <a:pt x="147" y="149"/>
                    <a:pt x="141" y="151"/>
                    <a:pt x="135" y="154"/>
                  </a:cubicBezTo>
                  <a:cubicBezTo>
                    <a:pt x="130" y="156"/>
                    <a:pt x="125" y="157"/>
                    <a:pt x="120" y="159"/>
                  </a:cubicBezTo>
                  <a:cubicBezTo>
                    <a:pt x="121" y="159"/>
                    <a:pt x="121" y="159"/>
                    <a:pt x="121" y="158"/>
                  </a:cubicBezTo>
                  <a:close/>
                  <a:moveTo>
                    <a:pt x="119" y="161"/>
                  </a:moveTo>
                  <a:cubicBezTo>
                    <a:pt x="125" y="161"/>
                    <a:pt x="131" y="159"/>
                    <a:pt x="136" y="157"/>
                  </a:cubicBezTo>
                  <a:cubicBezTo>
                    <a:pt x="143" y="154"/>
                    <a:pt x="150" y="152"/>
                    <a:pt x="157" y="150"/>
                  </a:cubicBezTo>
                  <a:cubicBezTo>
                    <a:pt x="156" y="150"/>
                    <a:pt x="156" y="151"/>
                    <a:pt x="155" y="151"/>
                  </a:cubicBezTo>
                  <a:cubicBezTo>
                    <a:pt x="147" y="153"/>
                    <a:pt x="140" y="157"/>
                    <a:pt x="133" y="160"/>
                  </a:cubicBezTo>
                  <a:cubicBezTo>
                    <a:pt x="128" y="161"/>
                    <a:pt x="123" y="163"/>
                    <a:pt x="118" y="165"/>
                  </a:cubicBezTo>
                  <a:cubicBezTo>
                    <a:pt x="118" y="164"/>
                    <a:pt x="119" y="163"/>
                    <a:pt x="119" y="161"/>
                  </a:cubicBezTo>
                  <a:close/>
                  <a:moveTo>
                    <a:pt x="181" y="142"/>
                  </a:moveTo>
                  <a:cubicBezTo>
                    <a:pt x="185" y="141"/>
                    <a:pt x="189" y="140"/>
                    <a:pt x="192" y="138"/>
                  </a:cubicBezTo>
                  <a:cubicBezTo>
                    <a:pt x="193" y="138"/>
                    <a:pt x="193" y="138"/>
                    <a:pt x="194" y="138"/>
                  </a:cubicBezTo>
                  <a:cubicBezTo>
                    <a:pt x="196" y="137"/>
                    <a:pt x="198" y="137"/>
                    <a:pt x="200" y="136"/>
                  </a:cubicBezTo>
                  <a:cubicBezTo>
                    <a:pt x="200" y="137"/>
                    <a:pt x="200" y="137"/>
                    <a:pt x="201" y="138"/>
                  </a:cubicBezTo>
                  <a:cubicBezTo>
                    <a:pt x="194" y="140"/>
                    <a:pt x="188" y="142"/>
                    <a:pt x="181" y="144"/>
                  </a:cubicBezTo>
                  <a:cubicBezTo>
                    <a:pt x="174" y="147"/>
                    <a:pt x="166" y="149"/>
                    <a:pt x="158" y="152"/>
                  </a:cubicBezTo>
                  <a:cubicBezTo>
                    <a:pt x="151" y="154"/>
                    <a:pt x="144" y="157"/>
                    <a:pt x="137" y="159"/>
                  </a:cubicBezTo>
                  <a:cubicBezTo>
                    <a:pt x="131" y="161"/>
                    <a:pt x="124" y="163"/>
                    <a:pt x="118" y="167"/>
                  </a:cubicBezTo>
                  <a:cubicBezTo>
                    <a:pt x="118" y="167"/>
                    <a:pt x="118" y="167"/>
                    <a:pt x="118" y="167"/>
                  </a:cubicBezTo>
                  <a:cubicBezTo>
                    <a:pt x="123" y="163"/>
                    <a:pt x="130" y="161"/>
                    <a:pt x="137" y="159"/>
                  </a:cubicBezTo>
                  <a:cubicBezTo>
                    <a:pt x="144" y="156"/>
                    <a:pt x="151" y="153"/>
                    <a:pt x="159" y="150"/>
                  </a:cubicBezTo>
                  <a:cubicBezTo>
                    <a:pt x="163" y="149"/>
                    <a:pt x="168" y="147"/>
                    <a:pt x="173" y="145"/>
                  </a:cubicBezTo>
                  <a:cubicBezTo>
                    <a:pt x="175" y="144"/>
                    <a:pt x="178" y="143"/>
                    <a:pt x="181" y="142"/>
                  </a:cubicBezTo>
                  <a:close/>
                  <a:moveTo>
                    <a:pt x="190" y="142"/>
                  </a:moveTo>
                  <a:cubicBezTo>
                    <a:pt x="186" y="144"/>
                    <a:pt x="183" y="145"/>
                    <a:pt x="179" y="146"/>
                  </a:cubicBezTo>
                  <a:cubicBezTo>
                    <a:pt x="178" y="146"/>
                    <a:pt x="178" y="146"/>
                    <a:pt x="178" y="147"/>
                  </a:cubicBezTo>
                  <a:cubicBezTo>
                    <a:pt x="178" y="146"/>
                    <a:pt x="179" y="146"/>
                    <a:pt x="180" y="146"/>
                  </a:cubicBezTo>
                  <a:cubicBezTo>
                    <a:pt x="183" y="145"/>
                    <a:pt x="187" y="143"/>
                    <a:pt x="190" y="142"/>
                  </a:cubicBezTo>
                  <a:close/>
                  <a:moveTo>
                    <a:pt x="117" y="167"/>
                  </a:moveTo>
                  <a:cubicBezTo>
                    <a:pt x="119" y="167"/>
                    <a:pt x="120" y="166"/>
                    <a:pt x="122" y="165"/>
                  </a:cubicBezTo>
                  <a:cubicBezTo>
                    <a:pt x="126" y="163"/>
                    <a:pt x="130" y="162"/>
                    <a:pt x="134" y="161"/>
                  </a:cubicBezTo>
                  <a:cubicBezTo>
                    <a:pt x="141" y="158"/>
                    <a:pt x="149" y="156"/>
                    <a:pt x="157" y="153"/>
                  </a:cubicBezTo>
                  <a:cubicBezTo>
                    <a:pt x="161" y="152"/>
                    <a:pt x="166" y="150"/>
                    <a:pt x="171" y="149"/>
                  </a:cubicBezTo>
                  <a:cubicBezTo>
                    <a:pt x="166" y="151"/>
                    <a:pt x="161" y="153"/>
                    <a:pt x="156" y="155"/>
                  </a:cubicBezTo>
                  <a:cubicBezTo>
                    <a:pt x="143" y="160"/>
                    <a:pt x="129" y="165"/>
                    <a:pt x="116" y="172"/>
                  </a:cubicBezTo>
                  <a:cubicBezTo>
                    <a:pt x="116" y="170"/>
                    <a:pt x="117" y="169"/>
                    <a:pt x="117" y="167"/>
                  </a:cubicBezTo>
                  <a:close/>
                  <a:moveTo>
                    <a:pt x="198" y="143"/>
                  </a:moveTo>
                  <a:cubicBezTo>
                    <a:pt x="192" y="147"/>
                    <a:pt x="184" y="149"/>
                    <a:pt x="177" y="151"/>
                  </a:cubicBezTo>
                  <a:cubicBezTo>
                    <a:pt x="169" y="154"/>
                    <a:pt x="162" y="158"/>
                    <a:pt x="154" y="161"/>
                  </a:cubicBezTo>
                  <a:cubicBezTo>
                    <a:pt x="141" y="166"/>
                    <a:pt x="127" y="171"/>
                    <a:pt x="115" y="178"/>
                  </a:cubicBezTo>
                  <a:cubicBezTo>
                    <a:pt x="115" y="177"/>
                    <a:pt x="115" y="176"/>
                    <a:pt x="115" y="174"/>
                  </a:cubicBezTo>
                  <a:cubicBezTo>
                    <a:pt x="122" y="171"/>
                    <a:pt x="129" y="169"/>
                    <a:pt x="136" y="167"/>
                  </a:cubicBezTo>
                  <a:cubicBezTo>
                    <a:pt x="143" y="164"/>
                    <a:pt x="151" y="161"/>
                    <a:pt x="158" y="158"/>
                  </a:cubicBezTo>
                  <a:cubicBezTo>
                    <a:pt x="166" y="155"/>
                    <a:pt x="173" y="151"/>
                    <a:pt x="181" y="149"/>
                  </a:cubicBezTo>
                  <a:cubicBezTo>
                    <a:pt x="185" y="148"/>
                    <a:pt x="189" y="147"/>
                    <a:pt x="192" y="145"/>
                  </a:cubicBezTo>
                  <a:cubicBezTo>
                    <a:pt x="194" y="145"/>
                    <a:pt x="202" y="140"/>
                    <a:pt x="198" y="143"/>
                  </a:cubicBezTo>
                  <a:close/>
                  <a:moveTo>
                    <a:pt x="115" y="180"/>
                  </a:moveTo>
                  <a:cubicBezTo>
                    <a:pt x="121" y="178"/>
                    <a:pt x="126" y="175"/>
                    <a:pt x="132" y="173"/>
                  </a:cubicBezTo>
                  <a:cubicBezTo>
                    <a:pt x="140" y="170"/>
                    <a:pt x="148" y="168"/>
                    <a:pt x="156" y="165"/>
                  </a:cubicBezTo>
                  <a:cubicBezTo>
                    <a:pt x="158" y="164"/>
                    <a:pt x="160" y="164"/>
                    <a:pt x="162" y="163"/>
                  </a:cubicBezTo>
                  <a:cubicBezTo>
                    <a:pt x="159" y="164"/>
                    <a:pt x="157" y="166"/>
                    <a:pt x="154" y="167"/>
                  </a:cubicBezTo>
                  <a:cubicBezTo>
                    <a:pt x="147" y="170"/>
                    <a:pt x="140" y="174"/>
                    <a:pt x="132" y="177"/>
                  </a:cubicBezTo>
                  <a:cubicBezTo>
                    <a:pt x="126" y="179"/>
                    <a:pt x="120" y="181"/>
                    <a:pt x="114" y="184"/>
                  </a:cubicBezTo>
                  <a:cubicBezTo>
                    <a:pt x="114" y="183"/>
                    <a:pt x="114" y="181"/>
                    <a:pt x="115" y="180"/>
                  </a:cubicBezTo>
                  <a:close/>
                  <a:moveTo>
                    <a:pt x="118" y="183"/>
                  </a:moveTo>
                  <a:cubicBezTo>
                    <a:pt x="118" y="183"/>
                    <a:pt x="118" y="183"/>
                    <a:pt x="118" y="183"/>
                  </a:cubicBezTo>
                  <a:cubicBezTo>
                    <a:pt x="118" y="183"/>
                    <a:pt x="118" y="183"/>
                    <a:pt x="118" y="183"/>
                  </a:cubicBezTo>
                  <a:close/>
                  <a:moveTo>
                    <a:pt x="117" y="184"/>
                  </a:moveTo>
                  <a:cubicBezTo>
                    <a:pt x="117" y="184"/>
                    <a:pt x="116" y="184"/>
                    <a:pt x="116" y="184"/>
                  </a:cubicBezTo>
                  <a:cubicBezTo>
                    <a:pt x="116" y="184"/>
                    <a:pt x="117" y="184"/>
                    <a:pt x="117" y="184"/>
                  </a:cubicBezTo>
                  <a:close/>
                  <a:moveTo>
                    <a:pt x="146" y="174"/>
                  </a:moveTo>
                  <a:cubicBezTo>
                    <a:pt x="148" y="173"/>
                    <a:pt x="151" y="172"/>
                    <a:pt x="154" y="171"/>
                  </a:cubicBezTo>
                  <a:cubicBezTo>
                    <a:pt x="149" y="173"/>
                    <a:pt x="145" y="175"/>
                    <a:pt x="141" y="177"/>
                  </a:cubicBezTo>
                  <a:cubicBezTo>
                    <a:pt x="134" y="179"/>
                    <a:pt x="128" y="182"/>
                    <a:pt x="121" y="185"/>
                  </a:cubicBezTo>
                  <a:cubicBezTo>
                    <a:pt x="119" y="186"/>
                    <a:pt x="116" y="187"/>
                    <a:pt x="114" y="189"/>
                  </a:cubicBezTo>
                  <a:cubicBezTo>
                    <a:pt x="114" y="188"/>
                    <a:pt x="114" y="187"/>
                    <a:pt x="114" y="186"/>
                  </a:cubicBezTo>
                  <a:cubicBezTo>
                    <a:pt x="125" y="182"/>
                    <a:pt x="135" y="177"/>
                    <a:pt x="146" y="174"/>
                  </a:cubicBezTo>
                  <a:close/>
                  <a:moveTo>
                    <a:pt x="127" y="185"/>
                  </a:moveTo>
                  <a:cubicBezTo>
                    <a:pt x="133" y="183"/>
                    <a:pt x="139" y="181"/>
                    <a:pt x="144" y="180"/>
                  </a:cubicBezTo>
                  <a:cubicBezTo>
                    <a:pt x="149" y="178"/>
                    <a:pt x="154" y="176"/>
                    <a:pt x="159" y="175"/>
                  </a:cubicBezTo>
                  <a:cubicBezTo>
                    <a:pt x="158" y="175"/>
                    <a:pt x="157" y="176"/>
                    <a:pt x="156" y="176"/>
                  </a:cubicBezTo>
                  <a:cubicBezTo>
                    <a:pt x="151" y="178"/>
                    <a:pt x="145" y="180"/>
                    <a:pt x="140" y="182"/>
                  </a:cubicBezTo>
                  <a:cubicBezTo>
                    <a:pt x="135" y="184"/>
                    <a:pt x="129" y="187"/>
                    <a:pt x="124" y="190"/>
                  </a:cubicBezTo>
                  <a:cubicBezTo>
                    <a:pt x="121" y="191"/>
                    <a:pt x="118" y="192"/>
                    <a:pt x="116" y="194"/>
                  </a:cubicBezTo>
                  <a:cubicBezTo>
                    <a:pt x="115" y="193"/>
                    <a:pt x="115" y="192"/>
                    <a:pt x="115" y="190"/>
                  </a:cubicBezTo>
                  <a:cubicBezTo>
                    <a:pt x="119" y="189"/>
                    <a:pt x="123" y="187"/>
                    <a:pt x="127" y="185"/>
                  </a:cubicBezTo>
                  <a:close/>
                  <a:moveTo>
                    <a:pt x="160" y="180"/>
                  </a:moveTo>
                  <a:cubicBezTo>
                    <a:pt x="158" y="181"/>
                    <a:pt x="155" y="182"/>
                    <a:pt x="153" y="182"/>
                  </a:cubicBezTo>
                  <a:cubicBezTo>
                    <a:pt x="148" y="184"/>
                    <a:pt x="143" y="186"/>
                    <a:pt x="138" y="188"/>
                  </a:cubicBezTo>
                  <a:cubicBezTo>
                    <a:pt x="135" y="189"/>
                    <a:pt x="132" y="191"/>
                    <a:pt x="128" y="193"/>
                  </a:cubicBezTo>
                  <a:cubicBezTo>
                    <a:pt x="125" y="194"/>
                    <a:pt x="122" y="195"/>
                    <a:pt x="120" y="197"/>
                  </a:cubicBezTo>
                  <a:cubicBezTo>
                    <a:pt x="120" y="197"/>
                    <a:pt x="120" y="197"/>
                    <a:pt x="120" y="197"/>
                  </a:cubicBezTo>
                  <a:cubicBezTo>
                    <a:pt x="122" y="198"/>
                    <a:pt x="124" y="197"/>
                    <a:pt x="126" y="196"/>
                  </a:cubicBezTo>
                  <a:cubicBezTo>
                    <a:pt x="130" y="195"/>
                    <a:pt x="134" y="193"/>
                    <a:pt x="138" y="192"/>
                  </a:cubicBezTo>
                  <a:cubicBezTo>
                    <a:pt x="137" y="192"/>
                    <a:pt x="143" y="189"/>
                    <a:pt x="141" y="191"/>
                  </a:cubicBezTo>
                  <a:cubicBezTo>
                    <a:pt x="139" y="192"/>
                    <a:pt x="137" y="193"/>
                    <a:pt x="134" y="193"/>
                  </a:cubicBezTo>
                  <a:cubicBezTo>
                    <a:pt x="132" y="194"/>
                    <a:pt x="130" y="195"/>
                    <a:pt x="128" y="197"/>
                  </a:cubicBezTo>
                  <a:cubicBezTo>
                    <a:pt x="128" y="197"/>
                    <a:pt x="128" y="198"/>
                    <a:pt x="128" y="198"/>
                  </a:cubicBezTo>
                  <a:cubicBezTo>
                    <a:pt x="129" y="198"/>
                    <a:pt x="129" y="198"/>
                    <a:pt x="129" y="198"/>
                  </a:cubicBezTo>
                  <a:cubicBezTo>
                    <a:pt x="130" y="198"/>
                    <a:pt x="130" y="197"/>
                    <a:pt x="129" y="197"/>
                  </a:cubicBezTo>
                  <a:cubicBezTo>
                    <a:pt x="129" y="197"/>
                    <a:pt x="133" y="195"/>
                    <a:pt x="133" y="195"/>
                  </a:cubicBezTo>
                  <a:cubicBezTo>
                    <a:pt x="135" y="194"/>
                    <a:pt x="136" y="194"/>
                    <a:pt x="137" y="193"/>
                  </a:cubicBezTo>
                  <a:cubicBezTo>
                    <a:pt x="138" y="193"/>
                    <a:pt x="139" y="193"/>
                    <a:pt x="140" y="192"/>
                  </a:cubicBezTo>
                  <a:cubicBezTo>
                    <a:pt x="135" y="196"/>
                    <a:pt x="128" y="199"/>
                    <a:pt x="122" y="198"/>
                  </a:cubicBezTo>
                  <a:cubicBezTo>
                    <a:pt x="119" y="198"/>
                    <a:pt x="117" y="197"/>
                    <a:pt x="116" y="195"/>
                  </a:cubicBezTo>
                  <a:cubicBezTo>
                    <a:pt x="124" y="194"/>
                    <a:pt x="131" y="190"/>
                    <a:pt x="139" y="187"/>
                  </a:cubicBezTo>
                  <a:cubicBezTo>
                    <a:pt x="143" y="185"/>
                    <a:pt x="148" y="183"/>
                    <a:pt x="153" y="182"/>
                  </a:cubicBezTo>
                  <a:cubicBezTo>
                    <a:pt x="156" y="181"/>
                    <a:pt x="159" y="180"/>
                    <a:pt x="162" y="179"/>
                  </a:cubicBezTo>
                  <a:cubicBezTo>
                    <a:pt x="161" y="180"/>
                    <a:pt x="161" y="180"/>
                    <a:pt x="160" y="180"/>
                  </a:cubicBezTo>
                  <a:close/>
                  <a:moveTo>
                    <a:pt x="143" y="190"/>
                  </a:moveTo>
                  <a:cubicBezTo>
                    <a:pt x="143" y="189"/>
                    <a:pt x="143" y="189"/>
                    <a:pt x="143" y="189"/>
                  </a:cubicBezTo>
                  <a:cubicBezTo>
                    <a:pt x="138" y="190"/>
                    <a:pt x="133" y="192"/>
                    <a:pt x="128" y="194"/>
                  </a:cubicBezTo>
                  <a:cubicBezTo>
                    <a:pt x="127" y="195"/>
                    <a:pt x="126" y="196"/>
                    <a:pt x="125" y="196"/>
                  </a:cubicBezTo>
                  <a:cubicBezTo>
                    <a:pt x="123" y="197"/>
                    <a:pt x="120" y="197"/>
                    <a:pt x="124" y="195"/>
                  </a:cubicBezTo>
                  <a:cubicBezTo>
                    <a:pt x="127" y="194"/>
                    <a:pt x="129" y="193"/>
                    <a:pt x="132" y="192"/>
                  </a:cubicBezTo>
                  <a:cubicBezTo>
                    <a:pt x="138" y="189"/>
                    <a:pt x="145" y="186"/>
                    <a:pt x="151" y="184"/>
                  </a:cubicBezTo>
                  <a:cubicBezTo>
                    <a:pt x="153" y="183"/>
                    <a:pt x="154" y="183"/>
                    <a:pt x="155" y="183"/>
                  </a:cubicBezTo>
                  <a:cubicBezTo>
                    <a:pt x="151" y="185"/>
                    <a:pt x="147" y="187"/>
                    <a:pt x="143" y="190"/>
                  </a:cubicBezTo>
                  <a:close/>
                  <a:moveTo>
                    <a:pt x="167" y="177"/>
                  </a:moveTo>
                  <a:cubicBezTo>
                    <a:pt x="158" y="179"/>
                    <a:pt x="149" y="182"/>
                    <a:pt x="140" y="186"/>
                  </a:cubicBezTo>
                  <a:cubicBezTo>
                    <a:pt x="136" y="187"/>
                    <a:pt x="132" y="189"/>
                    <a:pt x="128" y="191"/>
                  </a:cubicBezTo>
                  <a:cubicBezTo>
                    <a:pt x="126" y="192"/>
                    <a:pt x="123" y="193"/>
                    <a:pt x="121" y="193"/>
                  </a:cubicBezTo>
                  <a:cubicBezTo>
                    <a:pt x="119" y="194"/>
                    <a:pt x="118" y="194"/>
                    <a:pt x="117" y="193"/>
                  </a:cubicBezTo>
                  <a:cubicBezTo>
                    <a:pt x="118" y="193"/>
                    <a:pt x="119" y="192"/>
                    <a:pt x="120" y="192"/>
                  </a:cubicBezTo>
                  <a:cubicBezTo>
                    <a:pt x="129" y="189"/>
                    <a:pt x="138" y="184"/>
                    <a:pt x="146" y="181"/>
                  </a:cubicBezTo>
                  <a:cubicBezTo>
                    <a:pt x="155" y="177"/>
                    <a:pt x="165" y="174"/>
                    <a:pt x="174" y="170"/>
                  </a:cubicBezTo>
                  <a:cubicBezTo>
                    <a:pt x="172" y="173"/>
                    <a:pt x="170" y="175"/>
                    <a:pt x="167" y="177"/>
                  </a:cubicBezTo>
                  <a:close/>
                  <a:moveTo>
                    <a:pt x="174" y="169"/>
                  </a:moveTo>
                  <a:cubicBezTo>
                    <a:pt x="174" y="169"/>
                    <a:pt x="174" y="169"/>
                    <a:pt x="174" y="169"/>
                  </a:cubicBezTo>
                  <a:cubicBezTo>
                    <a:pt x="164" y="174"/>
                    <a:pt x="153" y="176"/>
                    <a:pt x="142" y="179"/>
                  </a:cubicBezTo>
                  <a:cubicBezTo>
                    <a:pt x="137" y="181"/>
                    <a:pt x="131" y="183"/>
                    <a:pt x="125" y="185"/>
                  </a:cubicBezTo>
                  <a:cubicBezTo>
                    <a:pt x="123" y="186"/>
                    <a:pt x="122" y="186"/>
                    <a:pt x="120" y="187"/>
                  </a:cubicBezTo>
                  <a:cubicBezTo>
                    <a:pt x="118" y="188"/>
                    <a:pt x="117" y="189"/>
                    <a:pt x="115" y="189"/>
                  </a:cubicBezTo>
                  <a:cubicBezTo>
                    <a:pt x="116" y="189"/>
                    <a:pt x="117" y="187"/>
                    <a:pt x="118" y="187"/>
                  </a:cubicBezTo>
                  <a:cubicBezTo>
                    <a:pt x="129" y="182"/>
                    <a:pt x="141" y="177"/>
                    <a:pt x="152" y="173"/>
                  </a:cubicBezTo>
                  <a:cubicBezTo>
                    <a:pt x="157" y="171"/>
                    <a:pt x="162" y="169"/>
                    <a:pt x="167" y="167"/>
                  </a:cubicBezTo>
                  <a:cubicBezTo>
                    <a:pt x="168" y="166"/>
                    <a:pt x="169" y="166"/>
                    <a:pt x="169" y="166"/>
                  </a:cubicBezTo>
                  <a:cubicBezTo>
                    <a:pt x="171" y="165"/>
                    <a:pt x="173" y="164"/>
                    <a:pt x="175" y="163"/>
                  </a:cubicBezTo>
                  <a:cubicBezTo>
                    <a:pt x="175" y="163"/>
                    <a:pt x="175" y="164"/>
                    <a:pt x="175" y="164"/>
                  </a:cubicBezTo>
                  <a:cubicBezTo>
                    <a:pt x="175" y="166"/>
                    <a:pt x="175" y="168"/>
                    <a:pt x="174" y="169"/>
                  </a:cubicBezTo>
                  <a:close/>
                  <a:moveTo>
                    <a:pt x="175" y="162"/>
                  </a:moveTo>
                  <a:cubicBezTo>
                    <a:pt x="175" y="162"/>
                    <a:pt x="174" y="162"/>
                    <a:pt x="174" y="163"/>
                  </a:cubicBezTo>
                  <a:cubicBezTo>
                    <a:pt x="173" y="162"/>
                    <a:pt x="173" y="163"/>
                    <a:pt x="172" y="163"/>
                  </a:cubicBezTo>
                  <a:cubicBezTo>
                    <a:pt x="170" y="165"/>
                    <a:pt x="167" y="166"/>
                    <a:pt x="164" y="167"/>
                  </a:cubicBezTo>
                  <a:cubicBezTo>
                    <a:pt x="154" y="171"/>
                    <a:pt x="142" y="174"/>
                    <a:pt x="132" y="178"/>
                  </a:cubicBezTo>
                  <a:cubicBezTo>
                    <a:pt x="142" y="174"/>
                    <a:pt x="152" y="169"/>
                    <a:pt x="162" y="164"/>
                  </a:cubicBezTo>
                  <a:cubicBezTo>
                    <a:pt x="164" y="163"/>
                    <a:pt x="165" y="162"/>
                    <a:pt x="167" y="162"/>
                  </a:cubicBezTo>
                  <a:cubicBezTo>
                    <a:pt x="170" y="161"/>
                    <a:pt x="172" y="160"/>
                    <a:pt x="175" y="159"/>
                  </a:cubicBezTo>
                  <a:cubicBezTo>
                    <a:pt x="176" y="159"/>
                    <a:pt x="176" y="159"/>
                    <a:pt x="176" y="159"/>
                  </a:cubicBezTo>
                  <a:cubicBezTo>
                    <a:pt x="175" y="160"/>
                    <a:pt x="175" y="161"/>
                    <a:pt x="175" y="162"/>
                  </a:cubicBezTo>
                  <a:close/>
                  <a:moveTo>
                    <a:pt x="176" y="158"/>
                  </a:moveTo>
                  <a:cubicBezTo>
                    <a:pt x="174" y="159"/>
                    <a:pt x="172" y="159"/>
                    <a:pt x="170" y="160"/>
                  </a:cubicBezTo>
                  <a:cubicBezTo>
                    <a:pt x="172" y="159"/>
                    <a:pt x="175" y="158"/>
                    <a:pt x="177" y="156"/>
                  </a:cubicBezTo>
                  <a:cubicBezTo>
                    <a:pt x="177" y="157"/>
                    <a:pt x="177" y="157"/>
                    <a:pt x="176" y="158"/>
                  </a:cubicBezTo>
                  <a:close/>
                  <a:moveTo>
                    <a:pt x="179" y="154"/>
                  </a:moveTo>
                  <a:cubicBezTo>
                    <a:pt x="179" y="154"/>
                    <a:pt x="179" y="154"/>
                    <a:pt x="179" y="155"/>
                  </a:cubicBezTo>
                  <a:cubicBezTo>
                    <a:pt x="178" y="155"/>
                    <a:pt x="177" y="155"/>
                    <a:pt x="176" y="156"/>
                  </a:cubicBezTo>
                  <a:cubicBezTo>
                    <a:pt x="172" y="158"/>
                    <a:pt x="169" y="160"/>
                    <a:pt x="165" y="162"/>
                  </a:cubicBezTo>
                  <a:cubicBezTo>
                    <a:pt x="162" y="162"/>
                    <a:pt x="158" y="163"/>
                    <a:pt x="155" y="164"/>
                  </a:cubicBezTo>
                  <a:cubicBezTo>
                    <a:pt x="148" y="167"/>
                    <a:pt x="140" y="170"/>
                    <a:pt x="132" y="172"/>
                  </a:cubicBezTo>
                  <a:cubicBezTo>
                    <a:pt x="128" y="174"/>
                    <a:pt x="125" y="175"/>
                    <a:pt x="122" y="176"/>
                  </a:cubicBezTo>
                  <a:cubicBezTo>
                    <a:pt x="120" y="177"/>
                    <a:pt x="118" y="178"/>
                    <a:pt x="116" y="178"/>
                  </a:cubicBezTo>
                  <a:cubicBezTo>
                    <a:pt x="115" y="179"/>
                    <a:pt x="115" y="179"/>
                    <a:pt x="115" y="179"/>
                  </a:cubicBezTo>
                  <a:cubicBezTo>
                    <a:pt x="115" y="179"/>
                    <a:pt x="116" y="178"/>
                    <a:pt x="117" y="178"/>
                  </a:cubicBezTo>
                  <a:cubicBezTo>
                    <a:pt x="131" y="170"/>
                    <a:pt x="147" y="165"/>
                    <a:pt x="162" y="158"/>
                  </a:cubicBezTo>
                  <a:cubicBezTo>
                    <a:pt x="169" y="155"/>
                    <a:pt x="177" y="152"/>
                    <a:pt x="184" y="150"/>
                  </a:cubicBezTo>
                  <a:cubicBezTo>
                    <a:pt x="189" y="148"/>
                    <a:pt x="194" y="146"/>
                    <a:pt x="198" y="144"/>
                  </a:cubicBezTo>
                  <a:cubicBezTo>
                    <a:pt x="194" y="149"/>
                    <a:pt x="184" y="150"/>
                    <a:pt x="179" y="154"/>
                  </a:cubicBezTo>
                  <a:close/>
                  <a:moveTo>
                    <a:pt x="200" y="141"/>
                  </a:moveTo>
                  <a:cubicBezTo>
                    <a:pt x="193" y="144"/>
                    <a:pt x="186" y="147"/>
                    <a:pt x="179" y="149"/>
                  </a:cubicBezTo>
                  <a:cubicBezTo>
                    <a:pt x="171" y="151"/>
                    <a:pt x="164" y="155"/>
                    <a:pt x="156" y="158"/>
                  </a:cubicBezTo>
                  <a:cubicBezTo>
                    <a:pt x="149" y="161"/>
                    <a:pt x="141" y="164"/>
                    <a:pt x="134" y="167"/>
                  </a:cubicBezTo>
                  <a:cubicBezTo>
                    <a:pt x="128" y="169"/>
                    <a:pt x="121" y="171"/>
                    <a:pt x="116" y="173"/>
                  </a:cubicBezTo>
                  <a:cubicBezTo>
                    <a:pt x="116" y="173"/>
                    <a:pt x="116" y="173"/>
                    <a:pt x="116" y="173"/>
                  </a:cubicBezTo>
                  <a:cubicBezTo>
                    <a:pt x="129" y="165"/>
                    <a:pt x="144" y="160"/>
                    <a:pt x="158" y="155"/>
                  </a:cubicBezTo>
                  <a:cubicBezTo>
                    <a:pt x="166" y="152"/>
                    <a:pt x="173" y="149"/>
                    <a:pt x="181" y="147"/>
                  </a:cubicBezTo>
                  <a:cubicBezTo>
                    <a:pt x="187" y="145"/>
                    <a:pt x="193" y="142"/>
                    <a:pt x="199" y="140"/>
                  </a:cubicBezTo>
                  <a:cubicBezTo>
                    <a:pt x="199" y="140"/>
                    <a:pt x="200" y="139"/>
                    <a:pt x="200" y="139"/>
                  </a:cubicBezTo>
                  <a:cubicBezTo>
                    <a:pt x="200" y="139"/>
                    <a:pt x="200" y="139"/>
                    <a:pt x="200" y="139"/>
                  </a:cubicBezTo>
                  <a:cubicBezTo>
                    <a:pt x="200" y="140"/>
                    <a:pt x="200" y="141"/>
                    <a:pt x="200" y="141"/>
                  </a:cubicBezTo>
                  <a:close/>
                  <a:moveTo>
                    <a:pt x="198" y="136"/>
                  </a:moveTo>
                  <a:cubicBezTo>
                    <a:pt x="198" y="136"/>
                    <a:pt x="198" y="136"/>
                    <a:pt x="198" y="136"/>
                  </a:cubicBezTo>
                  <a:cubicBezTo>
                    <a:pt x="187" y="139"/>
                    <a:pt x="178" y="142"/>
                    <a:pt x="168" y="146"/>
                  </a:cubicBezTo>
                  <a:cubicBezTo>
                    <a:pt x="163" y="148"/>
                    <a:pt x="159" y="149"/>
                    <a:pt x="154" y="150"/>
                  </a:cubicBezTo>
                  <a:cubicBezTo>
                    <a:pt x="146" y="153"/>
                    <a:pt x="138" y="155"/>
                    <a:pt x="130" y="158"/>
                  </a:cubicBezTo>
                  <a:cubicBezTo>
                    <a:pt x="128" y="158"/>
                    <a:pt x="127" y="159"/>
                    <a:pt x="125" y="160"/>
                  </a:cubicBezTo>
                  <a:cubicBezTo>
                    <a:pt x="124" y="160"/>
                    <a:pt x="124" y="160"/>
                    <a:pt x="123" y="160"/>
                  </a:cubicBezTo>
                  <a:cubicBezTo>
                    <a:pt x="122" y="161"/>
                    <a:pt x="121" y="161"/>
                    <a:pt x="120" y="160"/>
                  </a:cubicBezTo>
                  <a:cubicBezTo>
                    <a:pt x="124" y="158"/>
                    <a:pt x="128" y="158"/>
                    <a:pt x="132" y="156"/>
                  </a:cubicBezTo>
                  <a:cubicBezTo>
                    <a:pt x="139" y="154"/>
                    <a:pt x="145" y="150"/>
                    <a:pt x="152" y="148"/>
                  </a:cubicBezTo>
                  <a:cubicBezTo>
                    <a:pt x="161" y="145"/>
                    <a:pt x="169" y="142"/>
                    <a:pt x="177" y="140"/>
                  </a:cubicBezTo>
                  <a:cubicBezTo>
                    <a:pt x="178" y="139"/>
                    <a:pt x="178" y="139"/>
                    <a:pt x="179" y="139"/>
                  </a:cubicBezTo>
                  <a:cubicBezTo>
                    <a:pt x="179" y="139"/>
                    <a:pt x="180" y="139"/>
                    <a:pt x="180" y="139"/>
                  </a:cubicBezTo>
                  <a:cubicBezTo>
                    <a:pt x="187" y="137"/>
                    <a:pt x="193" y="136"/>
                    <a:pt x="199" y="133"/>
                  </a:cubicBezTo>
                  <a:cubicBezTo>
                    <a:pt x="199" y="134"/>
                    <a:pt x="200" y="134"/>
                    <a:pt x="200" y="135"/>
                  </a:cubicBezTo>
                  <a:cubicBezTo>
                    <a:pt x="199" y="135"/>
                    <a:pt x="199" y="135"/>
                    <a:pt x="198" y="136"/>
                  </a:cubicBezTo>
                  <a:close/>
                  <a:moveTo>
                    <a:pt x="185" y="137"/>
                  </a:moveTo>
                  <a:cubicBezTo>
                    <a:pt x="186" y="136"/>
                    <a:pt x="187" y="136"/>
                    <a:pt x="188" y="136"/>
                  </a:cubicBezTo>
                  <a:cubicBezTo>
                    <a:pt x="190" y="135"/>
                    <a:pt x="192" y="135"/>
                    <a:pt x="194" y="134"/>
                  </a:cubicBezTo>
                  <a:cubicBezTo>
                    <a:pt x="194" y="134"/>
                    <a:pt x="200" y="132"/>
                    <a:pt x="196" y="134"/>
                  </a:cubicBezTo>
                  <a:cubicBezTo>
                    <a:pt x="192" y="135"/>
                    <a:pt x="189" y="136"/>
                    <a:pt x="185" y="137"/>
                  </a:cubicBezTo>
                  <a:close/>
                  <a:moveTo>
                    <a:pt x="175" y="139"/>
                  </a:moveTo>
                  <a:cubicBezTo>
                    <a:pt x="174" y="139"/>
                    <a:pt x="174" y="139"/>
                    <a:pt x="173" y="139"/>
                  </a:cubicBezTo>
                  <a:cubicBezTo>
                    <a:pt x="158" y="143"/>
                    <a:pt x="143" y="148"/>
                    <a:pt x="129" y="155"/>
                  </a:cubicBezTo>
                  <a:cubicBezTo>
                    <a:pt x="127" y="156"/>
                    <a:pt x="125" y="157"/>
                    <a:pt x="122" y="157"/>
                  </a:cubicBezTo>
                  <a:cubicBezTo>
                    <a:pt x="122" y="157"/>
                    <a:pt x="121" y="157"/>
                    <a:pt x="121" y="157"/>
                  </a:cubicBezTo>
                  <a:cubicBezTo>
                    <a:pt x="121" y="157"/>
                    <a:pt x="121" y="157"/>
                    <a:pt x="121" y="157"/>
                  </a:cubicBezTo>
                  <a:cubicBezTo>
                    <a:pt x="122" y="156"/>
                    <a:pt x="124" y="156"/>
                    <a:pt x="124" y="155"/>
                  </a:cubicBezTo>
                  <a:cubicBezTo>
                    <a:pt x="128" y="153"/>
                    <a:pt x="132" y="152"/>
                    <a:pt x="137" y="150"/>
                  </a:cubicBezTo>
                  <a:cubicBezTo>
                    <a:pt x="145" y="147"/>
                    <a:pt x="153" y="144"/>
                    <a:pt x="161" y="141"/>
                  </a:cubicBezTo>
                  <a:cubicBezTo>
                    <a:pt x="163" y="140"/>
                    <a:pt x="166" y="139"/>
                    <a:pt x="169" y="138"/>
                  </a:cubicBezTo>
                  <a:cubicBezTo>
                    <a:pt x="179" y="136"/>
                    <a:pt x="188" y="134"/>
                    <a:pt x="197" y="130"/>
                  </a:cubicBezTo>
                  <a:cubicBezTo>
                    <a:pt x="198" y="131"/>
                    <a:pt x="198" y="132"/>
                    <a:pt x="199" y="132"/>
                  </a:cubicBezTo>
                  <a:cubicBezTo>
                    <a:pt x="190" y="134"/>
                    <a:pt x="182" y="136"/>
                    <a:pt x="175" y="139"/>
                  </a:cubicBezTo>
                  <a:close/>
                  <a:moveTo>
                    <a:pt x="189" y="132"/>
                  </a:moveTo>
                  <a:cubicBezTo>
                    <a:pt x="191" y="132"/>
                    <a:pt x="193" y="131"/>
                    <a:pt x="195" y="131"/>
                  </a:cubicBezTo>
                  <a:cubicBezTo>
                    <a:pt x="193" y="131"/>
                    <a:pt x="191" y="132"/>
                    <a:pt x="189" y="132"/>
                  </a:cubicBezTo>
                  <a:close/>
                  <a:moveTo>
                    <a:pt x="178" y="135"/>
                  </a:moveTo>
                  <a:cubicBezTo>
                    <a:pt x="178" y="135"/>
                    <a:pt x="177" y="135"/>
                    <a:pt x="177" y="135"/>
                  </a:cubicBezTo>
                  <a:cubicBezTo>
                    <a:pt x="163" y="139"/>
                    <a:pt x="149" y="143"/>
                    <a:pt x="135" y="148"/>
                  </a:cubicBezTo>
                  <a:cubicBezTo>
                    <a:pt x="132" y="149"/>
                    <a:pt x="129" y="151"/>
                    <a:pt x="125" y="152"/>
                  </a:cubicBezTo>
                  <a:cubicBezTo>
                    <a:pt x="125" y="152"/>
                    <a:pt x="124" y="152"/>
                    <a:pt x="124" y="153"/>
                  </a:cubicBezTo>
                  <a:cubicBezTo>
                    <a:pt x="124" y="152"/>
                    <a:pt x="124" y="152"/>
                    <a:pt x="124" y="152"/>
                  </a:cubicBezTo>
                  <a:cubicBezTo>
                    <a:pt x="125" y="151"/>
                    <a:pt x="127" y="150"/>
                    <a:pt x="128" y="149"/>
                  </a:cubicBezTo>
                  <a:cubicBezTo>
                    <a:pt x="135" y="145"/>
                    <a:pt x="143" y="143"/>
                    <a:pt x="151" y="140"/>
                  </a:cubicBezTo>
                  <a:cubicBezTo>
                    <a:pt x="165" y="136"/>
                    <a:pt x="181" y="133"/>
                    <a:pt x="195" y="127"/>
                  </a:cubicBezTo>
                  <a:cubicBezTo>
                    <a:pt x="195" y="128"/>
                    <a:pt x="196" y="129"/>
                    <a:pt x="197" y="129"/>
                  </a:cubicBezTo>
                  <a:cubicBezTo>
                    <a:pt x="190" y="131"/>
                    <a:pt x="184" y="133"/>
                    <a:pt x="178" y="135"/>
                  </a:cubicBezTo>
                  <a:close/>
                  <a:moveTo>
                    <a:pt x="166" y="135"/>
                  </a:moveTo>
                  <a:cubicBezTo>
                    <a:pt x="170" y="134"/>
                    <a:pt x="174" y="133"/>
                    <a:pt x="178" y="132"/>
                  </a:cubicBezTo>
                  <a:cubicBezTo>
                    <a:pt x="179" y="132"/>
                    <a:pt x="180" y="131"/>
                    <a:pt x="181" y="131"/>
                  </a:cubicBezTo>
                  <a:cubicBezTo>
                    <a:pt x="176" y="133"/>
                    <a:pt x="171" y="134"/>
                    <a:pt x="166" y="135"/>
                  </a:cubicBezTo>
                  <a:close/>
                  <a:moveTo>
                    <a:pt x="160" y="136"/>
                  </a:moveTo>
                  <a:cubicBezTo>
                    <a:pt x="154" y="138"/>
                    <a:pt x="148" y="139"/>
                    <a:pt x="142" y="141"/>
                  </a:cubicBezTo>
                  <a:cubicBezTo>
                    <a:pt x="139" y="142"/>
                    <a:pt x="137" y="143"/>
                    <a:pt x="134" y="145"/>
                  </a:cubicBezTo>
                  <a:cubicBezTo>
                    <a:pt x="131" y="145"/>
                    <a:pt x="128" y="146"/>
                    <a:pt x="126" y="147"/>
                  </a:cubicBezTo>
                  <a:cubicBezTo>
                    <a:pt x="137" y="141"/>
                    <a:pt x="149" y="138"/>
                    <a:pt x="162" y="134"/>
                  </a:cubicBezTo>
                  <a:cubicBezTo>
                    <a:pt x="167" y="132"/>
                    <a:pt x="173" y="130"/>
                    <a:pt x="179" y="129"/>
                  </a:cubicBezTo>
                  <a:cubicBezTo>
                    <a:pt x="184" y="127"/>
                    <a:pt x="189" y="126"/>
                    <a:pt x="193" y="124"/>
                  </a:cubicBezTo>
                  <a:cubicBezTo>
                    <a:pt x="194" y="125"/>
                    <a:pt x="194" y="125"/>
                    <a:pt x="194" y="126"/>
                  </a:cubicBezTo>
                  <a:cubicBezTo>
                    <a:pt x="183" y="130"/>
                    <a:pt x="171" y="133"/>
                    <a:pt x="160" y="136"/>
                  </a:cubicBezTo>
                  <a:close/>
                  <a:moveTo>
                    <a:pt x="191" y="121"/>
                  </a:moveTo>
                  <a:cubicBezTo>
                    <a:pt x="191" y="121"/>
                    <a:pt x="191" y="122"/>
                    <a:pt x="191" y="122"/>
                  </a:cubicBezTo>
                  <a:cubicBezTo>
                    <a:pt x="190" y="122"/>
                    <a:pt x="189" y="123"/>
                    <a:pt x="188" y="123"/>
                  </a:cubicBezTo>
                  <a:cubicBezTo>
                    <a:pt x="186" y="123"/>
                    <a:pt x="183" y="124"/>
                    <a:pt x="181" y="124"/>
                  </a:cubicBezTo>
                  <a:cubicBezTo>
                    <a:pt x="175" y="126"/>
                    <a:pt x="168" y="128"/>
                    <a:pt x="162" y="130"/>
                  </a:cubicBezTo>
                  <a:cubicBezTo>
                    <a:pt x="150" y="133"/>
                    <a:pt x="137" y="136"/>
                    <a:pt x="127" y="141"/>
                  </a:cubicBezTo>
                  <a:cubicBezTo>
                    <a:pt x="125" y="141"/>
                    <a:pt x="125" y="142"/>
                    <a:pt x="124" y="142"/>
                  </a:cubicBezTo>
                  <a:cubicBezTo>
                    <a:pt x="124" y="142"/>
                    <a:pt x="124" y="142"/>
                    <a:pt x="124" y="142"/>
                  </a:cubicBezTo>
                  <a:cubicBezTo>
                    <a:pt x="125" y="141"/>
                    <a:pt x="127" y="140"/>
                    <a:pt x="128" y="140"/>
                  </a:cubicBezTo>
                  <a:cubicBezTo>
                    <a:pt x="131" y="138"/>
                    <a:pt x="135" y="137"/>
                    <a:pt x="138" y="136"/>
                  </a:cubicBezTo>
                  <a:cubicBezTo>
                    <a:pt x="145" y="134"/>
                    <a:pt x="151" y="131"/>
                    <a:pt x="157" y="129"/>
                  </a:cubicBezTo>
                  <a:cubicBezTo>
                    <a:pt x="163" y="127"/>
                    <a:pt x="169" y="126"/>
                    <a:pt x="175" y="124"/>
                  </a:cubicBezTo>
                  <a:cubicBezTo>
                    <a:pt x="181" y="122"/>
                    <a:pt x="187" y="119"/>
                    <a:pt x="192" y="116"/>
                  </a:cubicBezTo>
                  <a:cubicBezTo>
                    <a:pt x="192" y="116"/>
                    <a:pt x="193" y="116"/>
                    <a:pt x="193" y="116"/>
                  </a:cubicBezTo>
                  <a:cubicBezTo>
                    <a:pt x="193" y="118"/>
                    <a:pt x="193" y="119"/>
                    <a:pt x="193" y="121"/>
                  </a:cubicBezTo>
                  <a:cubicBezTo>
                    <a:pt x="192" y="121"/>
                    <a:pt x="192" y="121"/>
                    <a:pt x="191" y="121"/>
                  </a:cubicBezTo>
                  <a:close/>
                  <a:moveTo>
                    <a:pt x="192" y="116"/>
                  </a:moveTo>
                  <a:cubicBezTo>
                    <a:pt x="187" y="117"/>
                    <a:pt x="182" y="119"/>
                    <a:pt x="177" y="121"/>
                  </a:cubicBezTo>
                  <a:cubicBezTo>
                    <a:pt x="172" y="123"/>
                    <a:pt x="165" y="124"/>
                    <a:pt x="160" y="126"/>
                  </a:cubicBezTo>
                  <a:cubicBezTo>
                    <a:pt x="148" y="129"/>
                    <a:pt x="137" y="134"/>
                    <a:pt x="126" y="136"/>
                  </a:cubicBezTo>
                  <a:cubicBezTo>
                    <a:pt x="122" y="137"/>
                    <a:pt x="127" y="136"/>
                    <a:pt x="128" y="135"/>
                  </a:cubicBezTo>
                  <a:cubicBezTo>
                    <a:pt x="131" y="133"/>
                    <a:pt x="135" y="132"/>
                    <a:pt x="138" y="130"/>
                  </a:cubicBezTo>
                  <a:cubicBezTo>
                    <a:pt x="144" y="128"/>
                    <a:pt x="150" y="126"/>
                    <a:pt x="156" y="125"/>
                  </a:cubicBezTo>
                  <a:cubicBezTo>
                    <a:pt x="167" y="121"/>
                    <a:pt x="178" y="117"/>
                    <a:pt x="188" y="114"/>
                  </a:cubicBezTo>
                  <a:cubicBezTo>
                    <a:pt x="190" y="114"/>
                    <a:pt x="190" y="114"/>
                    <a:pt x="190" y="113"/>
                  </a:cubicBezTo>
                  <a:cubicBezTo>
                    <a:pt x="191" y="113"/>
                    <a:pt x="191" y="113"/>
                    <a:pt x="192" y="113"/>
                  </a:cubicBezTo>
                  <a:cubicBezTo>
                    <a:pt x="192" y="113"/>
                    <a:pt x="192" y="113"/>
                    <a:pt x="192" y="113"/>
                  </a:cubicBezTo>
                  <a:cubicBezTo>
                    <a:pt x="192" y="114"/>
                    <a:pt x="192" y="115"/>
                    <a:pt x="193" y="116"/>
                  </a:cubicBezTo>
                  <a:cubicBezTo>
                    <a:pt x="192" y="116"/>
                    <a:pt x="192" y="116"/>
                    <a:pt x="192" y="116"/>
                  </a:cubicBezTo>
                  <a:close/>
                  <a:moveTo>
                    <a:pt x="143" y="124"/>
                  </a:moveTo>
                  <a:cubicBezTo>
                    <a:pt x="139" y="125"/>
                    <a:pt x="136" y="126"/>
                    <a:pt x="133" y="127"/>
                  </a:cubicBezTo>
                  <a:cubicBezTo>
                    <a:pt x="130" y="128"/>
                    <a:pt x="127" y="128"/>
                    <a:pt x="126" y="128"/>
                  </a:cubicBezTo>
                  <a:cubicBezTo>
                    <a:pt x="126" y="128"/>
                    <a:pt x="126" y="128"/>
                    <a:pt x="126" y="128"/>
                  </a:cubicBezTo>
                  <a:cubicBezTo>
                    <a:pt x="127" y="128"/>
                    <a:pt x="128" y="128"/>
                    <a:pt x="130" y="127"/>
                  </a:cubicBezTo>
                  <a:cubicBezTo>
                    <a:pt x="138" y="125"/>
                    <a:pt x="145" y="123"/>
                    <a:pt x="152" y="120"/>
                  </a:cubicBezTo>
                  <a:cubicBezTo>
                    <a:pt x="156" y="118"/>
                    <a:pt x="159" y="117"/>
                    <a:pt x="163" y="115"/>
                  </a:cubicBezTo>
                  <a:cubicBezTo>
                    <a:pt x="172" y="113"/>
                    <a:pt x="181" y="110"/>
                    <a:pt x="190" y="107"/>
                  </a:cubicBezTo>
                  <a:cubicBezTo>
                    <a:pt x="191" y="108"/>
                    <a:pt x="191" y="109"/>
                    <a:pt x="191" y="110"/>
                  </a:cubicBezTo>
                  <a:cubicBezTo>
                    <a:pt x="175" y="115"/>
                    <a:pt x="159" y="120"/>
                    <a:pt x="143" y="124"/>
                  </a:cubicBezTo>
                  <a:close/>
                  <a:moveTo>
                    <a:pt x="183" y="109"/>
                  </a:moveTo>
                  <a:cubicBezTo>
                    <a:pt x="183" y="109"/>
                    <a:pt x="184" y="109"/>
                    <a:pt x="185" y="108"/>
                  </a:cubicBezTo>
                  <a:cubicBezTo>
                    <a:pt x="186" y="108"/>
                    <a:pt x="187" y="108"/>
                    <a:pt x="188" y="107"/>
                  </a:cubicBezTo>
                  <a:cubicBezTo>
                    <a:pt x="186" y="108"/>
                    <a:pt x="184" y="108"/>
                    <a:pt x="183" y="109"/>
                  </a:cubicBezTo>
                  <a:close/>
                  <a:moveTo>
                    <a:pt x="177" y="110"/>
                  </a:moveTo>
                  <a:cubicBezTo>
                    <a:pt x="172" y="113"/>
                    <a:pt x="166" y="114"/>
                    <a:pt x="160" y="115"/>
                  </a:cubicBezTo>
                  <a:cubicBezTo>
                    <a:pt x="159" y="116"/>
                    <a:pt x="159" y="116"/>
                    <a:pt x="158" y="116"/>
                  </a:cubicBezTo>
                  <a:cubicBezTo>
                    <a:pt x="150" y="118"/>
                    <a:pt x="142" y="121"/>
                    <a:pt x="134" y="123"/>
                  </a:cubicBezTo>
                  <a:cubicBezTo>
                    <a:pt x="132" y="124"/>
                    <a:pt x="130" y="124"/>
                    <a:pt x="128" y="124"/>
                  </a:cubicBezTo>
                  <a:cubicBezTo>
                    <a:pt x="128" y="124"/>
                    <a:pt x="128" y="124"/>
                    <a:pt x="128" y="124"/>
                  </a:cubicBezTo>
                  <a:cubicBezTo>
                    <a:pt x="129" y="124"/>
                    <a:pt x="131" y="123"/>
                    <a:pt x="133" y="122"/>
                  </a:cubicBezTo>
                  <a:cubicBezTo>
                    <a:pt x="136" y="121"/>
                    <a:pt x="140" y="120"/>
                    <a:pt x="144" y="119"/>
                  </a:cubicBezTo>
                  <a:cubicBezTo>
                    <a:pt x="152" y="116"/>
                    <a:pt x="160" y="114"/>
                    <a:pt x="168" y="112"/>
                  </a:cubicBezTo>
                  <a:cubicBezTo>
                    <a:pt x="171" y="111"/>
                    <a:pt x="175" y="110"/>
                    <a:pt x="177" y="108"/>
                  </a:cubicBezTo>
                  <a:cubicBezTo>
                    <a:pt x="179" y="108"/>
                    <a:pt x="180" y="107"/>
                    <a:pt x="181" y="106"/>
                  </a:cubicBezTo>
                  <a:cubicBezTo>
                    <a:pt x="184" y="105"/>
                    <a:pt x="186" y="105"/>
                    <a:pt x="189" y="104"/>
                  </a:cubicBezTo>
                  <a:cubicBezTo>
                    <a:pt x="189" y="105"/>
                    <a:pt x="189" y="106"/>
                    <a:pt x="190" y="106"/>
                  </a:cubicBezTo>
                  <a:cubicBezTo>
                    <a:pt x="185" y="107"/>
                    <a:pt x="181" y="109"/>
                    <a:pt x="177" y="110"/>
                  </a:cubicBezTo>
                  <a:close/>
                  <a:moveTo>
                    <a:pt x="187" y="100"/>
                  </a:moveTo>
                  <a:cubicBezTo>
                    <a:pt x="187" y="100"/>
                    <a:pt x="187" y="100"/>
                    <a:pt x="187" y="100"/>
                  </a:cubicBezTo>
                  <a:cubicBezTo>
                    <a:pt x="182" y="101"/>
                    <a:pt x="177" y="102"/>
                    <a:pt x="172" y="104"/>
                  </a:cubicBezTo>
                  <a:cubicBezTo>
                    <a:pt x="168" y="105"/>
                    <a:pt x="165" y="107"/>
                    <a:pt x="161" y="108"/>
                  </a:cubicBezTo>
                  <a:cubicBezTo>
                    <a:pt x="151" y="110"/>
                    <a:pt x="140" y="114"/>
                    <a:pt x="130" y="115"/>
                  </a:cubicBezTo>
                  <a:cubicBezTo>
                    <a:pt x="139" y="114"/>
                    <a:pt x="149" y="110"/>
                    <a:pt x="157" y="107"/>
                  </a:cubicBezTo>
                  <a:cubicBezTo>
                    <a:pt x="167" y="103"/>
                    <a:pt x="178" y="101"/>
                    <a:pt x="186" y="95"/>
                  </a:cubicBezTo>
                  <a:cubicBezTo>
                    <a:pt x="187" y="95"/>
                    <a:pt x="186" y="94"/>
                    <a:pt x="186" y="94"/>
                  </a:cubicBezTo>
                  <a:cubicBezTo>
                    <a:pt x="176" y="98"/>
                    <a:pt x="165" y="101"/>
                    <a:pt x="154" y="104"/>
                  </a:cubicBezTo>
                  <a:cubicBezTo>
                    <a:pt x="145" y="106"/>
                    <a:pt x="136" y="107"/>
                    <a:pt x="128" y="111"/>
                  </a:cubicBezTo>
                  <a:cubicBezTo>
                    <a:pt x="127" y="110"/>
                    <a:pt x="126" y="110"/>
                    <a:pt x="126" y="109"/>
                  </a:cubicBezTo>
                  <a:cubicBezTo>
                    <a:pt x="144" y="104"/>
                    <a:pt x="162" y="98"/>
                    <a:pt x="180" y="93"/>
                  </a:cubicBezTo>
                  <a:cubicBezTo>
                    <a:pt x="183" y="92"/>
                    <a:pt x="186" y="91"/>
                    <a:pt x="189" y="90"/>
                  </a:cubicBezTo>
                  <a:cubicBezTo>
                    <a:pt x="186" y="92"/>
                    <a:pt x="186" y="96"/>
                    <a:pt x="187" y="100"/>
                  </a:cubicBezTo>
                  <a:close/>
                  <a:moveTo>
                    <a:pt x="179" y="92"/>
                  </a:moveTo>
                  <a:cubicBezTo>
                    <a:pt x="162" y="97"/>
                    <a:pt x="144" y="103"/>
                    <a:pt x="126" y="108"/>
                  </a:cubicBezTo>
                  <a:cubicBezTo>
                    <a:pt x="131" y="105"/>
                    <a:pt x="137" y="104"/>
                    <a:pt x="143" y="102"/>
                  </a:cubicBezTo>
                  <a:cubicBezTo>
                    <a:pt x="152" y="100"/>
                    <a:pt x="161" y="97"/>
                    <a:pt x="170" y="94"/>
                  </a:cubicBezTo>
                  <a:cubicBezTo>
                    <a:pt x="187" y="88"/>
                    <a:pt x="206" y="80"/>
                    <a:pt x="225" y="79"/>
                  </a:cubicBezTo>
                  <a:cubicBezTo>
                    <a:pt x="230" y="79"/>
                    <a:pt x="220" y="81"/>
                    <a:pt x="219" y="81"/>
                  </a:cubicBezTo>
                  <a:cubicBezTo>
                    <a:pt x="215" y="82"/>
                    <a:pt x="211" y="84"/>
                    <a:pt x="207" y="85"/>
                  </a:cubicBezTo>
                  <a:cubicBezTo>
                    <a:pt x="198" y="87"/>
                    <a:pt x="188" y="89"/>
                    <a:pt x="179" y="92"/>
                  </a:cubicBezTo>
                  <a:close/>
                  <a:moveTo>
                    <a:pt x="196" y="92"/>
                  </a:moveTo>
                  <a:cubicBezTo>
                    <a:pt x="195" y="91"/>
                    <a:pt x="195" y="91"/>
                    <a:pt x="194" y="90"/>
                  </a:cubicBezTo>
                  <a:cubicBezTo>
                    <a:pt x="199" y="89"/>
                    <a:pt x="205" y="88"/>
                    <a:pt x="210" y="87"/>
                  </a:cubicBezTo>
                  <a:cubicBezTo>
                    <a:pt x="215" y="86"/>
                    <a:pt x="221" y="84"/>
                    <a:pt x="226" y="83"/>
                  </a:cubicBezTo>
                  <a:cubicBezTo>
                    <a:pt x="228" y="82"/>
                    <a:pt x="228" y="82"/>
                    <a:pt x="226" y="83"/>
                  </a:cubicBezTo>
                  <a:cubicBezTo>
                    <a:pt x="225" y="84"/>
                    <a:pt x="223" y="84"/>
                    <a:pt x="221" y="85"/>
                  </a:cubicBezTo>
                  <a:cubicBezTo>
                    <a:pt x="218" y="86"/>
                    <a:pt x="215" y="87"/>
                    <a:pt x="212" y="88"/>
                  </a:cubicBezTo>
                  <a:cubicBezTo>
                    <a:pt x="207" y="90"/>
                    <a:pt x="201" y="91"/>
                    <a:pt x="196" y="92"/>
                  </a:cubicBezTo>
                  <a:close/>
                  <a:moveTo>
                    <a:pt x="215" y="93"/>
                  </a:moveTo>
                  <a:cubicBezTo>
                    <a:pt x="220" y="92"/>
                    <a:pt x="224" y="91"/>
                    <a:pt x="228" y="90"/>
                  </a:cubicBezTo>
                  <a:cubicBezTo>
                    <a:pt x="234" y="88"/>
                    <a:pt x="225" y="91"/>
                    <a:pt x="224" y="92"/>
                  </a:cubicBezTo>
                  <a:cubicBezTo>
                    <a:pt x="221" y="93"/>
                    <a:pt x="219" y="93"/>
                    <a:pt x="217" y="94"/>
                  </a:cubicBezTo>
                  <a:cubicBezTo>
                    <a:pt x="217" y="94"/>
                    <a:pt x="216" y="93"/>
                    <a:pt x="215" y="93"/>
                  </a:cubicBezTo>
                  <a:close/>
                  <a:moveTo>
                    <a:pt x="218" y="95"/>
                  </a:moveTo>
                  <a:cubicBezTo>
                    <a:pt x="222" y="95"/>
                    <a:pt x="226" y="93"/>
                    <a:pt x="230" y="92"/>
                  </a:cubicBezTo>
                  <a:cubicBezTo>
                    <a:pt x="234" y="91"/>
                    <a:pt x="227" y="94"/>
                    <a:pt x="227" y="95"/>
                  </a:cubicBezTo>
                  <a:cubicBezTo>
                    <a:pt x="225" y="96"/>
                    <a:pt x="222" y="97"/>
                    <a:pt x="220" y="98"/>
                  </a:cubicBezTo>
                  <a:cubicBezTo>
                    <a:pt x="219" y="97"/>
                    <a:pt x="219" y="96"/>
                    <a:pt x="218" y="95"/>
                  </a:cubicBezTo>
                  <a:close/>
                  <a:moveTo>
                    <a:pt x="221" y="100"/>
                  </a:moveTo>
                  <a:cubicBezTo>
                    <a:pt x="221" y="100"/>
                    <a:pt x="221" y="100"/>
                    <a:pt x="221" y="99"/>
                  </a:cubicBezTo>
                  <a:cubicBezTo>
                    <a:pt x="225" y="99"/>
                    <a:pt x="228" y="98"/>
                    <a:pt x="232" y="97"/>
                  </a:cubicBezTo>
                  <a:cubicBezTo>
                    <a:pt x="237" y="96"/>
                    <a:pt x="231" y="97"/>
                    <a:pt x="230" y="98"/>
                  </a:cubicBezTo>
                  <a:cubicBezTo>
                    <a:pt x="227" y="99"/>
                    <a:pt x="225" y="101"/>
                    <a:pt x="222" y="102"/>
                  </a:cubicBezTo>
                  <a:cubicBezTo>
                    <a:pt x="222" y="101"/>
                    <a:pt x="222" y="101"/>
                    <a:pt x="221" y="100"/>
                  </a:cubicBezTo>
                  <a:close/>
                  <a:moveTo>
                    <a:pt x="223" y="103"/>
                  </a:moveTo>
                  <a:cubicBezTo>
                    <a:pt x="224" y="103"/>
                    <a:pt x="225" y="103"/>
                    <a:pt x="227" y="103"/>
                  </a:cubicBezTo>
                  <a:cubicBezTo>
                    <a:pt x="228" y="102"/>
                    <a:pt x="234" y="102"/>
                    <a:pt x="235" y="101"/>
                  </a:cubicBezTo>
                  <a:cubicBezTo>
                    <a:pt x="232" y="103"/>
                    <a:pt x="228" y="104"/>
                    <a:pt x="225" y="107"/>
                  </a:cubicBezTo>
                  <a:cubicBezTo>
                    <a:pt x="224" y="106"/>
                    <a:pt x="223" y="104"/>
                    <a:pt x="223" y="103"/>
                  </a:cubicBezTo>
                  <a:close/>
                  <a:moveTo>
                    <a:pt x="225" y="108"/>
                  </a:moveTo>
                  <a:cubicBezTo>
                    <a:pt x="229" y="108"/>
                    <a:pt x="232" y="106"/>
                    <a:pt x="235" y="105"/>
                  </a:cubicBezTo>
                  <a:cubicBezTo>
                    <a:pt x="239" y="104"/>
                    <a:pt x="233" y="107"/>
                    <a:pt x="232" y="107"/>
                  </a:cubicBezTo>
                  <a:cubicBezTo>
                    <a:pt x="231" y="108"/>
                    <a:pt x="229" y="109"/>
                    <a:pt x="227" y="110"/>
                  </a:cubicBezTo>
                  <a:cubicBezTo>
                    <a:pt x="226" y="109"/>
                    <a:pt x="226" y="109"/>
                    <a:pt x="225" y="108"/>
                  </a:cubicBezTo>
                  <a:close/>
                  <a:moveTo>
                    <a:pt x="229" y="113"/>
                  </a:moveTo>
                  <a:cubicBezTo>
                    <a:pt x="229" y="112"/>
                    <a:pt x="228" y="112"/>
                    <a:pt x="228" y="111"/>
                  </a:cubicBezTo>
                  <a:cubicBezTo>
                    <a:pt x="228" y="111"/>
                    <a:pt x="228" y="111"/>
                    <a:pt x="228" y="111"/>
                  </a:cubicBezTo>
                  <a:cubicBezTo>
                    <a:pt x="230" y="111"/>
                    <a:pt x="232" y="111"/>
                    <a:pt x="234" y="110"/>
                  </a:cubicBezTo>
                  <a:cubicBezTo>
                    <a:pt x="238" y="109"/>
                    <a:pt x="233" y="111"/>
                    <a:pt x="233" y="111"/>
                  </a:cubicBezTo>
                  <a:cubicBezTo>
                    <a:pt x="232" y="111"/>
                    <a:pt x="230" y="112"/>
                    <a:pt x="229" y="113"/>
                  </a:cubicBezTo>
                  <a:cubicBezTo>
                    <a:pt x="229" y="113"/>
                    <a:pt x="229" y="113"/>
                    <a:pt x="229" y="113"/>
                  </a:cubicBezTo>
                  <a:close/>
                  <a:moveTo>
                    <a:pt x="231" y="115"/>
                  </a:moveTo>
                  <a:cubicBezTo>
                    <a:pt x="231" y="115"/>
                    <a:pt x="230" y="114"/>
                    <a:pt x="230" y="113"/>
                  </a:cubicBezTo>
                  <a:cubicBezTo>
                    <a:pt x="231" y="113"/>
                    <a:pt x="233" y="113"/>
                    <a:pt x="234" y="113"/>
                  </a:cubicBezTo>
                  <a:cubicBezTo>
                    <a:pt x="236" y="113"/>
                    <a:pt x="236" y="114"/>
                    <a:pt x="234" y="114"/>
                  </a:cubicBezTo>
                  <a:cubicBezTo>
                    <a:pt x="233" y="114"/>
                    <a:pt x="232" y="115"/>
                    <a:pt x="231" y="115"/>
                  </a:cubicBezTo>
                  <a:close/>
                  <a:moveTo>
                    <a:pt x="237" y="116"/>
                  </a:moveTo>
                  <a:cubicBezTo>
                    <a:pt x="236" y="116"/>
                    <a:pt x="235" y="117"/>
                    <a:pt x="234" y="118"/>
                  </a:cubicBezTo>
                  <a:cubicBezTo>
                    <a:pt x="234" y="117"/>
                    <a:pt x="233" y="117"/>
                    <a:pt x="232" y="116"/>
                  </a:cubicBezTo>
                  <a:cubicBezTo>
                    <a:pt x="234" y="116"/>
                    <a:pt x="236" y="116"/>
                    <a:pt x="237" y="116"/>
                  </a:cubicBezTo>
                  <a:close/>
                  <a:moveTo>
                    <a:pt x="236" y="119"/>
                  </a:moveTo>
                  <a:cubicBezTo>
                    <a:pt x="236" y="119"/>
                    <a:pt x="235" y="119"/>
                    <a:pt x="235" y="119"/>
                  </a:cubicBezTo>
                  <a:cubicBezTo>
                    <a:pt x="237" y="119"/>
                    <a:pt x="238" y="119"/>
                    <a:pt x="237" y="121"/>
                  </a:cubicBezTo>
                  <a:cubicBezTo>
                    <a:pt x="237" y="121"/>
                    <a:pt x="236" y="120"/>
                    <a:pt x="236" y="119"/>
                  </a:cubicBezTo>
                  <a:close/>
                  <a:moveTo>
                    <a:pt x="239" y="122"/>
                  </a:moveTo>
                  <a:cubicBezTo>
                    <a:pt x="240" y="122"/>
                    <a:pt x="239" y="123"/>
                    <a:pt x="239" y="124"/>
                  </a:cubicBezTo>
                  <a:cubicBezTo>
                    <a:pt x="238" y="124"/>
                    <a:pt x="238" y="123"/>
                    <a:pt x="238" y="122"/>
                  </a:cubicBezTo>
                  <a:cubicBezTo>
                    <a:pt x="238" y="122"/>
                    <a:pt x="238" y="122"/>
                    <a:pt x="239" y="122"/>
                  </a:cubicBezTo>
                  <a:close/>
                  <a:moveTo>
                    <a:pt x="240" y="124"/>
                  </a:moveTo>
                  <a:cubicBezTo>
                    <a:pt x="240" y="124"/>
                    <a:pt x="240" y="125"/>
                    <a:pt x="240" y="126"/>
                  </a:cubicBezTo>
                  <a:cubicBezTo>
                    <a:pt x="240" y="126"/>
                    <a:pt x="240" y="127"/>
                    <a:pt x="240" y="127"/>
                  </a:cubicBezTo>
                  <a:cubicBezTo>
                    <a:pt x="240" y="126"/>
                    <a:pt x="240" y="126"/>
                    <a:pt x="239" y="125"/>
                  </a:cubicBezTo>
                  <a:cubicBezTo>
                    <a:pt x="240" y="125"/>
                    <a:pt x="240" y="124"/>
                    <a:pt x="240" y="124"/>
                  </a:cubicBezTo>
                  <a:close/>
                  <a:moveTo>
                    <a:pt x="239" y="118"/>
                  </a:moveTo>
                  <a:cubicBezTo>
                    <a:pt x="239" y="118"/>
                    <a:pt x="239" y="117"/>
                    <a:pt x="239" y="117"/>
                  </a:cubicBezTo>
                  <a:cubicBezTo>
                    <a:pt x="238" y="117"/>
                    <a:pt x="234" y="119"/>
                    <a:pt x="236" y="118"/>
                  </a:cubicBezTo>
                  <a:cubicBezTo>
                    <a:pt x="237" y="117"/>
                    <a:pt x="238" y="116"/>
                    <a:pt x="238" y="115"/>
                  </a:cubicBezTo>
                  <a:cubicBezTo>
                    <a:pt x="239" y="114"/>
                    <a:pt x="238" y="114"/>
                    <a:pt x="238" y="114"/>
                  </a:cubicBezTo>
                  <a:cubicBezTo>
                    <a:pt x="236" y="114"/>
                    <a:pt x="237" y="114"/>
                    <a:pt x="235" y="115"/>
                  </a:cubicBezTo>
                  <a:cubicBezTo>
                    <a:pt x="234" y="115"/>
                    <a:pt x="234" y="115"/>
                    <a:pt x="234" y="115"/>
                  </a:cubicBezTo>
                  <a:cubicBezTo>
                    <a:pt x="236" y="114"/>
                    <a:pt x="237" y="114"/>
                    <a:pt x="238" y="112"/>
                  </a:cubicBezTo>
                  <a:cubicBezTo>
                    <a:pt x="238" y="112"/>
                    <a:pt x="238" y="112"/>
                    <a:pt x="237" y="112"/>
                  </a:cubicBezTo>
                  <a:cubicBezTo>
                    <a:pt x="235" y="112"/>
                    <a:pt x="232" y="112"/>
                    <a:pt x="231" y="113"/>
                  </a:cubicBezTo>
                  <a:cubicBezTo>
                    <a:pt x="233" y="111"/>
                    <a:pt x="235" y="111"/>
                    <a:pt x="237" y="109"/>
                  </a:cubicBezTo>
                  <a:cubicBezTo>
                    <a:pt x="237" y="109"/>
                    <a:pt x="237" y="109"/>
                    <a:pt x="237" y="109"/>
                  </a:cubicBezTo>
                  <a:cubicBezTo>
                    <a:pt x="235" y="109"/>
                    <a:pt x="234" y="109"/>
                    <a:pt x="232" y="110"/>
                  </a:cubicBezTo>
                  <a:cubicBezTo>
                    <a:pt x="231" y="110"/>
                    <a:pt x="226" y="112"/>
                    <a:pt x="230" y="110"/>
                  </a:cubicBezTo>
                  <a:cubicBezTo>
                    <a:pt x="233" y="108"/>
                    <a:pt x="235" y="107"/>
                    <a:pt x="238" y="104"/>
                  </a:cubicBezTo>
                  <a:cubicBezTo>
                    <a:pt x="238" y="104"/>
                    <a:pt x="238" y="104"/>
                    <a:pt x="238" y="104"/>
                  </a:cubicBezTo>
                  <a:cubicBezTo>
                    <a:pt x="239" y="110"/>
                    <a:pt x="240" y="115"/>
                    <a:pt x="240" y="121"/>
                  </a:cubicBezTo>
                  <a:cubicBezTo>
                    <a:pt x="237" y="121"/>
                    <a:pt x="239" y="120"/>
                    <a:pt x="239" y="118"/>
                  </a:cubicBezTo>
                  <a:close/>
                  <a:moveTo>
                    <a:pt x="237" y="104"/>
                  </a:moveTo>
                  <a:cubicBezTo>
                    <a:pt x="233" y="105"/>
                    <a:pt x="230" y="107"/>
                    <a:pt x="226" y="107"/>
                  </a:cubicBezTo>
                  <a:cubicBezTo>
                    <a:pt x="227" y="107"/>
                    <a:pt x="230" y="104"/>
                    <a:pt x="231" y="104"/>
                  </a:cubicBezTo>
                  <a:cubicBezTo>
                    <a:pt x="233" y="103"/>
                    <a:pt x="235" y="102"/>
                    <a:pt x="237" y="101"/>
                  </a:cubicBezTo>
                  <a:cubicBezTo>
                    <a:pt x="237" y="101"/>
                    <a:pt x="237" y="101"/>
                    <a:pt x="237" y="101"/>
                  </a:cubicBezTo>
                  <a:cubicBezTo>
                    <a:pt x="237" y="102"/>
                    <a:pt x="237" y="103"/>
                    <a:pt x="238" y="104"/>
                  </a:cubicBezTo>
                  <a:cubicBezTo>
                    <a:pt x="238" y="104"/>
                    <a:pt x="237" y="104"/>
                    <a:pt x="237" y="104"/>
                  </a:cubicBezTo>
                  <a:close/>
                  <a:moveTo>
                    <a:pt x="237" y="100"/>
                  </a:moveTo>
                  <a:cubicBezTo>
                    <a:pt x="232" y="100"/>
                    <a:pt x="228" y="102"/>
                    <a:pt x="223" y="102"/>
                  </a:cubicBezTo>
                  <a:cubicBezTo>
                    <a:pt x="224" y="102"/>
                    <a:pt x="227" y="100"/>
                    <a:pt x="229" y="100"/>
                  </a:cubicBezTo>
                  <a:cubicBezTo>
                    <a:pt x="231" y="98"/>
                    <a:pt x="233" y="97"/>
                    <a:pt x="236" y="96"/>
                  </a:cubicBezTo>
                  <a:cubicBezTo>
                    <a:pt x="236" y="97"/>
                    <a:pt x="236" y="99"/>
                    <a:pt x="237" y="100"/>
                  </a:cubicBezTo>
                  <a:cubicBezTo>
                    <a:pt x="237" y="100"/>
                    <a:pt x="237" y="100"/>
                    <a:pt x="237" y="100"/>
                  </a:cubicBezTo>
                  <a:close/>
                  <a:moveTo>
                    <a:pt x="228" y="97"/>
                  </a:moveTo>
                  <a:cubicBezTo>
                    <a:pt x="226" y="98"/>
                    <a:pt x="222" y="98"/>
                    <a:pt x="221" y="99"/>
                  </a:cubicBezTo>
                  <a:cubicBezTo>
                    <a:pt x="225" y="96"/>
                    <a:pt x="229" y="94"/>
                    <a:pt x="234" y="92"/>
                  </a:cubicBezTo>
                  <a:cubicBezTo>
                    <a:pt x="234" y="91"/>
                    <a:pt x="234" y="91"/>
                    <a:pt x="233" y="91"/>
                  </a:cubicBezTo>
                  <a:cubicBezTo>
                    <a:pt x="229" y="91"/>
                    <a:pt x="225" y="93"/>
                    <a:pt x="220" y="94"/>
                  </a:cubicBezTo>
                  <a:cubicBezTo>
                    <a:pt x="216" y="95"/>
                    <a:pt x="225" y="92"/>
                    <a:pt x="226" y="92"/>
                  </a:cubicBezTo>
                  <a:cubicBezTo>
                    <a:pt x="228" y="91"/>
                    <a:pt x="230" y="90"/>
                    <a:pt x="232" y="89"/>
                  </a:cubicBezTo>
                  <a:cubicBezTo>
                    <a:pt x="233" y="89"/>
                    <a:pt x="232" y="88"/>
                    <a:pt x="232" y="88"/>
                  </a:cubicBezTo>
                  <a:cubicBezTo>
                    <a:pt x="226" y="89"/>
                    <a:pt x="221" y="90"/>
                    <a:pt x="216" y="92"/>
                  </a:cubicBezTo>
                  <a:cubicBezTo>
                    <a:pt x="221" y="90"/>
                    <a:pt x="227" y="89"/>
                    <a:pt x="232" y="87"/>
                  </a:cubicBezTo>
                  <a:cubicBezTo>
                    <a:pt x="232" y="87"/>
                    <a:pt x="232" y="86"/>
                    <a:pt x="232" y="86"/>
                  </a:cubicBezTo>
                  <a:cubicBezTo>
                    <a:pt x="233" y="89"/>
                    <a:pt x="234" y="92"/>
                    <a:pt x="235" y="95"/>
                  </a:cubicBezTo>
                  <a:cubicBezTo>
                    <a:pt x="233" y="96"/>
                    <a:pt x="230" y="96"/>
                    <a:pt x="228" y="97"/>
                  </a:cubicBezTo>
                  <a:close/>
                  <a:moveTo>
                    <a:pt x="232" y="86"/>
                  </a:moveTo>
                  <a:cubicBezTo>
                    <a:pt x="226" y="87"/>
                    <a:pt x="220" y="87"/>
                    <a:pt x="214" y="89"/>
                  </a:cubicBezTo>
                  <a:cubicBezTo>
                    <a:pt x="211" y="90"/>
                    <a:pt x="207" y="90"/>
                    <a:pt x="204" y="91"/>
                  </a:cubicBezTo>
                  <a:cubicBezTo>
                    <a:pt x="203" y="91"/>
                    <a:pt x="202" y="92"/>
                    <a:pt x="201" y="92"/>
                  </a:cubicBezTo>
                  <a:cubicBezTo>
                    <a:pt x="211" y="89"/>
                    <a:pt x="221" y="87"/>
                    <a:pt x="230" y="82"/>
                  </a:cubicBezTo>
                  <a:cubicBezTo>
                    <a:pt x="230" y="82"/>
                    <a:pt x="230" y="81"/>
                    <a:pt x="230" y="81"/>
                  </a:cubicBezTo>
                  <a:cubicBezTo>
                    <a:pt x="224" y="82"/>
                    <a:pt x="219" y="84"/>
                    <a:pt x="213" y="86"/>
                  </a:cubicBezTo>
                  <a:cubicBezTo>
                    <a:pt x="207" y="87"/>
                    <a:pt x="200" y="88"/>
                    <a:pt x="193" y="90"/>
                  </a:cubicBezTo>
                  <a:cubicBezTo>
                    <a:pt x="193" y="90"/>
                    <a:pt x="192" y="90"/>
                    <a:pt x="192" y="89"/>
                  </a:cubicBezTo>
                  <a:cubicBezTo>
                    <a:pt x="197" y="88"/>
                    <a:pt x="202" y="87"/>
                    <a:pt x="207" y="86"/>
                  </a:cubicBezTo>
                  <a:cubicBezTo>
                    <a:pt x="214" y="84"/>
                    <a:pt x="222" y="82"/>
                    <a:pt x="228" y="79"/>
                  </a:cubicBezTo>
                  <a:cubicBezTo>
                    <a:pt x="229" y="79"/>
                    <a:pt x="229" y="78"/>
                    <a:pt x="228" y="78"/>
                  </a:cubicBezTo>
                  <a:cubicBezTo>
                    <a:pt x="220" y="78"/>
                    <a:pt x="211" y="80"/>
                    <a:pt x="203" y="83"/>
                  </a:cubicBezTo>
                  <a:cubicBezTo>
                    <a:pt x="192" y="86"/>
                    <a:pt x="182" y="89"/>
                    <a:pt x="171" y="93"/>
                  </a:cubicBezTo>
                  <a:cubicBezTo>
                    <a:pt x="162" y="96"/>
                    <a:pt x="152" y="100"/>
                    <a:pt x="141" y="102"/>
                  </a:cubicBezTo>
                  <a:cubicBezTo>
                    <a:pt x="136" y="103"/>
                    <a:pt x="129" y="104"/>
                    <a:pt x="125" y="108"/>
                  </a:cubicBezTo>
                  <a:cubicBezTo>
                    <a:pt x="124" y="107"/>
                    <a:pt x="123" y="107"/>
                    <a:pt x="121" y="106"/>
                  </a:cubicBezTo>
                  <a:cubicBezTo>
                    <a:pt x="124" y="106"/>
                    <a:pt x="126" y="105"/>
                    <a:pt x="129" y="104"/>
                  </a:cubicBezTo>
                  <a:cubicBezTo>
                    <a:pt x="134" y="103"/>
                    <a:pt x="139" y="101"/>
                    <a:pt x="144" y="100"/>
                  </a:cubicBezTo>
                  <a:cubicBezTo>
                    <a:pt x="154" y="98"/>
                    <a:pt x="163" y="94"/>
                    <a:pt x="173" y="91"/>
                  </a:cubicBezTo>
                  <a:cubicBezTo>
                    <a:pt x="182" y="88"/>
                    <a:pt x="191" y="85"/>
                    <a:pt x="201" y="82"/>
                  </a:cubicBezTo>
                  <a:cubicBezTo>
                    <a:pt x="209" y="80"/>
                    <a:pt x="218" y="77"/>
                    <a:pt x="226" y="74"/>
                  </a:cubicBezTo>
                  <a:cubicBezTo>
                    <a:pt x="228" y="78"/>
                    <a:pt x="230" y="82"/>
                    <a:pt x="232" y="86"/>
                  </a:cubicBezTo>
                  <a:cubicBezTo>
                    <a:pt x="232" y="86"/>
                    <a:pt x="232" y="86"/>
                    <a:pt x="232" y="86"/>
                  </a:cubicBezTo>
                  <a:close/>
                  <a:moveTo>
                    <a:pt x="97" y="73"/>
                  </a:moveTo>
                  <a:cubicBezTo>
                    <a:pt x="99" y="73"/>
                    <a:pt x="100" y="72"/>
                    <a:pt x="100" y="72"/>
                  </a:cubicBezTo>
                  <a:cubicBezTo>
                    <a:pt x="103" y="71"/>
                    <a:pt x="105" y="70"/>
                    <a:pt x="107" y="70"/>
                  </a:cubicBezTo>
                  <a:cubicBezTo>
                    <a:pt x="113" y="68"/>
                    <a:pt x="118" y="67"/>
                    <a:pt x="123" y="66"/>
                  </a:cubicBezTo>
                  <a:cubicBezTo>
                    <a:pt x="133" y="64"/>
                    <a:pt x="142" y="62"/>
                    <a:pt x="151" y="58"/>
                  </a:cubicBezTo>
                  <a:cubicBezTo>
                    <a:pt x="152" y="58"/>
                    <a:pt x="151" y="57"/>
                    <a:pt x="151" y="57"/>
                  </a:cubicBezTo>
                  <a:cubicBezTo>
                    <a:pt x="142" y="58"/>
                    <a:pt x="134" y="61"/>
                    <a:pt x="125" y="63"/>
                  </a:cubicBezTo>
                  <a:cubicBezTo>
                    <a:pt x="121" y="64"/>
                    <a:pt x="116" y="65"/>
                    <a:pt x="111" y="66"/>
                  </a:cubicBezTo>
                  <a:cubicBezTo>
                    <a:pt x="108" y="67"/>
                    <a:pt x="104" y="69"/>
                    <a:pt x="101" y="69"/>
                  </a:cubicBezTo>
                  <a:cubicBezTo>
                    <a:pt x="101" y="69"/>
                    <a:pt x="101" y="69"/>
                    <a:pt x="101" y="68"/>
                  </a:cubicBezTo>
                  <a:cubicBezTo>
                    <a:pt x="102" y="68"/>
                    <a:pt x="103" y="68"/>
                    <a:pt x="103" y="68"/>
                  </a:cubicBezTo>
                  <a:cubicBezTo>
                    <a:pt x="105" y="67"/>
                    <a:pt x="108" y="66"/>
                    <a:pt x="110" y="65"/>
                  </a:cubicBezTo>
                  <a:cubicBezTo>
                    <a:pt x="114" y="64"/>
                    <a:pt x="119" y="63"/>
                    <a:pt x="123" y="61"/>
                  </a:cubicBezTo>
                  <a:cubicBezTo>
                    <a:pt x="132" y="59"/>
                    <a:pt x="140" y="58"/>
                    <a:pt x="148" y="55"/>
                  </a:cubicBezTo>
                  <a:cubicBezTo>
                    <a:pt x="151" y="56"/>
                    <a:pt x="153" y="58"/>
                    <a:pt x="154" y="61"/>
                  </a:cubicBezTo>
                  <a:cubicBezTo>
                    <a:pt x="145" y="62"/>
                    <a:pt x="135" y="65"/>
                    <a:pt x="126" y="67"/>
                  </a:cubicBezTo>
                  <a:cubicBezTo>
                    <a:pt x="121" y="68"/>
                    <a:pt x="115" y="69"/>
                    <a:pt x="110" y="70"/>
                  </a:cubicBezTo>
                  <a:cubicBezTo>
                    <a:pt x="106" y="71"/>
                    <a:pt x="102" y="73"/>
                    <a:pt x="98" y="74"/>
                  </a:cubicBezTo>
                  <a:cubicBezTo>
                    <a:pt x="97" y="74"/>
                    <a:pt x="97" y="74"/>
                    <a:pt x="97" y="74"/>
                  </a:cubicBezTo>
                  <a:cubicBezTo>
                    <a:pt x="97" y="74"/>
                    <a:pt x="97" y="73"/>
                    <a:pt x="97" y="73"/>
                  </a:cubicBezTo>
                  <a:close/>
                  <a:moveTo>
                    <a:pt x="128" y="58"/>
                  </a:moveTo>
                  <a:cubicBezTo>
                    <a:pt x="121" y="60"/>
                    <a:pt x="115" y="62"/>
                    <a:pt x="108" y="64"/>
                  </a:cubicBezTo>
                  <a:cubicBezTo>
                    <a:pt x="102" y="65"/>
                    <a:pt x="113" y="61"/>
                    <a:pt x="113" y="61"/>
                  </a:cubicBezTo>
                  <a:cubicBezTo>
                    <a:pt x="116" y="60"/>
                    <a:pt x="119" y="59"/>
                    <a:pt x="122" y="58"/>
                  </a:cubicBezTo>
                  <a:cubicBezTo>
                    <a:pt x="129" y="56"/>
                    <a:pt x="136" y="55"/>
                    <a:pt x="143" y="52"/>
                  </a:cubicBezTo>
                  <a:cubicBezTo>
                    <a:pt x="143" y="52"/>
                    <a:pt x="143" y="52"/>
                    <a:pt x="143" y="52"/>
                  </a:cubicBezTo>
                  <a:cubicBezTo>
                    <a:pt x="145" y="52"/>
                    <a:pt x="146" y="53"/>
                    <a:pt x="147" y="54"/>
                  </a:cubicBezTo>
                  <a:cubicBezTo>
                    <a:pt x="141" y="56"/>
                    <a:pt x="135" y="56"/>
                    <a:pt x="128" y="58"/>
                  </a:cubicBezTo>
                  <a:close/>
                  <a:moveTo>
                    <a:pt x="143" y="52"/>
                  </a:moveTo>
                  <a:cubicBezTo>
                    <a:pt x="135" y="52"/>
                    <a:pt x="126" y="54"/>
                    <a:pt x="118" y="56"/>
                  </a:cubicBezTo>
                  <a:cubicBezTo>
                    <a:pt x="123" y="53"/>
                    <a:pt x="129" y="51"/>
                    <a:pt x="135" y="51"/>
                  </a:cubicBezTo>
                  <a:cubicBezTo>
                    <a:pt x="138" y="50"/>
                    <a:pt x="141" y="51"/>
                    <a:pt x="143" y="52"/>
                  </a:cubicBezTo>
                  <a:cubicBezTo>
                    <a:pt x="143" y="52"/>
                    <a:pt x="143" y="52"/>
                    <a:pt x="143" y="52"/>
                  </a:cubicBezTo>
                  <a:close/>
                  <a:moveTo>
                    <a:pt x="115" y="57"/>
                  </a:moveTo>
                  <a:cubicBezTo>
                    <a:pt x="120" y="56"/>
                    <a:pt x="125" y="56"/>
                    <a:pt x="130" y="55"/>
                  </a:cubicBezTo>
                  <a:cubicBezTo>
                    <a:pt x="133" y="54"/>
                    <a:pt x="135" y="54"/>
                    <a:pt x="138" y="53"/>
                  </a:cubicBezTo>
                  <a:cubicBezTo>
                    <a:pt x="139" y="53"/>
                    <a:pt x="140" y="53"/>
                    <a:pt x="141" y="52"/>
                  </a:cubicBezTo>
                  <a:cubicBezTo>
                    <a:pt x="139" y="53"/>
                    <a:pt x="137" y="54"/>
                    <a:pt x="135" y="54"/>
                  </a:cubicBezTo>
                  <a:cubicBezTo>
                    <a:pt x="130" y="56"/>
                    <a:pt x="124" y="56"/>
                    <a:pt x="118" y="58"/>
                  </a:cubicBezTo>
                  <a:cubicBezTo>
                    <a:pt x="115" y="59"/>
                    <a:pt x="111" y="61"/>
                    <a:pt x="108" y="63"/>
                  </a:cubicBezTo>
                  <a:cubicBezTo>
                    <a:pt x="110" y="61"/>
                    <a:pt x="113" y="59"/>
                    <a:pt x="115" y="57"/>
                  </a:cubicBezTo>
                  <a:close/>
                  <a:moveTo>
                    <a:pt x="105" y="65"/>
                  </a:moveTo>
                  <a:cubicBezTo>
                    <a:pt x="112" y="64"/>
                    <a:pt x="119" y="61"/>
                    <a:pt x="127" y="59"/>
                  </a:cubicBezTo>
                  <a:cubicBezTo>
                    <a:pt x="131" y="58"/>
                    <a:pt x="135" y="57"/>
                    <a:pt x="139" y="57"/>
                  </a:cubicBezTo>
                  <a:cubicBezTo>
                    <a:pt x="140" y="57"/>
                    <a:pt x="140" y="56"/>
                    <a:pt x="141" y="56"/>
                  </a:cubicBezTo>
                  <a:cubicBezTo>
                    <a:pt x="135" y="58"/>
                    <a:pt x="128" y="59"/>
                    <a:pt x="121" y="61"/>
                  </a:cubicBezTo>
                  <a:cubicBezTo>
                    <a:pt x="115" y="63"/>
                    <a:pt x="109" y="65"/>
                    <a:pt x="102" y="67"/>
                  </a:cubicBezTo>
                  <a:cubicBezTo>
                    <a:pt x="103" y="66"/>
                    <a:pt x="104" y="66"/>
                    <a:pt x="105" y="65"/>
                  </a:cubicBezTo>
                  <a:close/>
                  <a:moveTo>
                    <a:pt x="99" y="71"/>
                  </a:moveTo>
                  <a:cubicBezTo>
                    <a:pt x="99" y="71"/>
                    <a:pt x="99" y="70"/>
                    <a:pt x="100" y="70"/>
                  </a:cubicBezTo>
                  <a:cubicBezTo>
                    <a:pt x="102" y="70"/>
                    <a:pt x="104" y="69"/>
                    <a:pt x="106" y="69"/>
                  </a:cubicBezTo>
                  <a:cubicBezTo>
                    <a:pt x="110" y="67"/>
                    <a:pt x="115" y="66"/>
                    <a:pt x="120" y="65"/>
                  </a:cubicBezTo>
                  <a:cubicBezTo>
                    <a:pt x="125" y="64"/>
                    <a:pt x="130" y="62"/>
                    <a:pt x="135" y="61"/>
                  </a:cubicBezTo>
                  <a:cubicBezTo>
                    <a:pt x="140" y="60"/>
                    <a:pt x="145" y="60"/>
                    <a:pt x="149" y="58"/>
                  </a:cubicBezTo>
                  <a:cubicBezTo>
                    <a:pt x="133" y="66"/>
                    <a:pt x="114" y="65"/>
                    <a:pt x="98" y="72"/>
                  </a:cubicBezTo>
                  <a:cubicBezTo>
                    <a:pt x="98" y="72"/>
                    <a:pt x="99" y="71"/>
                    <a:pt x="99" y="71"/>
                  </a:cubicBezTo>
                  <a:close/>
                  <a:moveTo>
                    <a:pt x="96" y="75"/>
                  </a:moveTo>
                  <a:cubicBezTo>
                    <a:pt x="99" y="75"/>
                    <a:pt x="101" y="74"/>
                    <a:pt x="104" y="73"/>
                  </a:cubicBezTo>
                  <a:cubicBezTo>
                    <a:pt x="109" y="72"/>
                    <a:pt x="113" y="70"/>
                    <a:pt x="118" y="69"/>
                  </a:cubicBezTo>
                  <a:cubicBezTo>
                    <a:pt x="131" y="67"/>
                    <a:pt x="143" y="63"/>
                    <a:pt x="155" y="61"/>
                  </a:cubicBezTo>
                  <a:cubicBezTo>
                    <a:pt x="156" y="62"/>
                    <a:pt x="156" y="63"/>
                    <a:pt x="157" y="63"/>
                  </a:cubicBezTo>
                  <a:cubicBezTo>
                    <a:pt x="157" y="63"/>
                    <a:pt x="157" y="63"/>
                    <a:pt x="157" y="63"/>
                  </a:cubicBezTo>
                  <a:cubicBezTo>
                    <a:pt x="146" y="65"/>
                    <a:pt x="136" y="68"/>
                    <a:pt x="125" y="70"/>
                  </a:cubicBezTo>
                  <a:cubicBezTo>
                    <a:pt x="115" y="73"/>
                    <a:pt x="105" y="76"/>
                    <a:pt x="94" y="78"/>
                  </a:cubicBezTo>
                  <a:cubicBezTo>
                    <a:pt x="95" y="77"/>
                    <a:pt x="96" y="76"/>
                    <a:pt x="96" y="75"/>
                  </a:cubicBezTo>
                  <a:close/>
                  <a:moveTo>
                    <a:pt x="172" y="47"/>
                  </a:moveTo>
                  <a:cubicBezTo>
                    <a:pt x="172" y="46"/>
                    <a:pt x="171" y="46"/>
                    <a:pt x="171" y="46"/>
                  </a:cubicBezTo>
                  <a:cubicBezTo>
                    <a:pt x="171" y="46"/>
                    <a:pt x="171" y="46"/>
                    <a:pt x="171" y="45"/>
                  </a:cubicBezTo>
                  <a:cubicBezTo>
                    <a:pt x="174" y="43"/>
                    <a:pt x="178" y="41"/>
                    <a:pt x="181" y="39"/>
                  </a:cubicBezTo>
                  <a:cubicBezTo>
                    <a:pt x="181" y="40"/>
                    <a:pt x="180" y="40"/>
                    <a:pt x="180" y="40"/>
                  </a:cubicBezTo>
                  <a:cubicBezTo>
                    <a:pt x="177" y="43"/>
                    <a:pt x="174" y="45"/>
                    <a:pt x="172" y="47"/>
                  </a:cubicBezTo>
                  <a:cubicBezTo>
                    <a:pt x="172" y="47"/>
                    <a:pt x="172" y="47"/>
                    <a:pt x="172" y="47"/>
                  </a:cubicBezTo>
                  <a:close/>
                  <a:moveTo>
                    <a:pt x="172" y="47"/>
                  </a:moveTo>
                  <a:cubicBezTo>
                    <a:pt x="175" y="46"/>
                    <a:pt x="179" y="44"/>
                    <a:pt x="182" y="43"/>
                  </a:cubicBezTo>
                  <a:cubicBezTo>
                    <a:pt x="179" y="44"/>
                    <a:pt x="175" y="47"/>
                    <a:pt x="173" y="49"/>
                  </a:cubicBezTo>
                  <a:cubicBezTo>
                    <a:pt x="173" y="48"/>
                    <a:pt x="172" y="48"/>
                    <a:pt x="172" y="47"/>
                  </a:cubicBezTo>
                  <a:cubicBezTo>
                    <a:pt x="172" y="47"/>
                    <a:pt x="172" y="47"/>
                    <a:pt x="172" y="47"/>
                  </a:cubicBezTo>
                  <a:close/>
                  <a:moveTo>
                    <a:pt x="183" y="44"/>
                  </a:moveTo>
                  <a:cubicBezTo>
                    <a:pt x="184" y="43"/>
                    <a:pt x="186" y="43"/>
                    <a:pt x="187" y="42"/>
                  </a:cubicBezTo>
                  <a:cubicBezTo>
                    <a:pt x="188" y="41"/>
                    <a:pt x="194" y="38"/>
                    <a:pt x="192" y="40"/>
                  </a:cubicBezTo>
                  <a:cubicBezTo>
                    <a:pt x="190" y="43"/>
                    <a:pt x="186" y="44"/>
                    <a:pt x="183" y="46"/>
                  </a:cubicBezTo>
                  <a:cubicBezTo>
                    <a:pt x="180" y="48"/>
                    <a:pt x="177" y="50"/>
                    <a:pt x="175" y="53"/>
                  </a:cubicBezTo>
                  <a:cubicBezTo>
                    <a:pt x="174" y="52"/>
                    <a:pt x="174" y="51"/>
                    <a:pt x="173" y="50"/>
                  </a:cubicBezTo>
                  <a:cubicBezTo>
                    <a:pt x="176" y="48"/>
                    <a:pt x="179" y="46"/>
                    <a:pt x="183" y="44"/>
                  </a:cubicBezTo>
                  <a:close/>
                  <a:moveTo>
                    <a:pt x="175" y="53"/>
                  </a:moveTo>
                  <a:cubicBezTo>
                    <a:pt x="180" y="51"/>
                    <a:pt x="184" y="48"/>
                    <a:pt x="189" y="46"/>
                  </a:cubicBezTo>
                  <a:cubicBezTo>
                    <a:pt x="191" y="45"/>
                    <a:pt x="194" y="44"/>
                    <a:pt x="196" y="43"/>
                  </a:cubicBezTo>
                  <a:cubicBezTo>
                    <a:pt x="194" y="43"/>
                    <a:pt x="192" y="46"/>
                    <a:pt x="190" y="47"/>
                  </a:cubicBezTo>
                  <a:cubicBezTo>
                    <a:pt x="187" y="49"/>
                    <a:pt x="185" y="51"/>
                    <a:pt x="182" y="53"/>
                  </a:cubicBezTo>
                  <a:cubicBezTo>
                    <a:pt x="180" y="54"/>
                    <a:pt x="178" y="55"/>
                    <a:pt x="176" y="56"/>
                  </a:cubicBezTo>
                  <a:cubicBezTo>
                    <a:pt x="176" y="56"/>
                    <a:pt x="176" y="55"/>
                    <a:pt x="176" y="55"/>
                  </a:cubicBezTo>
                  <a:cubicBezTo>
                    <a:pt x="176" y="55"/>
                    <a:pt x="175" y="54"/>
                    <a:pt x="175" y="54"/>
                  </a:cubicBezTo>
                  <a:cubicBezTo>
                    <a:pt x="175" y="53"/>
                    <a:pt x="175" y="53"/>
                    <a:pt x="175" y="53"/>
                  </a:cubicBezTo>
                  <a:close/>
                  <a:moveTo>
                    <a:pt x="177" y="56"/>
                  </a:moveTo>
                  <a:cubicBezTo>
                    <a:pt x="178" y="56"/>
                    <a:pt x="178" y="56"/>
                    <a:pt x="179" y="55"/>
                  </a:cubicBezTo>
                  <a:cubicBezTo>
                    <a:pt x="180" y="55"/>
                    <a:pt x="181" y="54"/>
                    <a:pt x="182" y="53"/>
                  </a:cubicBezTo>
                  <a:cubicBezTo>
                    <a:pt x="185" y="52"/>
                    <a:pt x="187" y="50"/>
                    <a:pt x="190" y="49"/>
                  </a:cubicBezTo>
                  <a:cubicBezTo>
                    <a:pt x="192" y="48"/>
                    <a:pt x="195" y="47"/>
                    <a:pt x="197" y="46"/>
                  </a:cubicBezTo>
                  <a:cubicBezTo>
                    <a:pt x="199" y="45"/>
                    <a:pt x="199" y="45"/>
                    <a:pt x="197" y="47"/>
                  </a:cubicBezTo>
                  <a:cubicBezTo>
                    <a:pt x="195" y="48"/>
                    <a:pt x="194" y="49"/>
                    <a:pt x="192" y="50"/>
                  </a:cubicBezTo>
                  <a:cubicBezTo>
                    <a:pt x="191" y="51"/>
                    <a:pt x="190" y="52"/>
                    <a:pt x="188" y="53"/>
                  </a:cubicBezTo>
                  <a:cubicBezTo>
                    <a:pt x="187" y="53"/>
                    <a:pt x="186" y="54"/>
                    <a:pt x="186" y="55"/>
                  </a:cubicBezTo>
                  <a:cubicBezTo>
                    <a:pt x="185" y="55"/>
                    <a:pt x="184" y="55"/>
                    <a:pt x="184" y="55"/>
                  </a:cubicBezTo>
                  <a:cubicBezTo>
                    <a:pt x="181" y="56"/>
                    <a:pt x="179" y="59"/>
                    <a:pt x="177" y="56"/>
                  </a:cubicBezTo>
                  <a:cubicBezTo>
                    <a:pt x="177" y="56"/>
                    <a:pt x="177" y="56"/>
                    <a:pt x="177" y="56"/>
                  </a:cubicBezTo>
                  <a:close/>
                  <a:moveTo>
                    <a:pt x="188" y="54"/>
                  </a:moveTo>
                  <a:cubicBezTo>
                    <a:pt x="188" y="54"/>
                    <a:pt x="188" y="54"/>
                    <a:pt x="188" y="54"/>
                  </a:cubicBezTo>
                  <a:cubicBezTo>
                    <a:pt x="189" y="54"/>
                    <a:pt x="190" y="53"/>
                    <a:pt x="191" y="53"/>
                  </a:cubicBezTo>
                  <a:cubicBezTo>
                    <a:pt x="193" y="52"/>
                    <a:pt x="195" y="51"/>
                    <a:pt x="197" y="50"/>
                  </a:cubicBezTo>
                  <a:cubicBezTo>
                    <a:pt x="198" y="49"/>
                    <a:pt x="206" y="45"/>
                    <a:pt x="202" y="49"/>
                  </a:cubicBezTo>
                  <a:cubicBezTo>
                    <a:pt x="199" y="52"/>
                    <a:pt x="196" y="54"/>
                    <a:pt x="192" y="56"/>
                  </a:cubicBezTo>
                  <a:cubicBezTo>
                    <a:pt x="190" y="55"/>
                    <a:pt x="188" y="55"/>
                    <a:pt x="187" y="55"/>
                  </a:cubicBezTo>
                  <a:cubicBezTo>
                    <a:pt x="187" y="55"/>
                    <a:pt x="187" y="54"/>
                    <a:pt x="188" y="54"/>
                  </a:cubicBezTo>
                  <a:close/>
                  <a:moveTo>
                    <a:pt x="203" y="52"/>
                  </a:moveTo>
                  <a:cubicBezTo>
                    <a:pt x="208" y="50"/>
                    <a:pt x="204" y="53"/>
                    <a:pt x="202" y="54"/>
                  </a:cubicBezTo>
                  <a:cubicBezTo>
                    <a:pt x="200" y="56"/>
                    <a:pt x="198" y="57"/>
                    <a:pt x="196" y="58"/>
                  </a:cubicBezTo>
                  <a:cubicBezTo>
                    <a:pt x="195" y="58"/>
                    <a:pt x="195" y="57"/>
                    <a:pt x="194" y="57"/>
                  </a:cubicBezTo>
                  <a:cubicBezTo>
                    <a:pt x="197" y="55"/>
                    <a:pt x="200" y="54"/>
                    <a:pt x="203" y="52"/>
                  </a:cubicBezTo>
                  <a:close/>
                  <a:moveTo>
                    <a:pt x="197" y="59"/>
                  </a:moveTo>
                  <a:cubicBezTo>
                    <a:pt x="201" y="58"/>
                    <a:pt x="206" y="57"/>
                    <a:pt x="209" y="54"/>
                  </a:cubicBezTo>
                  <a:cubicBezTo>
                    <a:pt x="206" y="57"/>
                    <a:pt x="203" y="59"/>
                    <a:pt x="200" y="61"/>
                  </a:cubicBezTo>
                  <a:cubicBezTo>
                    <a:pt x="199" y="60"/>
                    <a:pt x="198" y="60"/>
                    <a:pt x="197" y="59"/>
                  </a:cubicBezTo>
                  <a:close/>
                  <a:moveTo>
                    <a:pt x="202" y="66"/>
                  </a:moveTo>
                  <a:cubicBezTo>
                    <a:pt x="202" y="65"/>
                    <a:pt x="202" y="65"/>
                    <a:pt x="202" y="64"/>
                  </a:cubicBezTo>
                  <a:cubicBezTo>
                    <a:pt x="204" y="64"/>
                    <a:pt x="207" y="63"/>
                    <a:pt x="209" y="62"/>
                  </a:cubicBezTo>
                  <a:cubicBezTo>
                    <a:pt x="207" y="63"/>
                    <a:pt x="204" y="64"/>
                    <a:pt x="202" y="66"/>
                  </a:cubicBezTo>
                  <a:close/>
                  <a:moveTo>
                    <a:pt x="195" y="71"/>
                  </a:moveTo>
                  <a:cubicBezTo>
                    <a:pt x="195" y="71"/>
                    <a:pt x="195" y="71"/>
                    <a:pt x="196" y="71"/>
                  </a:cubicBezTo>
                  <a:cubicBezTo>
                    <a:pt x="195" y="71"/>
                    <a:pt x="195" y="71"/>
                    <a:pt x="194" y="71"/>
                  </a:cubicBezTo>
                  <a:cubicBezTo>
                    <a:pt x="194" y="71"/>
                    <a:pt x="194" y="71"/>
                    <a:pt x="195" y="71"/>
                  </a:cubicBezTo>
                  <a:close/>
                  <a:moveTo>
                    <a:pt x="192" y="69"/>
                  </a:moveTo>
                  <a:cubicBezTo>
                    <a:pt x="192" y="69"/>
                    <a:pt x="193" y="69"/>
                    <a:pt x="193" y="69"/>
                  </a:cubicBezTo>
                  <a:cubicBezTo>
                    <a:pt x="192" y="70"/>
                    <a:pt x="192" y="70"/>
                    <a:pt x="192" y="69"/>
                  </a:cubicBezTo>
                  <a:close/>
                  <a:moveTo>
                    <a:pt x="190" y="67"/>
                  </a:moveTo>
                  <a:cubicBezTo>
                    <a:pt x="190" y="67"/>
                    <a:pt x="191" y="67"/>
                    <a:pt x="191" y="68"/>
                  </a:cubicBezTo>
                  <a:cubicBezTo>
                    <a:pt x="190" y="68"/>
                    <a:pt x="188" y="69"/>
                    <a:pt x="190" y="67"/>
                  </a:cubicBezTo>
                  <a:cubicBezTo>
                    <a:pt x="190" y="67"/>
                    <a:pt x="190" y="67"/>
                    <a:pt x="190" y="67"/>
                  </a:cubicBezTo>
                  <a:close/>
                  <a:moveTo>
                    <a:pt x="189" y="67"/>
                  </a:moveTo>
                  <a:cubicBezTo>
                    <a:pt x="188" y="67"/>
                    <a:pt x="188" y="67"/>
                    <a:pt x="187" y="67"/>
                  </a:cubicBezTo>
                  <a:cubicBezTo>
                    <a:pt x="187" y="67"/>
                    <a:pt x="187" y="66"/>
                    <a:pt x="187" y="65"/>
                  </a:cubicBezTo>
                  <a:cubicBezTo>
                    <a:pt x="188" y="65"/>
                    <a:pt x="189" y="66"/>
                    <a:pt x="189" y="66"/>
                  </a:cubicBezTo>
                  <a:cubicBezTo>
                    <a:pt x="189" y="66"/>
                    <a:pt x="189" y="66"/>
                    <a:pt x="190" y="67"/>
                  </a:cubicBezTo>
                  <a:cubicBezTo>
                    <a:pt x="189" y="67"/>
                    <a:pt x="189" y="67"/>
                    <a:pt x="189" y="67"/>
                  </a:cubicBezTo>
                  <a:close/>
                  <a:moveTo>
                    <a:pt x="186" y="68"/>
                  </a:moveTo>
                  <a:cubicBezTo>
                    <a:pt x="188" y="68"/>
                    <a:pt x="189" y="67"/>
                    <a:pt x="187" y="68"/>
                  </a:cubicBezTo>
                  <a:cubicBezTo>
                    <a:pt x="187" y="68"/>
                    <a:pt x="187" y="68"/>
                    <a:pt x="187" y="68"/>
                  </a:cubicBezTo>
                  <a:cubicBezTo>
                    <a:pt x="187" y="68"/>
                    <a:pt x="187" y="68"/>
                    <a:pt x="186" y="68"/>
                  </a:cubicBezTo>
                  <a:cubicBezTo>
                    <a:pt x="186" y="68"/>
                    <a:pt x="186" y="68"/>
                    <a:pt x="186" y="68"/>
                  </a:cubicBezTo>
                  <a:close/>
                  <a:moveTo>
                    <a:pt x="190" y="70"/>
                  </a:moveTo>
                  <a:cubicBezTo>
                    <a:pt x="190" y="70"/>
                    <a:pt x="190" y="70"/>
                    <a:pt x="190" y="70"/>
                  </a:cubicBezTo>
                  <a:cubicBezTo>
                    <a:pt x="190" y="70"/>
                    <a:pt x="190" y="70"/>
                    <a:pt x="190" y="70"/>
                  </a:cubicBezTo>
                  <a:cubicBezTo>
                    <a:pt x="189" y="70"/>
                    <a:pt x="189" y="69"/>
                    <a:pt x="188" y="69"/>
                  </a:cubicBezTo>
                  <a:cubicBezTo>
                    <a:pt x="189" y="69"/>
                    <a:pt x="191" y="69"/>
                    <a:pt x="190" y="70"/>
                  </a:cubicBezTo>
                  <a:close/>
                  <a:moveTo>
                    <a:pt x="193" y="71"/>
                  </a:moveTo>
                  <a:cubicBezTo>
                    <a:pt x="192" y="71"/>
                    <a:pt x="192" y="71"/>
                    <a:pt x="191" y="70"/>
                  </a:cubicBezTo>
                  <a:cubicBezTo>
                    <a:pt x="193" y="70"/>
                    <a:pt x="194" y="69"/>
                    <a:pt x="193" y="71"/>
                  </a:cubicBezTo>
                  <a:close/>
                  <a:moveTo>
                    <a:pt x="218" y="64"/>
                  </a:moveTo>
                  <a:cubicBezTo>
                    <a:pt x="215" y="65"/>
                    <a:pt x="211" y="68"/>
                    <a:pt x="207" y="70"/>
                  </a:cubicBezTo>
                  <a:cubicBezTo>
                    <a:pt x="204" y="71"/>
                    <a:pt x="200" y="73"/>
                    <a:pt x="196" y="75"/>
                  </a:cubicBezTo>
                  <a:cubicBezTo>
                    <a:pt x="196" y="74"/>
                    <a:pt x="195" y="73"/>
                    <a:pt x="194" y="72"/>
                  </a:cubicBezTo>
                  <a:cubicBezTo>
                    <a:pt x="202" y="71"/>
                    <a:pt x="210" y="67"/>
                    <a:pt x="218" y="64"/>
                  </a:cubicBezTo>
                  <a:close/>
                  <a:moveTo>
                    <a:pt x="197" y="76"/>
                  </a:moveTo>
                  <a:cubicBezTo>
                    <a:pt x="202" y="74"/>
                    <a:pt x="206" y="72"/>
                    <a:pt x="211" y="70"/>
                  </a:cubicBezTo>
                  <a:cubicBezTo>
                    <a:pt x="214" y="69"/>
                    <a:pt x="216" y="69"/>
                    <a:pt x="219" y="68"/>
                  </a:cubicBezTo>
                  <a:cubicBezTo>
                    <a:pt x="217" y="68"/>
                    <a:pt x="214" y="70"/>
                    <a:pt x="212" y="71"/>
                  </a:cubicBezTo>
                  <a:cubicBezTo>
                    <a:pt x="208" y="74"/>
                    <a:pt x="203" y="76"/>
                    <a:pt x="199" y="78"/>
                  </a:cubicBezTo>
                  <a:cubicBezTo>
                    <a:pt x="198" y="78"/>
                    <a:pt x="198" y="78"/>
                    <a:pt x="197" y="78"/>
                  </a:cubicBezTo>
                  <a:cubicBezTo>
                    <a:pt x="197" y="78"/>
                    <a:pt x="197" y="78"/>
                    <a:pt x="197" y="78"/>
                  </a:cubicBezTo>
                  <a:cubicBezTo>
                    <a:pt x="197" y="77"/>
                    <a:pt x="197" y="77"/>
                    <a:pt x="197" y="76"/>
                  </a:cubicBezTo>
                  <a:close/>
                  <a:moveTo>
                    <a:pt x="187" y="82"/>
                  </a:moveTo>
                  <a:cubicBezTo>
                    <a:pt x="188" y="82"/>
                    <a:pt x="188" y="82"/>
                    <a:pt x="188" y="82"/>
                  </a:cubicBezTo>
                  <a:cubicBezTo>
                    <a:pt x="179" y="86"/>
                    <a:pt x="170" y="88"/>
                    <a:pt x="161" y="91"/>
                  </a:cubicBezTo>
                  <a:cubicBezTo>
                    <a:pt x="165" y="90"/>
                    <a:pt x="170" y="88"/>
                    <a:pt x="174" y="87"/>
                  </a:cubicBezTo>
                  <a:cubicBezTo>
                    <a:pt x="176" y="86"/>
                    <a:pt x="179" y="85"/>
                    <a:pt x="182" y="84"/>
                  </a:cubicBezTo>
                  <a:cubicBezTo>
                    <a:pt x="183" y="83"/>
                    <a:pt x="185" y="82"/>
                    <a:pt x="187" y="82"/>
                  </a:cubicBezTo>
                  <a:cubicBezTo>
                    <a:pt x="187" y="82"/>
                    <a:pt x="187" y="82"/>
                    <a:pt x="187" y="82"/>
                  </a:cubicBezTo>
                  <a:close/>
                  <a:moveTo>
                    <a:pt x="173" y="86"/>
                  </a:moveTo>
                  <a:cubicBezTo>
                    <a:pt x="166" y="89"/>
                    <a:pt x="158" y="91"/>
                    <a:pt x="150" y="94"/>
                  </a:cubicBezTo>
                  <a:cubicBezTo>
                    <a:pt x="142" y="96"/>
                    <a:pt x="134" y="98"/>
                    <a:pt x="126" y="101"/>
                  </a:cubicBezTo>
                  <a:cubicBezTo>
                    <a:pt x="123" y="102"/>
                    <a:pt x="118" y="102"/>
                    <a:pt x="116" y="103"/>
                  </a:cubicBezTo>
                  <a:cubicBezTo>
                    <a:pt x="120" y="101"/>
                    <a:pt x="124" y="100"/>
                    <a:pt x="128" y="99"/>
                  </a:cubicBezTo>
                  <a:cubicBezTo>
                    <a:pt x="134" y="97"/>
                    <a:pt x="139" y="95"/>
                    <a:pt x="145" y="93"/>
                  </a:cubicBezTo>
                  <a:cubicBezTo>
                    <a:pt x="158" y="89"/>
                    <a:pt x="171" y="85"/>
                    <a:pt x="184" y="80"/>
                  </a:cubicBezTo>
                  <a:cubicBezTo>
                    <a:pt x="184" y="80"/>
                    <a:pt x="184" y="80"/>
                    <a:pt x="184" y="80"/>
                  </a:cubicBezTo>
                  <a:cubicBezTo>
                    <a:pt x="185" y="80"/>
                    <a:pt x="186" y="81"/>
                    <a:pt x="187" y="81"/>
                  </a:cubicBezTo>
                  <a:cubicBezTo>
                    <a:pt x="182" y="82"/>
                    <a:pt x="178" y="84"/>
                    <a:pt x="173" y="86"/>
                  </a:cubicBezTo>
                  <a:close/>
                  <a:moveTo>
                    <a:pt x="157" y="88"/>
                  </a:moveTo>
                  <a:cubicBezTo>
                    <a:pt x="162" y="87"/>
                    <a:pt x="167" y="85"/>
                    <a:pt x="171" y="83"/>
                  </a:cubicBezTo>
                  <a:cubicBezTo>
                    <a:pt x="175" y="82"/>
                    <a:pt x="178" y="81"/>
                    <a:pt x="182" y="80"/>
                  </a:cubicBezTo>
                  <a:cubicBezTo>
                    <a:pt x="178" y="81"/>
                    <a:pt x="174" y="83"/>
                    <a:pt x="171" y="84"/>
                  </a:cubicBezTo>
                  <a:cubicBezTo>
                    <a:pt x="166" y="86"/>
                    <a:pt x="162" y="87"/>
                    <a:pt x="157" y="88"/>
                  </a:cubicBezTo>
                  <a:close/>
                  <a:moveTo>
                    <a:pt x="166" y="85"/>
                  </a:moveTo>
                  <a:cubicBezTo>
                    <a:pt x="159" y="87"/>
                    <a:pt x="152" y="89"/>
                    <a:pt x="145" y="91"/>
                  </a:cubicBezTo>
                  <a:cubicBezTo>
                    <a:pt x="145" y="92"/>
                    <a:pt x="144" y="92"/>
                    <a:pt x="144" y="92"/>
                  </a:cubicBezTo>
                  <a:cubicBezTo>
                    <a:pt x="136" y="94"/>
                    <a:pt x="129" y="96"/>
                    <a:pt x="122" y="99"/>
                  </a:cubicBezTo>
                  <a:cubicBezTo>
                    <a:pt x="118" y="100"/>
                    <a:pt x="114" y="101"/>
                    <a:pt x="110" y="102"/>
                  </a:cubicBezTo>
                  <a:cubicBezTo>
                    <a:pt x="108" y="103"/>
                    <a:pt x="113" y="101"/>
                    <a:pt x="113" y="101"/>
                  </a:cubicBezTo>
                  <a:cubicBezTo>
                    <a:pt x="114" y="101"/>
                    <a:pt x="116" y="100"/>
                    <a:pt x="118" y="100"/>
                  </a:cubicBezTo>
                  <a:cubicBezTo>
                    <a:pt x="133" y="94"/>
                    <a:pt x="148" y="88"/>
                    <a:pt x="164" y="82"/>
                  </a:cubicBezTo>
                  <a:cubicBezTo>
                    <a:pt x="167" y="81"/>
                    <a:pt x="170" y="80"/>
                    <a:pt x="173" y="79"/>
                  </a:cubicBezTo>
                  <a:cubicBezTo>
                    <a:pt x="173" y="79"/>
                    <a:pt x="174" y="79"/>
                    <a:pt x="174" y="79"/>
                  </a:cubicBezTo>
                  <a:cubicBezTo>
                    <a:pt x="174" y="79"/>
                    <a:pt x="175" y="79"/>
                    <a:pt x="175" y="78"/>
                  </a:cubicBezTo>
                  <a:cubicBezTo>
                    <a:pt x="175" y="78"/>
                    <a:pt x="176" y="78"/>
                    <a:pt x="176" y="78"/>
                  </a:cubicBezTo>
                  <a:cubicBezTo>
                    <a:pt x="177" y="78"/>
                    <a:pt x="178" y="78"/>
                    <a:pt x="179" y="78"/>
                  </a:cubicBezTo>
                  <a:cubicBezTo>
                    <a:pt x="180" y="78"/>
                    <a:pt x="181" y="79"/>
                    <a:pt x="182" y="79"/>
                  </a:cubicBezTo>
                  <a:cubicBezTo>
                    <a:pt x="176" y="80"/>
                    <a:pt x="171" y="83"/>
                    <a:pt x="166" y="85"/>
                  </a:cubicBezTo>
                  <a:close/>
                  <a:moveTo>
                    <a:pt x="176" y="77"/>
                  </a:moveTo>
                  <a:cubicBezTo>
                    <a:pt x="175" y="78"/>
                    <a:pt x="174" y="78"/>
                    <a:pt x="173" y="78"/>
                  </a:cubicBezTo>
                  <a:cubicBezTo>
                    <a:pt x="165" y="79"/>
                    <a:pt x="158" y="82"/>
                    <a:pt x="150" y="85"/>
                  </a:cubicBezTo>
                  <a:cubicBezTo>
                    <a:pt x="144" y="87"/>
                    <a:pt x="137" y="89"/>
                    <a:pt x="131" y="91"/>
                  </a:cubicBezTo>
                  <a:cubicBezTo>
                    <a:pt x="134" y="90"/>
                    <a:pt x="137" y="89"/>
                    <a:pt x="139" y="88"/>
                  </a:cubicBezTo>
                  <a:cubicBezTo>
                    <a:pt x="151" y="85"/>
                    <a:pt x="162" y="80"/>
                    <a:pt x="173" y="75"/>
                  </a:cubicBezTo>
                  <a:cubicBezTo>
                    <a:pt x="174" y="76"/>
                    <a:pt x="176" y="77"/>
                    <a:pt x="177" y="77"/>
                  </a:cubicBezTo>
                  <a:cubicBezTo>
                    <a:pt x="177" y="77"/>
                    <a:pt x="177" y="77"/>
                    <a:pt x="176" y="77"/>
                  </a:cubicBezTo>
                  <a:close/>
                  <a:moveTo>
                    <a:pt x="137" y="85"/>
                  </a:moveTo>
                  <a:cubicBezTo>
                    <a:pt x="131" y="87"/>
                    <a:pt x="124" y="89"/>
                    <a:pt x="118" y="91"/>
                  </a:cubicBezTo>
                  <a:cubicBezTo>
                    <a:pt x="112" y="92"/>
                    <a:pt x="106" y="95"/>
                    <a:pt x="100" y="97"/>
                  </a:cubicBezTo>
                  <a:cubicBezTo>
                    <a:pt x="98" y="97"/>
                    <a:pt x="94" y="99"/>
                    <a:pt x="101" y="96"/>
                  </a:cubicBezTo>
                  <a:cubicBezTo>
                    <a:pt x="104" y="95"/>
                    <a:pt x="107" y="94"/>
                    <a:pt x="110" y="93"/>
                  </a:cubicBezTo>
                  <a:cubicBezTo>
                    <a:pt x="116" y="91"/>
                    <a:pt x="122" y="89"/>
                    <a:pt x="129" y="87"/>
                  </a:cubicBezTo>
                  <a:cubicBezTo>
                    <a:pt x="141" y="82"/>
                    <a:pt x="154" y="76"/>
                    <a:pt x="167" y="72"/>
                  </a:cubicBezTo>
                  <a:cubicBezTo>
                    <a:pt x="168" y="73"/>
                    <a:pt x="170" y="74"/>
                    <a:pt x="172" y="75"/>
                  </a:cubicBezTo>
                  <a:cubicBezTo>
                    <a:pt x="161" y="79"/>
                    <a:pt x="149" y="81"/>
                    <a:pt x="137" y="85"/>
                  </a:cubicBezTo>
                  <a:close/>
                  <a:moveTo>
                    <a:pt x="131" y="82"/>
                  </a:moveTo>
                  <a:cubicBezTo>
                    <a:pt x="119" y="85"/>
                    <a:pt x="108" y="90"/>
                    <a:pt x="96" y="93"/>
                  </a:cubicBezTo>
                  <a:cubicBezTo>
                    <a:pt x="90" y="94"/>
                    <a:pt x="100" y="91"/>
                    <a:pt x="101" y="91"/>
                  </a:cubicBezTo>
                  <a:cubicBezTo>
                    <a:pt x="104" y="90"/>
                    <a:pt x="107" y="89"/>
                    <a:pt x="110" y="88"/>
                  </a:cubicBezTo>
                  <a:cubicBezTo>
                    <a:pt x="116" y="87"/>
                    <a:pt x="122" y="84"/>
                    <a:pt x="128" y="82"/>
                  </a:cubicBezTo>
                  <a:cubicBezTo>
                    <a:pt x="140" y="78"/>
                    <a:pt x="152" y="75"/>
                    <a:pt x="163" y="69"/>
                  </a:cubicBezTo>
                  <a:cubicBezTo>
                    <a:pt x="163" y="69"/>
                    <a:pt x="163" y="69"/>
                    <a:pt x="163" y="69"/>
                  </a:cubicBezTo>
                  <a:cubicBezTo>
                    <a:pt x="164" y="70"/>
                    <a:pt x="164" y="70"/>
                    <a:pt x="165" y="71"/>
                  </a:cubicBezTo>
                  <a:cubicBezTo>
                    <a:pt x="165" y="71"/>
                    <a:pt x="165" y="71"/>
                    <a:pt x="166" y="71"/>
                  </a:cubicBezTo>
                  <a:cubicBezTo>
                    <a:pt x="154" y="75"/>
                    <a:pt x="142" y="78"/>
                    <a:pt x="131" y="82"/>
                  </a:cubicBezTo>
                  <a:close/>
                  <a:moveTo>
                    <a:pt x="162" y="69"/>
                  </a:moveTo>
                  <a:cubicBezTo>
                    <a:pt x="151" y="71"/>
                    <a:pt x="139" y="75"/>
                    <a:pt x="128" y="79"/>
                  </a:cubicBezTo>
                  <a:cubicBezTo>
                    <a:pt x="126" y="79"/>
                    <a:pt x="124" y="80"/>
                    <a:pt x="122" y="80"/>
                  </a:cubicBezTo>
                  <a:cubicBezTo>
                    <a:pt x="123" y="80"/>
                    <a:pt x="125" y="79"/>
                    <a:pt x="126" y="79"/>
                  </a:cubicBezTo>
                  <a:cubicBezTo>
                    <a:pt x="138" y="75"/>
                    <a:pt x="149" y="72"/>
                    <a:pt x="160" y="67"/>
                  </a:cubicBezTo>
                  <a:cubicBezTo>
                    <a:pt x="160" y="67"/>
                    <a:pt x="160" y="66"/>
                    <a:pt x="160" y="66"/>
                  </a:cubicBezTo>
                  <a:cubicBezTo>
                    <a:pt x="148" y="68"/>
                    <a:pt x="138" y="72"/>
                    <a:pt x="127" y="75"/>
                  </a:cubicBezTo>
                  <a:cubicBezTo>
                    <a:pt x="121" y="77"/>
                    <a:pt x="115" y="78"/>
                    <a:pt x="108" y="80"/>
                  </a:cubicBezTo>
                  <a:cubicBezTo>
                    <a:pt x="103" y="81"/>
                    <a:pt x="97" y="82"/>
                    <a:pt x="92" y="85"/>
                  </a:cubicBezTo>
                  <a:cubicBezTo>
                    <a:pt x="92" y="85"/>
                    <a:pt x="92" y="85"/>
                    <a:pt x="92" y="85"/>
                  </a:cubicBezTo>
                  <a:cubicBezTo>
                    <a:pt x="102" y="79"/>
                    <a:pt x="114" y="78"/>
                    <a:pt x="124" y="74"/>
                  </a:cubicBezTo>
                  <a:cubicBezTo>
                    <a:pt x="130" y="72"/>
                    <a:pt x="136" y="70"/>
                    <a:pt x="142" y="68"/>
                  </a:cubicBezTo>
                  <a:cubicBezTo>
                    <a:pt x="147" y="67"/>
                    <a:pt x="152" y="66"/>
                    <a:pt x="157" y="64"/>
                  </a:cubicBezTo>
                  <a:cubicBezTo>
                    <a:pt x="157" y="64"/>
                    <a:pt x="157" y="64"/>
                    <a:pt x="157" y="64"/>
                  </a:cubicBezTo>
                  <a:cubicBezTo>
                    <a:pt x="159" y="66"/>
                    <a:pt x="161" y="67"/>
                    <a:pt x="162" y="69"/>
                  </a:cubicBezTo>
                  <a:cubicBezTo>
                    <a:pt x="162" y="69"/>
                    <a:pt x="162" y="69"/>
                    <a:pt x="162" y="69"/>
                  </a:cubicBezTo>
                  <a:close/>
                  <a:moveTo>
                    <a:pt x="92" y="85"/>
                  </a:moveTo>
                  <a:cubicBezTo>
                    <a:pt x="103" y="82"/>
                    <a:pt x="114" y="79"/>
                    <a:pt x="125" y="76"/>
                  </a:cubicBezTo>
                  <a:cubicBezTo>
                    <a:pt x="131" y="75"/>
                    <a:pt x="137" y="73"/>
                    <a:pt x="143" y="71"/>
                  </a:cubicBezTo>
                  <a:cubicBezTo>
                    <a:pt x="147" y="69"/>
                    <a:pt x="154" y="69"/>
                    <a:pt x="158" y="67"/>
                  </a:cubicBezTo>
                  <a:cubicBezTo>
                    <a:pt x="147" y="72"/>
                    <a:pt x="135" y="75"/>
                    <a:pt x="124" y="79"/>
                  </a:cubicBezTo>
                  <a:cubicBezTo>
                    <a:pt x="114" y="82"/>
                    <a:pt x="104" y="85"/>
                    <a:pt x="93" y="88"/>
                  </a:cubicBezTo>
                  <a:cubicBezTo>
                    <a:pt x="92" y="88"/>
                    <a:pt x="92" y="88"/>
                    <a:pt x="92" y="89"/>
                  </a:cubicBezTo>
                  <a:cubicBezTo>
                    <a:pt x="92" y="89"/>
                    <a:pt x="92" y="89"/>
                    <a:pt x="92" y="89"/>
                  </a:cubicBezTo>
                  <a:cubicBezTo>
                    <a:pt x="92" y="88"/>
                    <a:pt x="92" y="87"/>
                    <a:pt x="92" y="85"/>
                  </a:cubicBezTo>
                  <a:close/>
                  <a:moveTo>
                    <a:pt x="94" y="79"/>
                  </a:moveTo>
                  <a:cubicBezTo>
                    <a:pt x="105" y="77"/>
                    <a:pt x="115" y="74"/>
                    <a:pt x="125" y="71"/>
                  </a:cubicBezTo>
                  <a:cubicBezTo>
                    <a:pt x="131" y="70"/>
                    <a:pt x="137" y="68"/>
                    <a:pt x="143" y="67"/>
                  </a:cubicBezTo>
                  <a:cubicBezTo>
                    <a:pt x="145" y="67"/>
                    <a:pt x="147" y="66"/>
                    <a:pt x="149" y="66"/>
                  </a:cubicBezTo>
                  <a:cubicBezTo>
                    <a:pt x="145" y="67"/>
                    <a:pt x="140" y="68"/>
                    <a:pt x="136" y="69"/>
                  </a:cubicBezTo>
                  <a:cubicBezTo>
                    <a:pt x="130" y="71"/>
                    <a:pt x="124" y="73"/>
                    <a:pt x="118" y="75"/>
                  </a:cubicBezTo>
                  <a:cubicBezTo>
                    <a:pt x="109" y="78"/>
                    <a:pt x="100" y="80"/>
                    <a:pt x="92" y="84"/>
                  </a:cubicBezTo>
                  <a:cubicBezTo>
                    <a:pt x="93" y="82"/>
                    <a:pt x="93" y="80"/>
                    <a:pt x="94" y="79"/>
                  </a:cubicBezTo>
                  <a:close/>
                  <a:moveTo>
                    <a:pt x="126" y="80"/>
                  </a:moveTo>
                  <a:cubicBezTo>
                    <a:pt x="132" y="78"/>
                    <a:pt x="137" y="77"/>
                    <a:pt x="143" y="75"/>
                  </a:cubicBezTo>
                  <a:cubicBezTo>
                    <a:pt x="149" y="73"/>
                    <a:pt x="156" y="72"/>
                    <a:pt x="161" y="70"/>
                  </a:cubicBezTo>
                  <a:cubicBezTo>
                    <a:pt x="149" y="75"/>
                    <a:pt x="136" y="78"/>
                    <a:pt x="124" y="82"/>
                  </a:cubicBezTo>
                  <a:cubicBezTo>
                    <a:pt x="119" y="84"/>
                    <a:pt x="113" y="86"/>
                    <a:pt x="108" y="88"/>
                  </a:cubicBezTo>
                  <a:cubicBezTo>
                    <a:pt x="103" y="90"/>
                    <a:pt x="98" y="91"/>
                    <a:pt x="93" y="93"/>
                  </a:cubicBezTo>
                  <a:cubicBezTo>
                    <a:pt x="93" y="93"/>
                    <a:pt x="93" y="92"/>
                    <a:pt x="92" y="92"/>
                  </a:cubicBezTo>
                  <a:cubicBezTo>
                    <a:pt x="92" y="91"/>
                    <a:pt x="92" y="91"/>
                    <a:pt x="92" y="90"/>
                  </a:cubicBezTo>
                  <a:cubicBezTo>
                    <a:pt x="103" y="87"/>
                    <a:pt x="114" y="83"/>
                    <a:pt x="126" y="80"/>
                  </a:cubicBezTo>
                  <a:close/>
                  <a:moveTo>
                    <a:pt x="106" y="91"/>
                  </a:moveTo>
                  <a:cubicBezTo>
                    <a:pt x="111" y="88"/>
                    <a:pt x="117" y="87"/>
                    <a:pt x="123" y="85"/>
                  </a:cubicBezTo>
                  <a:cubicBezTo>
                    <a:pt x="133" y="81"/>
                    <a:pt x="144" y="79"/>
                    <a:pt x="154" y="76"/>
                  </a:cubicBezTo>
                  <a:cubicBezTo>
                    <a:pt x="153" y="76"/>
                    <a:pt x="152" y="76"/>
                    <a:pt x="152" y="77"/>
                  </a:cubicBezTo>
                  <a:cubicBezTo>
                    <a:pt x="145" y="79"/>
                    <a:pt x="139" y="82"/>
                    <a:pt x="132" y="84"/>
                  </a:cubicBezTo>
                  <a:cubicBezTo>
                    <a:pt x="120" y="89"/>
                    <a:pt x="108" y="92"/>
                    <a:pt x="96" y="97"/>
                  </a:cubicBezTo>
                  <a:cubicBezTo>
                    <a:pt x="95" y="96"/>
                    <a:pt x="94" y="95"/>
                    <a:pt x="93" y="94"/>
                  </a:cubicBezTo>
                  <a:cubicBezTo>
                    <a:pt x="98" y="94"/>
                    <a:pt x="102" y="92"/>
                    <a:pt x="106" y="91"/>
                  </a:cubicBezTo>
                  <a:close/>
                  <a:moveTo>
                    <a:pt x="120" y="91"/>
                  </a:moveTo>
                  <a:cubicBezTo>
                    <a:pt x="130" y="88"/>
                    <a:pt x="139" y="85"/>
                    <a:pt x="149" y="82"/>
                  </a:cubicBezTo>
                  <a:cubicBezTo>
                    <a:pt x="153" y="81"/>
                    <a:pt x="158" y="80"/>
                    <a:pt x="162" y="79"/>
                  </a:cubicBezTo>
                  <a:cubicBezTo>
                    <a:pt x="163" y="78"/>
                    <a:pt x="164" y="78"/>
                    <a:pt x="166" y="77"/>
                  </a:cubicBezTo>
                  <a:cubicBezTo>
                    <a:pt x="158" y="81"/>
                    <a:pt x="149" y="84"/>
                    <a:pt x="141" y="87"/>
                  </a:cubicBezTo>
                  <a:cubicBezTo>
                    <a:pt x="132" y="90"/>
                    <a:pt x="123" y="92"/>
                    <a:pt x="115" y="96"/>
                  </a:cubicBezTo>
                  <a:cubicBezTo>
                    <a:pt x="113" y="96"/>
                    <a:pt x="111" y="97"/>
                    <a:pt x="109" y="98"/>
                  </a:cubicBezTo>
                  <a:cubicBezTo>
                    <a:pt x="108" y="98"/>
                    <a:pt x="107" y="99"/>
                    <a:pt x="106" y="99"/>
                  </a:cubicBezTo>
                  <a:cubicBezTo>
                    <a:pt x="106" y="99"/>
                    <a:pt x="106" y="99"/>
                    <a:pt x="105" y="99"/>
                  </a:cubicBezTo>
                  <a:cubicBezTo>
                    <a:pt x="104" y="99"/>
                    <a:pt x="103" y="100"/>
                    <a:pt x="103" y="100"/>
                  </a:cubicBezTo>
                  <a:cubicBezTo>
                    <a:pt x="103" y="100"/>
                    <a:pt x="102" y="100"/>
                    <a:pt x="102" y="101"/>
                  </a:cubicBezTo>
                  <a:cubicBezTo>
                    <a:pt x="100" y="100"/>
                    <a:pt x="99" y="99"/>
                    <a:pt x="97" y="98"/>
                  </a:cubicBezTo>
                  <a:cubicBezTo>
                    <a:pt x="105" y="97"/>
                    <a:pt x="112" y="93"/>
                    <a:pt x="120" y="91"/>
                  </a:cubicBezTo>
                  <a:close/>
                  <a:moveTo>
                    <a:pt x="111" y="98"/>
                  </a:moveTo>
                  <a:cubicBezTo>
                    <a:pt x="114" y="97"/>
                    <a:pt x="116" y="96"/>
                    <a:pt x="119" y="96"/>
                  </a:cubicBezTo>
                  <a:cubicBezTo>
                    <a:pt x="129" y="92"/>
                    <a:pt x="139" y="90"/>
                    <a:pt x="148" y="86"/>
                  </a:cubicBezTo>
                  <a:cubicBezTo>
                    <a:pt x="154" y="84"/>
                    <a:pt x="160" y="82"/>
                    <a:pt x="166" y="80"/>
                  </a:cubicBezTo>
                  <a:cubicBezTo>
                    <a:pt x="165" y="81"/>
                    <a:pt x="164" y="81"/>
                    <a:pt x="163" y="82"/>
                  </a:cubicBezTo>
                  <a:cubicBezTo>
                    <a:pt x="157" y="84"/>
                    <a:pt x="150" y="87"/>
                    <a:pt x="143" y="89"/>
                  </a:cubicBezTo>
                  <a:cubicBezTo>
                    <a:pt x="136" y="92"/>
                    <a:pt x="129" y="94"/>
                    <a:pt x="123" y="97"/>
                  </a:cubicBezTo>
                  <a:cubicBezTo>
                    <a:pt x="118" y="99"/>
                    <a:pt x="112" y="100"/>
                    <a:pt x="107" y="102"/>
                  </a:cubicBezTo>
                  <a:cubicBezTo>
                    <a:pt x="106" y="102"/>
                    <a:pt x="104" y="101"/>
                    <a:pt x="103" y="101"/>
                  </a:cubicBezTo>
                  <a:cubicBezTo>
                    <a:pt x="106" y="100"/>
                    <a:pt x="108" y="99"/>
                    <a:pt x="111" y="98"/>
                  </a:cubicBezTo>
                  <a:close/>
                  <a:moveTo>
                    <a:pt x="124" y="99"/>
                  </a:moveTo>
                  <a:cubicBezTo>
                    <a:pt x="128" y="98"/>
                    <a:pt x="131" y="96"/>
                    <a:pt x="135" y="95"/>
                  </a:cubicBezTo>
                  <a:cubicBezTo>
                    <a:pt x="132" y="97"/>
                    <a:pt x="129" y="98"/>
                    <a:pt x="126" y="99"/>
                  </a:cubicBezTo>
                  <a:cubicBezTo>
                    <a:pt x="122" y="100"/>
                    <a:pt x="118" y="101"/>
                    <a:pt x="114" y="104"/>
                  </a:cubicBezTo>
                  <a:cubicBezTo>
                    <a:pt x="113" y="103"/>
                    <a:pt x="112" y="103"/>
                    <a:pt x="111" y="103"/>
                  </a:cubicBezTo>
                  <a:cubicBezTo>
                    <a:pt x="115" y="102"/>
                    <a:pt x="120" y="100"/>
                    <a:pt x="124" y="99"/>
                  </a:cubicBezTo>
                  <a:close/>
                  <a:moveTo>
                    <a:pt x="143" y="97"/>
                  </a:moveTo>
                  <a:cubicBezTo>
                    <a:pt x="138" y="98"/>
                    <a:pt x="133" y="100"/>
                    <a:pt x="128" y="101"/>
                  </a:cubicBezTo>
                  <a:cubicBezTo>
                    <a:pt x="125" y="102"/>
                    <a:pt x="121" y="103"/>
                    <a:pt x="119" y="105"/>
                  </a:cubicBezTo>
                  <a:cubicBezTo>
                    <a:pt x="118" y="105"/>
                    <a:pt x="117" y="104"/>
                    <a:pt x="116" y="104"/>
                  </a:cubicBezTo>
                  <a:cubicBezTo>
                    <a:pt x="125" y="102"/>
                    <a:pt x="134" y="99"/>
                    <a:pt x="143" y="97"/>
                  </a:cubicBezTo>
                  <a:close/>
                  <a:moveTo>
                    <a:pt x="180" y="88"/>
                  </a:moveTo>
                  <a:cubicBezTo>
                    <a:pt x="165" y="93"/>
                    <a:pt x="149" y="98"/>
                    <a:pt x="133" y="102"/>
                  </a:cubicBezTo>
                  <a:cubicBezTo>
                    <a:pt x="130" y="103"/>
                    <a:pt x="127" y="104"/>
                    <a:pt x="123" y="105"/>
                  </a:cubicBezTo>
                  <a:cubicBezTo>
                    <a:pt x="122" y="105"/>
                    <a:pt x="121" y="105"/>
                    <a:pt x="120" y="106"/>
                  </a:cubicBezTo>
                  <a:cubicBezTo>
                    <a:pt x="120" y="105"/>
                    <a:pt x="120" y="105"/>
                    <a:pt x="120" y="105"/>
                  </a:cubicBezTo>
                  <a:cubicBezTo>
                    <a:pt x="120" y="105"/>
                    <a:pt x="125" y="103"/>
                    <a:pt x="126" y="103"/>
                  </a:cubicBezTo>
                  <a:cubicBezTo>
                    <a:pt x="133" y="101"/>
                    <a:pt x="140" y="98"/>
                    <a:pt x="148" y="96"/>
                  </a:cubicBezTo>
                  <a:cubicBezTo>
                    <a:pt x="155" y="93"/>
                    <a:pt x="162" y="91"/>
                    <a:pt x="170" y="90"/>
                  </a:cubicBezTo>
                  <a:cubicBezTo>
                    <a:pt x="176" y="88"/>
                    <a:pt x="183" y="85"/>
                    <a:pt x="189" y="83"/>
                  </a:cubicBezTo>
                  <a:cubicBezTo>
                    <a:pt x="189" y="83"/>
                    <a:pt x="189" y="83"/>
                    <a:pt x="190" y="83"/>
                  </a:cubicBezTo>
                  <a:cubicBezTo>
                    <a:pt x="190" y="83"/>
                    <a:pt x="191" y="83"/>
                    <a:pt x="192" y="83"/>
                  </a:cubicBezTo>
                  <a:cubicBezTo>
                    <a:pt x="193" y="83"/>
                    <a:pt x="194" y="82"/>
                    <a:pt x="195" y="82"/>
                  </a:cubicBezTo>
                  <a:cubicBezTo>
                    <a:pt x="205" y="79"/>
                    <a:pt x="215" y="74"/>
                    <a:pt x="224" y="70"/>
                  </a:cubicBezTo>
                  <a:cubicBezTo>
                    <a:pt x="225" y="71"/>
                    <a:pt x="225" y="72"/>
                    <a:pt x="226" y="73"/>
                  </a:cubicBezTo>
                  <a:cubicBezTo>
                    <a:pt x="211" y="80"/>
                    <a:pt x="195" y="83"/>
                    <a:pt x="180" y="88"/>
                  </a:cubicBezTo>
                  <a:close/>
                  <a:moveTo>
                    <a:pt x="207" y="76"/>
                  </a:moveTo>
                  <a:cubicBezTo>
                    <a:pt x="204" y="77"/>
                    <a:pt x="201" y="79"/>
                    <a:pt x="198" y="80"/>
                  </a:cubicBezTo>
                  <a:cubicBezTo>
                    <a:pt x="198" y="80"/>
                    <a:pt x="197" y="80"/>
                    <a:pt x="196" y="80"/>
                  </a:cubicBezTo>
                  <a:cubicBezTo>
                    <a:pt x="197" y="80"/>
                    <a:pt x="197" y="79"/>
                    <a:pt x="197" y="79"/>
                  </a:cubicBezTo>
                  <a:cubicBezTo>
                    <a:pt x="205" y="75"/>
                    <a:pt x="214" y="73"/>
                    <a:pt x="221" y="67"/>
                  </a:cubicBezTo>
                  <a:cubicBezTo>
                    <a:pt x="221" y="67"/>
                    <a:pt x="221" y="66"/>
                    <a:pt x="220" y="67"/>
                  </a:cubicBezTo>
                  <a:cubicBezTo>
                    <a:pt x="213" y="68"/>
                    <a:pt x="204" y="71"/>
                    <a:pt x="198" y="75"/>
                  </a:cubicBezTo>
                  <a:cubicBezTo>
                    <a:pt x="205" y="71"/>
                    <a:pt x="213" y="69"/>
                    <a:pt x="220" y="64"/>
                  </a:cubicBezTo>
                  <a:cubicBezTo>
                    <a:pt x="220" y="64"/>
                    <a:pt x="220" y="64"/>
                    <a:pt x="220" y="64"/>
                  </a:cubicBezTo>
                  <a:cubicBezTo>
                    <a:pt x="221" y="66"/>
                    <a:pt x="223" y="68"/>
                    <a:pt x="224" y="70"/>
                  </a:cubicBezTo>
                  <a:cubicBezTo>
                    <a:pt x="218" y="72"/>
                    <a:pt x="213" y="74"/>
                    <a:pt x="207" y="76"/>
                  </a:cubicBezTo>
                  <a:close/>
                  <a:moveTo>
                    <a:pt x="204" y="68"/>
                  </a:moveTo>
                  <a:cubicBezTo>
                    <a:pt x="203" y="69"/>
                    <a:pt x="202" y="69"/>
                    <a:pt x="201" y="70"/>
                  </a:cubicBezTo>
                  <a:cubicBezTo>
                    <a:pt x="201" y="69"/>
                    <a:pt x="201" y="69"/>
                    <a:pt x="202" y="68"/>
                  </a:cubicBezTo>
                  <a:cubicBezTo>
                    <a:pt x="202" y="68"/>
                    <a:pt x="202" y="68"/>
                    <a:pt x="202" y="67"/>
                  </a:cubicBezTo>
                  <a:cubicBezTo>
                    <a:pt x="207" y="66"/>
                    <a:pt x="212" y="63"/>
                    <a:pt x="217" y="62"/>
                  </a:cubicBezTo>
                  <a:cubicBezTo>
                    <a:pt x="218" y="61"/>
                    <a:pt x="218" y="61"/>
                    <a:pt x="218" y="61"/>
                  </a:cubicBezTo>
                  <a:cubicBezTo>
                    <a:pt x="218" y="62"/>
                    <a:pt x="219" y="63"/>
                    <a:pt x="219" y="63"/>
                  </a:cubicBezTo>
                  <a:cubicBezTo>
                    <a:pt x="214" y="65"/>
                    <a:pt x="209" y="66"/>
                    <a:pt x="204" y="68"/>
                  </a:cubicBezTo>
                  <a:close/>
                  <a:moveTo>
                    <a:pt x="217" y="61"/>
                  </a:moveTo>
                  <a:cubicBezTo>
                    <a:pt x="212" y="63"/>
                    <a:pt x="207" y="65"/>
                    <a:pt x="202" y="66"/>
                  </a:cubicBezTo>
                  <a:cubicBezTo>
                    <a:pt x="202" y="66"/>
                    <a:pt x="202" y="66"/>
                    <a:pt x="202" y="66"/>
                  </a:cubicBezTo>
                  <a:cubicBezTo>
                    <a:pt x="207" y="64"/>
                    <a:pt x="212" y="62"/>
                    <a:pt x="216" y="59"/>
                  </a:cubicBezTo>
                  <a:cubicBezTo>
                    <a:pt x="217" y="60"/>
                    <a:pt x="217" y="60"/>
                    <a:pt x="218" y="61"/>
                  </a:cubicBezTo>
                  <a:cubicBezTo>
                    <a:pt x="217" y="61"/>
                    <a:pt x="217" y="61"/>
                    <a:pt x="217" y="61"/>
                  </a:cubicBezTo>
                  <a:close/>
                  <a:moveTo>
                    <a:pt x="202" y="64"/>
                  </a:moveTo>
                  <a:cubicBezTo>
                    <a:pt x="201" y="63"/>
                    <a:pt x="201" y="63"/>
                    <a:pt x="201" y="62"/>
                  </a:cubicBezTo>
                  <a:cubicBezTo>
                    <a:pt x="205" y="61"/>
                    <a:pt x="209" y="58"/>
                    <a:pt x="214" y="56"/>
                  </a:cubicBezTo>
                  <a:cubicBezTo>
                    <a:pt x="214" y="56"/>
                    <a:pt x="214" y="56"/>
                    <a:pt x="214" y="56"/>
                  </a:cubicBezTo>
                  <a:cubicBezTo>
                    <a:pt x="215" y="57"/>
                    <a:pt x="215" y="58"/>
                    <a:pt x="216" y="59"/>
                  </a:cubicBezTo>
                  <a:cubicBezTo>
                    <a:pt x="211" y="61"/>
                    <a:pt x="207" y="62"/>
                    <a:pt x="202" y="64"/>
                  </a:cubicBezTo>
                  <a:close/>
                  <a:moveTo>
                    <a:pt x="200" y="61"/>
                  </a:moveTo>
                  <a:cubicBezTo>
                    <a:pt x="203" y="60"/>
                    <a:pt x="208" y="56"/>
                    <a:pt x="210" y="54"/>
                  </a:cubicBezTo>
                  <a:cubicBezTo>
                    <a:pt x="211" y="54"/>
                    <a:pt x="210" y="53"/>
                    <a:pt x="210" y="53"/>
                  </a:cubicBezTo>
                  <a:cubicBezTo>
                    <a:pt x="208" y="54"/>
                    <a:pt x="206" y="55"/>
                    <a:pt x="205" y="55"/>
                  </a:cubicBezTo>
                  <a:cubicBezTo>
                    <a:pt x="203" y="56"/>
                    <a:pt x="201" y="57"/>
                    <a:pt x="199" y="57"/>
                  </a:cubicBezTo>
                  <a:cubicBezTo>
                    <a:pt x="198" y="58"/>
                    <a:pt x="196" y="59"/>
                    <a:pt x="199" y="58"/>
                  </a:cubicBezTo>
                  <a:cubicBezTo>
                    <a:pt x="202" y="55"/>
                    <a:pt x="206" y="54"/>
                    <a:pt x="208" y="50"/>
                  </a:cubicBezTo>
                  <a:cubicBezTo>
                    <a:pt x="210" y="52"/>
                    <a:pt x="212" y="54"/>
                    <a:pt x="213" y="56"/>
                  </a:cubicBezTo>
                  <a:cubicBezTo>
                    <a:pt x="209" y="58"/>
                    <a:pt x="205" y="60"/>
                    <a:pt x="200" y="61"/>
                  </a:cubicBezTo>
                  <a:close/>
                  <a:moveTo>
                    <a:pt x="199" y="53"/>
                  </a:moveTo>
                  <a:cubicBezTo>
                    <a:pt x="198" y="54"/>
                    <a:pt x="196" y="55"/>
                    <a:pt x="195" y="56"/>
                  </a:cubicBezTo>
                  <a:cubicBezTo>
                    <a:pt x="198" y="53"/>
                    <a:pt x="202" y="51"/>
                    <a:pt x="205" y="47"/>
                  </a:cubicBezTo>
                  <a:cubicBezTo>
                    <a:pt x="206" y="48"/>
                    <a:pt x="207" y="49"/>
                    <a:pt x="208" y="50"/>
                  </a:cubicBezTo>
                  <a:cubicBezTo>
                    <a:pt x="205" y="51"/>
                    <a:pt x="202" y="52"/>
                    <a:pt x="199" y="53"/>
                  </a:cubicBezTo>
                  <a:close/>
                  <a:moveTo>
                    <a:pt x="193" y="50"/>
                  </a:moveTo>
                  <a:cubicBezTo>
                    <a:pt x="196" y="49"/>
                    <a:pt x="198" y="47"/>
                    <a:pt x="200" y="45"/>
                  </a:cubicBezTo>
                  <a:cubicBezTo>
                    <a:pt x="201" y="44"/>
                    <a:pt x="200" y="44"/>
                    <a:pt x="200" y="44"/>
                  </a:cubicBezTo>
                  <a:cubicBezTo>
                    <a:pt x="196" y="46"/>
                    <a:pt x="192" y="47"/>
                    <a:pt x="189" y="49"/>
                  </a:cubicBezTo>
                  <a:cubicBezTo>
                    <a:pt x="192" y="47"/>
                    <a:pt x="195" y="44"/>
                    <a:pt x="198" y="42"/>
                  </a:cubicBezTo>
                  <a:cubicBezTo>
                    <a:pt x="198" y="42"/>
                    <a:pt x="198" y="42"/>
                    <a:pt x="198" y="41"/>
                  </a:cubicBezTo>
                  <a:cubicBezTo>
                    <a:pt x="199" y="42"/>
                    <a:pt x="199" y="42"/>
                    <a:pt x="200" y="43"/>
                  </a:cubicBezTo>
                  <a:cubicBezTo>
                    <a:pt x="201" y="44"/>
                    <a:pt x="203" y="45"/>
                    <a:pt x="204" y="46"/>
                  </a:cubicBezTo>
                  <a:cubicBezTo>
                    <a:pt x="200" y="47"/>
                    <a:pt x="197" y="49"/>
                    <a:pt x="193" y="50"/>
                  </a:cubicBezTo>
                  <a:close/>
                  <a:moveTo>
                    <a:pt x="198" y="41"/>
                  </a:moveTo>
                  <a:cubicBezTo>
                    <a:pt x="193" y="43"/>
                    <a:pt x="189" y="45"/>
                    <a:pt x="185" y="47"/>
                  </a:cubicBezTo>
                  <a:cubicBezTo>
                    <a:pt x="183" y="48"/>
                    <a:pt x="182" y="49"/>
                    <a:pt x="180" y="50"/>
                  </a:cubicBezTo>
                  <a:cubicBezTo>
                    <a:pt x="179" y="51"/>
                    <a:pt x="174" y="54"/>
                    <a:pt x="178" y="51"/>
                  </a:cubicBezTo>
                  <a:cubicBezTo>
                    <a:pt x="183" y="47"/>
                    <a:pt x="190" y="44"/>
                    <a:pt x="194" y="39"/>
                  </a:cubicBezTo>
                  <a:cubicBezTo>
                    <a:pt x="194" y="39"/>
                    <a:pt x="194" y="39"/>
                    <a:pt x="194" y="38"/>
                  </a:cubicBezTo>
                  <a:cubicBezTo>
                    <a:pt x="195" y="39"/>
                    <a:pt x="197" y="40"/>
                    <a:pt x="198" y="41"/>
                  </a:cubicBezTo>
                  <a:cubicBezTo>
                    <a:pt x="198" y="41"/>
                    <a:pt x="198" y="41"/>
                    <a:pt x="198" y="41"/>
                  </a:cubicBezTo>
                  <a:close/>
                  <a:moveTo>
                    <a:pt x="194" y="38"/>
                  </a:moveTo>
                  <a:cubicBezTo>
                    <a:pt x="190" y="39"/>
                    <a:pt x="187" y="41"/>
                    <a:pt x="184" y="43"/>
                  </a:cubicBezTo>
                  <a:cubicBezTo>
                    <a:pt x="186" y="41"/>
                    <a:pt x="189" y="39"/>
                    <a:pt x="191" y="37"/>
                  </a:cubicBezTo>
                  <a:cubicBezTo>
                    <a:pt x="192" y="37"/>
                    <a:pt x="192" y="37"/>
                    <a:pt x="192" y="37"/>
                  </a:cubicBezTo>
                  <a:cubicBezTo>
                    <a:pt x="192" y="37"/>
                    <a:pt x="193" y="38"/>
                    <a:pt x="194" y="38"/>
                  </a:cubicBezTo>
                  <a:cubicBezTo>
                    <a:pt x="194" y="38"/>
                    <a:pt x="194" y="38"/>
                    <a:pt x="194" y="38"/>
                  </a:cubicBezTo>
                  <a:close/>
                  <a:moveTo>
                    <a:pt x="191" y="36"/>
                  </a:moveTo>
                  <a:cubicBezTo>
                    <a:pt x="185" y="40"/>
                    <a:pt x="180" y="43"/>
                    <a:pt x="174" y="46"/>
                  </a:cubicBezTo>
                  <a:cubicBezTo>
                    <a:pt x="178" y="44"/>
                    <a:pt x="183" y="39"/>
                    <a:pt x="188" y="35"/>
                  </a:cubicBezTo>
                  <a:cubicBezTo>
                    <a:pt x="189" y="35"/>
                    <a:pt x="188" y="34"/>
                    <a:pt x="188" y="35"/>
                  </a:cubicBezTo>
                  <a:cubicBezTo>
                    <a:pt x="187" y="35"/>
                    <a:pt x="186" y="35"/>
                    <a:pt x="186" y="36"/>
                  </a:cubicBezTo>
                  <a:cubicBezTo>
                    <a:pt x="185" y="36"/>
                    <a:pt x="185" y="36"/>
                    <a:pt x="185" y="36"/>
                  </a:cubicBezTo>
                  <a:cubicBezTo>
                    <a:pt x="183" y="37"/>
                    <a:pt x="182" y="38"/>
                    <a:pt x="180" y="39"/>
                  </a:cubicBezTo>
                  <a:cubicBezTo>
                    <a:pt x="177" y="41"/>
                    <a:pt x="174" y="43"/>
                    <a:pt x="171" y="45"/>
                  </a:cubicBezTo>
                  <a:cubicBezTo>
                    <a:pt x="171" y="45"/>
                    <a:pt x="171" y="45"/>
                    <a:pt x="171" y="45"/>
                  </a:cubicBezTo>
                  <a:cubicBezTo>
                    <a:pt x="170" y="44"/>
                    <a:pt x="170" y="44"/>
                    <a:pt x="169" y="44"/>
                  </a:cubicBezTo>
                  <a:cubicBezTo>
                    <a:pt x="176" y="42"/>
                    <a:pt x="180" y="37"/>
                    <a:pt x="186" y="34"/>
                  </a:cubicBezTo>
                  <a:cubicBezTo>
                    <a:pt x="187" y="34"/>
                    <a:pt x="187" y="33"/>
                    <a:pt x="186" y="33"/>
                  </a:cubicBezTo>
                  <a:cubicBezTo>
                    <a:pt x="181" y="35"/>
                    <a:pt x="178" y="38"/>
                    <a:pt x="173" y="41"/>
                  </a:cubicBezTo>
                  <a:cubicBezTo>
                    <a:pt x="172" y="42"/>
                    <a:pt x="171" y="42"/>
                    <a:pt x="170" y="43"/>
                  </a:cubicBezTo>
                  <a:cubicBezTo>
                    <a:pt x="169" y="43"/>
                    <a:pt x="169" y="43"/>
                    <a:pt x="169" y="43"/>
                  </a:cubicBezTo>
                  <a:cubicBezTo>
                    <a:pt x="169" y="43"/>
                    <a:pt x="169" y="43"/>
                    <a:pt x="169" y="43"/>
                  </a:cubicBezTo>
                  <a:cubicBezTo>
                    <a:pt x="169" y="43"/>
                    <a:pt x="169" y="43"/>
                    <a:pt x="170" y="42"/>
                  </a:cubicBezTo>
                  <a:cubicBezTo>
                    <a:pt x="171" y="41"/>
                    <a:pt x="173" y="40"/>
                    <a:pt x="174" y="39"/>
                  </a:cubicBezTo>
                  <a:cubicBezTo>
                    <a:pt x="174" y="39"/>
                    <a:pt x="175" y="39"/>
                    <a:pt x="175" y="39"/>
                  </a:cubicBezTo>
                  <a:cubicBezTo>
                    <a:pt x="178" y="39"/>
                    <a:pt x="179" y="37"/>
                    <a:pt x="179" y="35"/>
                  </a:cubicBezTo>
                  <a:cubicBezTo>
                    <a:pt x="180" y="34"/>
                    <a:pt x="182" y="33"/>
                    <a:pt x="183" y="33"/>
                  </a:cubicBezTo>
                  <a:cubicBezTo>
                    <a:pt x="183" y="33"/>
                    <a:pt x="183" y="32"/>
                    <a:pt x="183" y="32"/>
                  </a:cubicBezTo>
                  <a:cubicBezTo>
                    <a:pt x="181" y="32"/>
                    <a:pt x="180" y="33"/>
                    <a:pt x="179" y="33"/>
                  </a:cubicBezTo>
                  <a:cubicBezTo>
                    <a:pt x="180" y="32"/>
                    <a:pt x="180" y="32"/>
                    <a:pt x="181" y="31"/>
                  </a:cubicBezTo>
                  <a:cubicBezTo>
                    <a:pt x="182" y="31"/>
                    <a:pt x="181" y="31"/>
                    <a:pt x="181" y="31"/>
                  </a:cubicBezTo>
                  <a:cubicBezTo>
                    <a:pt x="179" y="30"/>
                    <a:pt x="178" y="31"/>
                    <a:pt x="176" y="31"/>
                  </a:cubicBezTo>
                  <a:cubicBezTo>
                    <a:pt x="176" y="31"/>
                    <a:pt x="176" y="31"/>
                    <a:pt x="176" y="31"/>
                  </a:cubicBezTo>
                  <a:cubicBezTo>
                    <a:pt x="176" y="31"/>
                    <a:pt x="177" y="30"/>
                    <a:pt x="177" y="30"/>
                  </a:cubicBezTo>
                  <a:cubicBezTo>
                    <a:pt x="177" y="30"/>
                    <a:pt x="177" y="29"/>
                    <a:pt x="177" y="29"/>
                  </a:cubicBezTo>
                  <a:cubicBezTo>
                    <a:pt x="175" y="29"/>
                    <a:pt x="174" y="30"/>
                    <a:pt x="173" y="30"/>
                  </a:cubicBezTo>
                  <a:cubicBezTo>
                    <a:pt x="174" y="30"/>
                    <a:pt x="175" y="29"/>
                    <a:pt x="176" y="29"/>
                  </a:cubicBezTo>
                  <a:cubicBezTo>
                    <a:pt x="176" y="29"/>
                    <a:pt x="176" y="28"/>
                    <a:pt x="176" y="28"/>
                  </a:cubicBezTo>
                  <a:cubicBezTo>
                    <a:pt x="176" y="28"/>
                    <a:pt x="176" y="28"/>
                    <a:pt x="176" y="28"/>
                  </a:cubicBezTo>
                  <a:cubicBezTo>
                    <a:pt x="181" y="30"/>
                    <a:pt x="186" y="33"/>
                    <a:pt x="191" y="36"/>
                  </a:cubicBezTo>
                  <a:cubicBezTo>
                    <a:pt x="191" y="36"/>
                    <a:pt x="191" y="36"/>
                    <a:pt x="191" y="36"/>
                  </a:cubicBezTo>
                  <a:close/>
                  <a:moveTo>
                    <a:pt x="154" y="43"/>
                  </a:moveTo>
                  <a:cubicBezTo>
                    <a:pt x="154" y="43"/>
                    <a:pt x="154" y="43"/>
                    <a:pt x="153" y="43"/>
                  </a:cubicBezTo>
                  <a:cubicBezTo>
                    <a:pt x="153" y="43"/>
                    <a:pt x="153" y="43"/>
                    <a:pt x="153" y="43"/>
                  </a:cubicBezTo>
                  <a:cubicBezTo>
                    <a:pt x="155" y="42"/>
                    <a:pt x="157" y="41"/>
                    <a:pt x="159" y="39"/>
                  </a:cubicBezTo>
                  <a:cubicBezTo>
                    <a:pt x="159" y="39"/>
                    <a:pt x="159" y="39"/>
                    <a:pt x="159" y="38"/>
                  </a:cubicBezTo>
                  <a:cubicBezTo>
                    <a:pt x="161" y="38"/>
                    <a:pt x="166" y="35"/>
                    <a:pt x="162" y="39"/>
                  </a:cubicBezTo>
                  <a:cubicBezTo>
                    <a:pt x="160" y="40"/>
                    <a:pt x="159" y="40"/>
                    <a:pt x="158" y="41"/>
                  </a:cubicBezTo>
                  <a:cubicBezTo>
                    <a:pt x="157" y="41"/>
                    <a:pt x="155" y="42"/>
                    <a:pt x="154" y="43"/>
                  </a:cubicBezTo>
                  <a:close/>
                  <a:moveTo>
                    <a:pt x="158" y="38"/>
                  </a:moveTo>
                  <a:cubicBezTo>
                    <a:pt x="158" y="38"/>
                    <a:pt x="158" y="38"/>
                    <a:pt x="158" y="38"/>
                  </a:cubicBezTo>
                  <a:cubicBezTo>
                    <a:pt x="158" y="38"/>
                    <a:pt x="158" y="38"/>
                    <a:pt x="158" y="38"/>
                  </a:cubicBezTo>
                  <a:close/>
                  <a:moveTo>
                    <a:pt x="161" y="37"/>
                  </a:moveTo>
                  <a:cubicBezTo>
                    <a:pt x="161" y="37"/>
                    <a:pt x="160" y="37"/>
                    <a:pt x="160" y="37"/>
                  </a:cubicBezTo>
                  <a:cubicBezTo>
                    <a:pt x="160" y="37"/>
                    <a:pt x="160" y="37"/>
                    <a:pt x="160" y="37"/>
                  </a:cubicBezTo>
                  <a:cubicBezTo>
                    <a:pt x="160" y="37"/>
                    <a:pt x="160" y="36"/>
                    <a:pt x="159" y="36"/>
                  </a:cubicBezTo>
                  <a:cubicBezTo>
                    <a:pt x="159" y="37"/>
                    <a:pt x="158" y="37"/>
                    <a:pt x="157" y="38"/>
                  </a:cubicBezTo>
                  <a:cubicBezTo>
                    <a:pt x="157" y="38"/>
                    <a:pt x="157" y="38"/>
                    <a:pt x="157" y="37"/>
                  </a:cubicBezTo>
                  <a:cubicBezTo>
                    <a:pt x="158" y="36"/>
                    <a:pt x="159" y="36"/>
                    <a:pt x="160" y="34"/>
                  </a:cubicBezTo>
                  <a:cubicBezTo>
                    <a:pt x="160" y="34"/>
                    <a:pt x="160" y="34"/>
                    <a:pt x="160" y="34"/>
                  </a:cubicBezTo>
                  <a:cubicBezTo>
                    <a:pt x="161" y="34"/>
                    <a:pt x="162" y="35"/>
                    <a:pt x="163" y="36"/>
                  </a:cubicBezTo>
                  <a:cubicBezTo>
                    <a:pt x="162" y="36"/>
                    <a:pt x="162" y="36"/>
                    <a:pt x="161" y="37"/>
                  </a:cubicBezTo>
                  <a:close/>
                  <a:moveTo>
                    <a:pt x="159" y="34"/>
                  </a:moveTo>
                  <a:cubicBezTo>
                    <a:pt x="153" y="36"/>
                    <a:pt x="156" y="34"/>
                    <a:pt x="157" y="32"/>
                  </a:cubicBezTo>
                  <a:cubicBezTo>
                    <a:pt x="157" y="32"/>
                    <a:pt x="157" y="32"/>
                    <a:pt x="157" y="32"/>
                  </a:cubicBezTo>
                  <a:cubicBezTo>
                    <a:pt x="158" y="32"/>
                    <a:pt x="159" y="33"/>
                    <a:pt x="159" y="33"/>
                  </a:cubicBezTo>
                  <a:cubicBezTo>
                    <a:pt x="159" y="33"/>
                    <a:pt x="159" y="33"/>
                    <a:pt x="159" y="34"/>
                  </a:cubicBezTo>
                  <a:cubicBezTo>
                    <a:pt x="159" y="33"/>
                    <a:pt x="159" y="33"/>
                    <a:pt x="159" y="34"/>
                  </a:cubicBezTo>
                  <a:close/>
                  <a:moveTo>
                    <a:pt x="157" y="32"/>
                  </a:moveTo>
                  <a:cubicBezTo>
                    <a:pt x="156" y="32"/>
                    <a:pt x="155" y="32"/>
                    <a:pt x="154" y="32"/>
                  </a:cubicBezTo>
                  <a:cubicBezTo>
                    <a:pt x="154" y="31"/>
                    <a:pt x="154" y="30"/>
                    <a:pt x="156" y="31"/>
                  </a:cubicBezTo>
                  <a:cubicBezTo>
                    <a:pt x="156" y="31"/>
                    <a:pt x="157" y="31"/>
                    <a:pt x="157" y="32"/>
                  </a:cubicBezTo>
                  <a:cubicBezTo>
                    <a:pt x="157" y="32"/>
                    <a:pt x="157" y="32"/>
                    <a:pt x="157" y="32"/>
                  </a:cubicBezTo>
                  <a:close/>
                  <a:moveTo>
                    <a:pt x="154" y="34"/>
                  </a:moveTo>
                  <a:cubicBezTo>
                    <a:pt x="154" y="34"/>
                    <a:pt x="154" y="33"/>
                    <a:pt x="154" y="33"/>
                  </a:cubicBezTo>
                  <a:cubicBezTo>
                    <a:pt x="155" y="33"/>
                    <a:pt x="155" y="33"/>
                    <a:pt x="154" y="34"/>
                  </a:cubicBezTo>
                  <a:close/>
                  <a:moveTo>
                    <a:pt x="154" y="38"/>
                  </a:moveTo>
                  <a:cubicBezTo>
                    <a:pt x="155" y="37"/>
                    <a:pt x="155" y="37"/>
                    <a:pt x="155" y="36"/>
                  </a:cubicBezTo>
                  <a:cubicBezTo>
                    <a:pt x="156" y="35"/>
                    <a:pt x="159" y="34"/>
                    <a:pt x="157" y="36"/>
                  </a:cubicBezTo>
                  <a:cubicBezTo>
                    <a:pt x="156" y="37"/>
                    <a:pt x="155" y="38"/>
                    <a:pt x="154" y="39"/>
                  </a:cubicBezTo>
                  <a:cubicBezTo>
                    <a:pt x="154" y="39"/>
                    <a:pt x="154" y="39"/>
                    <a:pt x="154" y="40"/>
                  </a:cubicBezTo>
                  <a:cubicBezTo>
                    <a:pt x="151" y="41"/>
                    <a:pt x="149" y="43"/>
                    <a:pt x="146" y="44"/>
                  </a:cubicBezTo>
                  <a:cubicBezTo>
                    <a:pt x="145" y="44"/>
                    <a:pt x="145" y="44"/>
                    <a:pt x="145" y="44"/>
                  </a:cubicBezTo>
                  <a:cubicBezTo>
                    <a:pt x="145" y="44"/>
                    <a:pt x="145" y="44"/>
                    <a:pt x="145" y="44"/>
                  </a:cubicBezTo>
                  <a:cubicBezTo>
                    <a:pt x="145" y="44"/>
                    <a:pt x="147" y="42"/>
                    <a:pt x="148" y="42"/>
                  </a:cubicBezTo>
                  <a:cubicBezTo>
                    <a:pt x="148" y="42"/>
                    <a:pt x="148" y="41"/>
                    <a:pt x="149" y="41"/>
                  </a:cubicBezTo>
                  <a:cubicBezTo>
                    <a:pt x="151" y="41"/>
                    <a:pt x="153" y="40"/>
                    <a:pt x="154" y="38"/>
                  </a:cubicBezTo>
                  <a:close/>
                  <a:moveTo>
                    <a:pt x="144" y="40"/>
                  </a:moveTo>
                  <a:cubicBezTo>
                    <a:pt x="145" y="40"/>
                    <a:pt x="146" y="40"/>
                    <a:pt x="147" y="40"/>
                  </a:cubicBezTo>
                  <a:cubicBezTo>
                    <a:pt x="145" y="41"/>
                    <a:pt x="143" y="42"/>
                    <a:pt x="142" y="43"/>
                  </a:cubicBezTo>
                  <a:cubicBezTo>
                    <a:pt x="143" y="42"/>
                    <a:pt x="143" y="41"/>
                    <a:pt x="144" y="40"/>
                  </a:cubicBezTo>
                  <a:cubicBezTo>
                    <a:pt x="144" y="40"/>
                    <a:pt x="144" y="40"/>
                    <a:pt x="144" y="40"/>
                  </a:cubicBezTo>
                  <a:close/>
                  <a:moveTo>
                    <a:pt x="140" y="41"/>
                  </a:moveTo>
                  <a:cubicBezTo>
                    <a:pt x="137" y="43"/>
                    <a:pt x="140" y="41"/>
                    <a:pt x="140" y="40"/>
                  </a:cubicBezTo>
                  <a:cubicBezTo>
                    <a:pt x="140" y="39"/>
                    <a:pt x="140" y="39"/>
                    <a:pt x="140" y="39"/>
                  </a:cubicBezTo>
                  <a:cubicBezTo>
                    <a:pt x="141" y="39"/>
                    <a:pt x="142" y="40"/>
                    <a:pt x="143" y="40"/>
                  </a:cubicBezTo>
                  <a:cubicBezTo>
                    <a:pt x="142" y="40"/>
                    <a:pt x="142" y="40"/>
                    <a:pt x="140" y="41"/>
                  </a:cubicBezTo>
                  <a:close/>
                  <a:moveTo>
                    <a:pt x="137" y="41"/>
                  </a:moveTo>
                  <a:cubicBezTo>
                    <a:pt x="137" y="41"/>
                    <a:pt x="137" y="40"/>
                    <a:pt x="136" y="40"/>
                  </a:cubicBezTo>
                  <a:cubicBezTo>
                    <a:pt x="136" y="39"/>
                    <a:pt x="138" y="39"/>
                    <a:pt x="139" y="39"/>
                  </a:cubicBezTo>
                  <a:cubicBezTo>
                    <a:pt x="139" y="40"/>
                    <a:pt x="138" y="40"/>
                    <a:pt x="137" y="41"/>
                  </a:cubicBezTo>
                  <a:close/>
                  <a:moveTo>
                    <a:pt x="138" y="42"/>
                  </a:moveTo>
                  <a:cubicBezTo>
                    <a:pt x="138" y="42"/>
                    <a:pt x="137" y="41"/>
                    <a:pt x="137" y="41"/>
                  </a:cubicBezTo>
                  <a:cubicBezTo>
                    <a:pt x="139" y="40"/>
                    <a:pt x="139" y="40"/>
                    <a:pt x="138" y="42"/>
                  </a:cubicBezTo>
                  <a:close/>
                  <a:moveTo>
                    <a:pt x="140" y="43"/>
                  </a:moveTo>
                  <a:cubicBezTo>
                    <a:pt x="140" y="43"/>
                    <a:pt x="139" y="43"/>
                    <a:pt x="139" y="42"/>
                  </a:cubicBezTo>
                  <a:cubicBezTo>
                    <a:pt x="140" y="42"/>
                    <a:pt x="142" y="41"/>
                    <a:pt x="140" y="43"/>
                  </a:cubicBezTo>
                  <a:close/>
                  <a:moveTo>
                    <a:pt x="147" y="41"/>
                  </a:moveTo>
                  <a:cubicBezTo>
                    <a:pt x="147" y="41"/>
                    <a:pt x="145" y="43"/>
                    <a:pt x="144" y="44"/>
                  </a:cubicBezTo>
                  <a:cubicBezTo>
                    <a:pt x="143" y="44"/>
                    <a:pt x="143" y="44"/>
                    <a:pt x="142" y="43"/>
                  </a:cubicBezTo>
                  <a:cubicBezTo>
                    <a:pt x="144" y="43"/>
                    <a:pt x="145" y="42"/>
                    <a:pt x="147" y="41"/>
                  </a:cubicBezTo>
                  <a:close/>
                  <a:moveTo>
                    <a:pt x="155" y="40"/>
                  </a:moveTo>
                  <a:cubicBezTo>
                    <a:pt x="156" y="40"/>
                    <a:pt x="156" y="40"/>
                    <a:pt x="156" y="40"/>
                  </a:cubicBezTo>
                  <a:cubicBezTo>
                    <a:pt x="155" y="41"/>
                    <a:pt x="154" y="42"/>
                    <a:pt x="154" y="42"/>
                  </a:cubicBezTo>
                  <a:cubicBezTo>
                    <a:pt x="152" y="43"/>
                    <a:pt x="151" y="44"/>
                    <a:pt x="150" y="45"/>
                  </a:cubicBezTo>
                  <a:cubicBezTo>
                    <a:pt x="149" y="45"/>
                    <a:pt x="148" y="45"/>
                    <a:pt x="147" y="44"/>
                  </a:cubicBezTo>
                  <a:cubicBezTo>
                    <a:pt x="150" y="43"/>
                    <a:pt x="153" y="42"/>
                    <a:pt x="155" y="40"/>
                  </a:cubicBezTo>
                  <a:close/>
                  <a:moveTo>
                    <a:pt x="165" y="37"/>
                  </a:moveTo>
                  <a:cubicBezTo>
                    <a:pt x="166" y="37"/>
                    <a:pt x="166" y="37"/>
                    <a:pt x="167" y="37"/>
                  </a:cubicBezTo>
                  <a:cubicBezTo>
                    <a:pt x="165" y="38"/>
                    <a:pt x="164" y="39"/>
                    <a:pt x="162" y="40"/>
                  </a:cubicBezTo>
                  <a:cubicBezTo>
                    <a:pt x="162" y="40"/>
                    <a:pt x="162" y="40"/>
                    <a:pt x="162" y="40"/>
                  </a:cubicBezTo>
                  <a:cubicBezTo>
                    <a:pt x="161" y="40"/>
                    <a:pt x="161" y="40"/>
                    <a:pt x="161" y="40"/>
                  </a:cubicBezTo>
                  <a:cubicBezTo>
                    <a:pt x="162" y="39"/>
                    <a:pt x="164" y="38"/>
                    <a:pt x="165" y="37"/>
                  </a:cubicBezTo>
                  <a:close/>
                  <a:moveTo>
                    <a:pt x="169" y="30"/>
                  </a:moveTo>
                  <a:cubicBezTo>
                    <a:pt x="171" y="29"/>
                    <a:pt x="173" y="29"/>
                    <a:pt x="175" y="28"/>
                  </a:cubicBezTo>
                  <a:cubicBezTo>
                    <a:pt x="174" y="29"/>
                    <a:pt x="172" y="29"/>
                    <a:pt x="172" y="30"/>
                  </a:cubicBezTo>
                  <a:cubicBezTo>
                    <a:pt x="170" y="30"/>
                    <a:pt x="169" y="30"/>
                    <a:pt x="169" y="30"/>
                  </a:cubicBezTo>
                  <a:close/>
                  <a:moveTo>
                    <a:pt x="177" y="32"/>
                  </a:moveTo>
                  <a:cubicBezTo>
                    <a:pt x="178" y="32"/>
                    <a:pt x="179" y="31"/>
                    <a:pt x="180" y="31"/>
                  </a:cubicBezTo>
                  <a:cubicBezTo>
                    <a:pt x="179" y="32"/>
                    <a:pt x="178" y="32"/>
                    <a:pt x="178" y="33"/>
                  </a:cubicBezTo>
                  <a:cubicBezTo>
                    <a:pt x="178" y="32"/>
                    <a:pt x="177" y="32"/>
                    <a:pt x="177" y="32"/>
                  </a:cubicBezTo>
                  <a:close/>
                  <a:moveTo>
                    <a:pt x="175" y="31"/>
                  </a:moveTo>
                  <a:cubicBezTo>
                    <a:pt x="175" y="31"/>
                    <a:pt x="175" y="31"/>
                    <a:pt x="174" y="30"/>
                  </a:cubicBezTo>
                  <a:cubicBezTo>
                    <a:pt x="175" y="30"/>
                    <a:pt x="175" y="30"/>
                    <a:pt x="176" y="30"/>
                  </a:cubicBezTo>
                  <a:cubicBezTo>
                    <a:pt x="175" y="30"/>
                    <a:pt x="175" y="30"/>
                    <a:pt x="175" y="31"/>
                  </a:cubicBezTo>
                  <a:close/>
                  <a:moveTo>
                    <a:pt x="166" y="41"/>
                  </a:moveTo>
                  <a:cubicBezTo>
                    <a:pt x="166" y="41"/>
                    <a:pt x="165" y="41"/>
                    <a:pt x="165" y="41"/>
                  </a:cubicBezTo>
                  <a:cubicBezTo>
                    <a:pt x="165" y="41"/>
                    <a:pt x="166" y="41"/>
                    <a:pt x="166" y="40"/>
                  </a:cubicBezTo>
                  <a:cubicBezTo>
                    <a:pt x="167" y="39"/>
                    <a:pt x="167" y="39"/>
                    <a:pt x="168" y="38"/>
                  </a:cubicBezTo>
                  <a:cubicBezTo>
                    <a:pt x="169" y="38"/>
                    <a:pt x="170" y="38"/>
                    <a:pt x="171" y="38"/>
                  </a:cubicBezTo>
                  <a:cubicBezTo>
                    <a:pt x="170" y="39"/>
                    <a:pt x="170" y="39"/>
                    <a:pt x="169" y="39"/>
                  </a:cubicBezTo>
                  <a:cubicBezTo>
                    <a:pt x="169" y="40"/>
                    <a:pt x="167" y="41"/>
                    <a:pt x="166" y="41"/>
                  </a:cubicBezTo>
                  <a:close/>
                  <a:moveTo>
                    <a:pt x="167" y="38"/>
                  </a:moveTo>
                  <a:cubicBezTo>
                    <a:pt x="166" y="39"/>
                    <a:pt x="165" y="40"/>
                    <a:pt x="164" y="41"/>
                  </a:cubicBezTo>
                  <a:cubicBezTo>
                    <a:pt x="164" y="41"/>
                    <a:pt x="164" y="40"/>
                    <a:pt x="163" y="40"/>
                  </a:cubicBezTo>
                  <a:cubicBezTo>
                    <a:pt x="164" y="40"/>
                    <a:pt x="166" y="39"/>
                    <a:pt x="167" y="38"/>
                  </a:cubicBezTo>
                  <a:close/>
                  <a:moveTo>
                    <a:pt x="171" y="39"/>
                  </a:moveTo>
                  <a:cubicBezTo>
                    <a:pt x="171" y="39"/>
                    <a:pt x="171" y="39"/>
                    <a:pt x="172" y="39"/>
                  </a:cubicBezTo>
                  <a:cubicBezTo>
                    <a:pt x="172" y="39"/>
                    <a:pt x="172" y="39"/>
                    <a:pt x="173" y="39"/>
                  </a:cubicBezTo>
                  <a:cubicBezTo>
                    <a:pt x="173" y="39"/>
                    <a:pt x="173" y="39"/>
                    <a:pt x="172" y="39"/>
                  </a:cubicBezTo>
                  <a:cubicBezTo>
                    <a:pt x="171" y="40"/>
                    <a:pt x="170" y="41"/>
                    <a:pt x="168" y="43"/>
                  </a:cubicBezTo>
                  <a:cubicBezTo>
                    <a:pt x="168" y="42"/>
                    <a:pt x="167" y="42"/>
                    <a:pt x="166" y="41"/>
                  </a:cubicBezTo>
                  <a:cubicBezTo>
                    <a:pt x="168" y="41"/>
                    <a:pt x="169" y="40"/>
                    <a:pt x="171" y="39"/>
                  </a:cubicBezTo>
                  <a:close/>
                  <a:moveTo>
                    <a:pt x="13" y="147"/>
                  </a:moveTo>
                  <a:cubicBezTo>
                    <a:pt x="13" y="147"/>
                    <a:pt x="13" y="147"/>
                    <a:pt x="14" y="147"/>
                  </a:cubicBezTo>
                  <a:cubicBezTo>
                    <a:pt x="15" y="147"/>
                    <a:pt x="19" y="145"/>
                    <a:pt x="17" y="148"/>
                  </a:cubicBezTo>
                  <a:cubicBezTo>
                    <a:pt x="16" y="149"/>
                    <a:pt x="15" y="150"/>
                    <a:pt x="14" y="151"/>
                  </a:cubicBezTo>
                  <a:cubicBezTo>
                    <a:pt x="14" y="150"/>
                    <a:pt x="14" y="148"/>
                    <a:pt x="13" y="147"/>
                  </a:cubicBezTo>
                  <a:close/>
                  <a:moveTo>
                    <a:pt x="12" y="140"/>
                  </a:moveTo>
                  <a:cubicBezTo>
                    <a:pt x="14" y="139"/>
                    <a:pt x="15" y="138"/>
                    <a:pt x="17" y="138"/>
                  </a:cubicBezTo>
                  <a:cubicBezTo>
                    <a:pt x="18" y="137"/>
                    <a:pt x="18" y="137"/>
                    <a:pt x="19" y="137"/>
                  </a:cubicBezTo>
                  <a:cubicBezTo>
                    <a:pt x="19" y="137"/>
                    <a:pt x="19" y="137"/>
                    <a:pt x="19" y="138"/>
                  </a:cubicBezTo>
                  <a:cubicBezTo>
                    <a:pt x="18" y="138"/>
                    <a:pt x="18" y="139"/>
                    <a:pt x="17" y="139"/>
                  </a:cubicBezTo>
                  <a:cubicBezTo>
                    <a:pt x="16" y="140"/>
                    <a:pt x="14" y="141"/>
                    <a:pt x="13" y="143"/>
                  </a:cubicBezTo>
                  <a:cubicBezTo>
                    <a:pt x="12" y="142"/>
                    <a:pt x="12" y="141"/>
                    <a:pt x="12" y="140"/>
                  </a:cubicBezTo>
                  <a:close/>
                  <a:moveTo>
                    <a:pt x="13" y="144"/>
                  </a:moveTo>
                  <a:cubicBezTo>
                    <a:pt x="13" y="144"/>
                    <a:pt x="14" y="143"/>
                    <a:pt x="15" y="143"/>
                  </a:cubicBezTo>
                  <a:cubicBezTo>
                    <a:pt x="16" y="142"/>
                    <a:pt x="17" y="142"/>
                    <a:pt x="18" y="142"/>
                  </a:cubicBezTo>
                  <a:cubicBezTo>
                    <a:pt x="16" y="144"/>
                    <a:pt x="15" y="145"/>
                    <a:pt x="13" y="147"/>
                  </a:cubicBezTo>
                  <a:cubicBezTo>
                    <a:pt x="13" y="147"/>
                    <a:pt x="13" y="147"/>
                    <a:pt x="13" y="147"/>
                  </a:cubicBezTo>
                  <a:cubicBezTo>
                    <a:pt x="13" y="146"/>
                    <a:pt x="13" y="145"/>
                    <a:pt x="13" y="144"/>
                  </a:cubicBezTo>
                  <a:cubicBezTo>
                    <a:pt x="13" y="144"/>
                    <a:pt x="13" y="144"/>
                    <a:pt x="13" y="144"/>
                  </a:cubicBezTo>
                  <a:close/>
                  <a:moveTo>
                    <a:pt x="19" y="149"/>
                  </a:moveTo>
                  <a:cubicBezTo>
                    <a:pt x="19" y="149"/>
                    <a:pt x="19" y="149"/>
                    <a:pt x="19" y="149"/>
                  </a:cubicBezTo>
                  <a:cubicBezTo>
                    <a:pt x="18" y="150"/>
                    <a:pt x="15" y="151"/>
                    <a:pt x="17" y="149"/>
                  </a:cubicBezTo>
                  <a:cubicBezTo>
                    <a:pt x="18" y="148"/>
                    <a:pt x="18" y="147"/>
                    <a:pt x="19" y="146"/>
                  </a:cubicBezTo>
                  <a:cubicBezTo>
                    <a:pt x="19" y="147"/>
                    <a:pt x="19" y="148"/>
                    <a:pt x="19" y="149"/>
                  </a:cubicBezTo>
                  <a:close/>
                  <a:moveTo>
                    <a:pt x="14" y="152"/>
                  </a:moveTo>
                  <a:cubicBezTo>
                    <a:pt x="15" y="151"/>
                    <a:pt x="19" y="149"/>
                    <a:pt x="18" y="151"/>
                  </a:cubicBezTo>
                  <a:cubicBezTo>
                    <a:pt x="17" y="152"/>
                    <a:pt x="17" y="153"/>
                    <a:pt x="16" y="154"/>
                  </a:cubicBezTo>
                  <a:cubicBezTo>
                    <a:pt x="15" y="154"/>
                    <a:pt x="15" y="155"/>
                    <a:pt x="15" y="156"/>
                  </a:cubicBezTo>
                  <a:cubicBezTo>
                    <a:pt x="15" y="154"/>
                    <a:pt x="15" y="153"/>
                    <a:pt x="14" y="152"/>
                  </a:cubicBezTo>
                  <a:cubicBezTo>
                    <a:pt x="14" y="152"/>
                    <a:pt x="14" y="152"/>
                    <a:pt x="14" y="152"/>
                  </a:cubicBezTo>
                  <a:close/>
                  <a:moveTo>
                    <a:pt x="16" y="158"/>
                  </a:moveTo>
                  <a:cubicBezTo>
                    <a:pt x="16" y="158"/>
                    <a:pt x="16" y="158"/>
                    <a:pt x="16" y="158"/>
                  </a:cubicBezTo>
                  <a:cubicBezTo>
                    <a:pt x="16" y="158"/>
                    <a:pt x="16" y="158"/>
                    <a:pt x="16" y="158"/>
                  </a:cubicBezTo>
                  <a:cubicBezTo>
                    <a:pt x="16" y="158"/>
                    <a:pt x="16" y="157"/>
                    <a:pt x="16" y="157"/>
                  </a:cubicBezTo>
                  <a:cubicBezTo>
                    <a:pt x="16" y="157"/>
                    <a:pt x="16" y="157"/>
                    <a:pt x="16" y="158"/>
                  </a:cubicBezTo>
                  <a:close/>
                  <a:moveTo>
                    <a:pt x="17" y="157"/>
                  </a:moveTo>
                  <a:cubicBezTo>
                    <a:pt x="16" y="155"/>
                    <a:pt x="17" y="154"/>
                    <a:pt x="18" y="152"/>
                  </a:cubicBezTo>
                  <a:cubicBezTo>
                    <a:pt x="18" y="153"/>
                    <a:pt x="18" y="153"/>
                    <a:pt x="18" y="154"/>
                  </a:cubicBezTo>
                  <a:cubicBezTo>
                    <a:pt x="17" y="155"/>
                    <a:pt x="17" y="156"/>
                    <a:pt x="17" y="157"/>
                  </a:cubicBezTo>
                  <a:close/>
                  <a:moveTo>
                    <a:pt x="19" y="143"/>
                  </a:moveTo>
                  <a:cubicBezTo>
                    <a:pt x="19" y="144"/>
                    <a:pt x="19" y="144"/>
                    <a:pt x="19" y="145"/>
                  </a:cubicBezTo>
                  <a:cubicBezTo>
                    <a:pt x="19" y="145"/>
                    <a:pt x="19" y="145"/>
                    <a:pt x="19" y="145"/>
                  </a:cubicBezTo>
                  <a:cubicBezTo>
                    <a:pt x="18" y="145"/>
                    <a:pt x="17" y="146"/>
                    <a:pt x="16" y="146"/>
                  </a:cubicBezTo>
                  <a:cubicBezTo>
                    <a:pt x="13" y="147"/>
                    <a:pt x="16" y="145"/>
                    <a:pt x="16" y="145"/>
                  </a:cubicBezTo>
                  <a:cubicBezTo>
                    <a:pt x="17" y="144"/>
                    <a:pt x="18" y="143"/>
                    <a:pt x="19" y="142"/>
                  </a:cubicBezTo>
                  <a:cubicBezTo>
                    <a:pt x="19" y="143"/>
                    <a:pt x="19" y="143"/>
                    <a:pt x="19" y="143"/>
                  </a:cubicBezTo>
                  <a:close/>
                  <a:moveTo>
                    <a:pt x="18" y="140"/>
                  </a:moveTo>
                  <a:cubicBezTo>
                    <a:pt x="18" y="140"/>
                    <a:pt x="17" y="141"/>
                    <a:pt x="17" y="141"/>
                  </a:cubicBezTo>
                  <a:cubicBezTo>
                    <a:pt x="16" y="141"/>
                    <a:pt x="15" y="142"/>
                    <a:pt x="14" y="142"/>
                  </a:cubicBezTo>
                  <a:cubicBezTo>
                    <a:pt x="13" y="143"/>
                    <a:pt x="13" y="143"/>
                    <a:pt x="14" y="142"/>
                  </a:cubicBezTo>
                  <a:cubicBezTo>
                    <a:pt x="15" y="141"/>
                    <a:pt x="17" y="140"/>
                    <a:pt x="19" y="139"/>
                  </a:cubicBezTo>
                  <a:cubicBezTo>
                    <a:pt x="19" y="139"/>
                    <a:pt x="18" y="140"/>
                    <a:pt x="18" y="140"/>
                  </a:cubicBezTo>
                  <a:close/>
                  <a:moveTo>
                    <a:pt x="19" y="136"/>
                  </a:moveTo>
                  <a:cubicBezTo>
                    <a:pt x="17" y="137"/>
                    <a:pt x="14" y="138"/>
                    <a:pt x="12" y="139"/>
                  </a:cubicBezTo>
                  <a:cubicBezTo>
                    <a:pt x="12" y="138"/>
                    <a:pt x="12" y="137"/>
                    <a:pt x="12" y="137"/>
                  </a:cubicBezTo>
                  <a:cubicBezTo>
                    <a:pt x="16" y="135"/>
                    <a:pt x="20" y="133"/>
                    <a:pt x="24" y="131"/>
                  </a:cubicBezTo>
                  <a:cubicBezTo>
                    <a:pt x="26" y="130"/>
                    <a:pt x="28" y="129"/>
                    <a:pt x="29" y="129"/>
                  </a:cubicBezTo>
                  <a:cubicBezTo>
                    <a:pt x="31" y="128"/>
                    <a:pt x="31" y="128"/>
                    <a:pt x="30" y="129"/>
                  </a:cubicBezTo>
                  <a:cubicBezTo>
                    <a:pt x="28" y="130"/>
                    <a:pt x="26" y="131"/>
                    <a:pt x="25" y="133"/>
                  </a:cubicBezTo>
                  <a:cubicBezTo>
                    <a:pt x="24" y="132"/>
                    <a:pt x="23" y="132"/>
                    <a:pt x="22" y="133"/>
                  </a:cubicBezTo>
                  <a:cubicBezTo>
                    <a:pt x="21" y="134"/>
                    <a:pt x="20" y="135"/>
                    <a:pt x="19" y="136"/>
                  </a:cubicBezTo>
                  <a:close/>
                  <a:moveTo>
                    <a:pt x="19" y="86"/>
                  </a:moveTo>
                  <a:cubicBezTo>
                    <a:pt x="21" y="86"/>
                    <a:pt x="22" y="86"/>
                    <a:pt x="23" y="85"/>
                  </a:cubicBezTo>
                  <a:cubicBezTo>
                    <a:pt x="24" y="85"/>
                    <a:pt x="29" y="81"/>
                    <a:pt x="25" y="84"/>
                  </a:cubicBezTo>
                  <a:cubicBezTo>
                    <a:pt x="23" y="86"/>
                    <a:pt x="21" y="87"/>
                    <a:pt x="19" y="88"/>
                  </a:cubicBezTo>
                  <a:cubicBezTo>
                    <a:pt x="19" y="87"/>
                    <a:pt x="19" y="87"/>
                    <a:pt x="19" y="86"/>
                  </a:cubicBezTo>
                  <a:close/>
                  <a:moveTo>
                    <a:pt x="29" y="68"/>
                  </a:moveTo>
                  <a:cubicBezTo>
                    <a:pt x="31" y="68"/>
                    <a:pt x="31" y="68"/>
                    <a:pt x="28" y="69"/>
                  </a:cubicBezTo>
                  <a:cubicBezTo>
                    <a:pt x="29" y="69"/>
                    <a:pt x="29" y="68"/>
                    <a:pt x="29" y="68"/>
                  </a:cubicBezTo>
                  <a:close/>
                  <a:moveTo>
                    <a:pt x="27" y="71"/>
                  </a:moveTo>
                  <a:cubicBezTo>
                    <a:pt x="29" y="70"/>
                    <a:pt x="30" y="70"/>
                    <a:pt x="31" y="69"/>
                  </a:cubicBezTo>
                  <a:cubicBezTo>
                    <a:pt x="30" y="70"/>
                    <a:pt x="29" y="71"/>
                    <a:pt x="28" y="71"/>
                  </a:cubicBezTo>
                  <a:cubicBezTo>
                    <a:pt x="27" y="72"/>
                    <a:pt x="27" y="72"/>
                    <a:pt x="26" y="72"/>
                  </a:cubicBezTo>
                  <a:cubicBezTo>
                    <a:pt x="27" y="72"/>
                    <a:pt x="27" y="71"/>
                    <a:pt x="27" y="71"/>
                  </a:cubicBezTo>
                  <a:close/>
                  <a:moveTo>
                    <a:pt x="24" y="76"/>
                  </a:moveTo>
                  <a:cubicBezTo>
                    <a:pt x="25" y="76"/>
                    <a:pt x="26" y="75"/>
                    <a:pt x="27" y="75"/>
                  </a:cubicBezTo>
                  <a:cubicBezTo>
                    <a:pt x="28" y="74"/>
                    <a:pt x="34" y="71"/>
                    <a:pt x="30" y="75"/>
                  </a:cubicBezTo>
                  <a:cubicBezTo>
                    <a:pt x="27" y="76"/>
                    <a:pt x="25" y="77"/>
                    <a:pt x="23" y="79"/>
                  </a:cubicBezTo>
                  <a:cubicBezTo>
                    <a:pt x="23" y="78"/>
                    <a:pt x="24" y="77"/>
                    <a:pt x="24" y="76"/>
                  </a:cubicBezTo>
                  <a:close/>
                  <a:moveTo>
                    <a:pt x="22" y="81"/>
                  </a:moveTo>
                  <a:cubicBezTo>
                    <a:pt x="23" y="81"/>
                    <a:pt x="24" y="81"/>
                    <a:pt x="25" y="80"/>
                  </a:cubicBezTo>
                  <a:cubicBezTo>
                    <a:pt x="27" y="79"/>
                    <a:pt x="29" y="78"/>
                    <a:pt x="31" y="78"/>
                  </a:cubicBezTo>
                  <a:cubicBezTo>
                    <a:pt x="30" y="78"/>
                    <a:pt x="29" y="79"/>
                    <a:pt x="28" y="79"/>
                  </a:cubicBezTo>
                  <a:cubicBezTo>
                    <a:pt x="25" y="80"/>
                    <a:pt x="23" y="81"/>
                    <a:pt x="21" y="83"/>
                  </a:cubicBezTo>
                  <a:cubicBezTo>
                    <a:pt x="21" y="82"/>
                    <a:pt x="21" y="82"/>
                    <a:pt x="22" y="81"/>
                  </a:cubicBezTo>
                  <a:close/>
                  <a:moveTo>
                    <a:pt x="18" y="91"/>
                  </a:moveTo>
                  <a:cubicBezTo>
                    <a:pt x="19" y="90"/>
                    <a:pt x="21" y="90"/>
                    <a:pt x="22" y="89"/>
                  </a:cubicBezTo>
                  <a:cubicBezTo>
                    <a:pt x="23" y="89"/>
                    <a:pt x="30" y="86"/>
                    <a:pt x="25" y="89"/>
                  </a:cubicBezTo>
                  <a:cubicBezTo>
                    <a:pt x="23" y="91"/>
                    <a:pt x="19" y="92"/>
                    <a:pt x="16" y="94"/>
                  </a:cubicBezTo>
                  <a:cubicBezTo>
                    <a:pt x="17" y="93"/>
                    <a:pt x="17" y="92"/>
                    <a:pt x="18" y="91"/>
                  </a:cubicBezTo>
                  <a:close/>
                  <a:moveTo>
                    <a:pt x="29" y="90"/>
                  </a:moveTo>
                  <a:cubicBezTo>
                    <a:pt x="27" y="90"/>
                    <a:pt x="26" y="91"/>
                    <a:pt x="24" y="92"/>
                  </a:cubicBezTo>
                  <a:cubicBezTo>
                    <a:pt x="23" y="92"/>
                    <a:pt x="22" y="93"/>
                    <a:pt x="21" y="93"/>
                  </a:cubicBezTo>
                  <a:cubicBezTo>
                    <a:pt x="22" y="93"/>
                    <a:pt x="14" y="97"/>
                    <a:pt x="17" y="95"/>
                  </a:cubicBezTo>
                  <a:cubicBezTo>
                    <a:pt x="21" y="92"/>
                    <a:pt x="25" y="91"/>
                    <a:pt x="28" y="88"/>
                  </a:cubicBezTo>
                  <a:cubicBezTo>
                    <a:pt x="29" y="88"/>
                    <a:pt x="29" y="89"/>
                    <a:pt x="29" y="90"/>
                  </a:cubicBezTo>
                  <a:close/>
                  <a:moveTo>
                    <a:pt x="16" y="96"/>
                  </a:moveTo>
                  <a:cubicBezTo>
                    <a:pt x="18" y="95"/>
                    <a:pt x="20" y="95"/>
                    <a:pt x="21" y="94"/>
                  </a:cubicBezTo>
                  <a:cubicBezTo>
                    <a:pt x="23" y="93"/>
                    <a:pt x="25" y="92"/>
                    <a:pt x="28" y="91"/>
                  </a:cubicBezTo>
                  <a:cubicBezTo>
                    <a:pt x="30" y="90"/>
                    <a:pt x="29" y="91"/>
                    <a:pt x="28" y="92"/>
                  </a:cubicBezTo>
                  <a:cubicBezTo>
                    <a:pt x="24" y="94"/>
                    <a:pt x="19" y="96"/>
                    <a:pt x="15" y="99"/>
                  </a:cubicBezTo>
                  <a:cubicBezTo>
                    <a:pt x="15" y="98"/>
                    <a:pt x="16" y="97"/>
                    <a:pt x="16" y="96"/>
                  </a:cubicBezTo>
                  <a:close/>
                  <a:moveTo>
                    <a:pt x="15" y="101"/>
                  </a:moveTo>
                  <a:cubicBezTo>
                    <a:pt x="17" y="100"/>
                    <a:pt x="19" y="99"/>
                    <a:pt x="22" y="98"/>
                  </a:cubicBezTo>
                  <a:cubicBezTo>
                    <a:pt x="24" y="97"/>
                    <a:pt x="26" y="96"/>
                    <a:pt x="28" y="95"/>
                  </a:cubicBezTo>
                  <a:cubicBezTo>
                    <a:pt x="29" y="95"/>
                    <a:pt x="34" y="94"/>
                    <a:pt x="30" y="96"/>
                  </a:cubicBezTo>
                  <a:cubicBezTo>
                    <a:pt x="25" y="99"/>
                    <a:pt x="19" y="101"/>
                    <a:pt x="14" y="105"/>
                  </a:cubicBezTo>
                  <a:cubicBezTo>
                    <a:pt x="14" y="103"/>
                    <a:pt x="14" y="102"/>
                    <a:pt x="15" y="101"/>
                  </a:cubicBezTo>
                  <a:close/>
                  <a:moveTo>
                    <a:pt x="13" y="106"/>
                  </a:moveTo>
                  <a:cubicBezTo>
                    <a:pt x="17" y="105"/>
                    <a:pt x="21" y="103"/>
                    <a:pt x="24" y="102"/>
                  </a:cubicBezTo>
                  <a:cubicBezTo>
                    <a:pt x="27" y="101"/>
                    <a:pt x="30" y="99"/>
                    <a:pt x="33" y="98"/>
                  </a:cubicBezTo>
                  <a:cubicBezTo>
                    <a:pt x="38" y="96"/>
                    <a:pt x="32" y="99"/>
                    <a:pt x="31" y="100"/>
                  </a:cubicBezTo>
                  <a:cubicBezTo>
                    <a:pt x="25" y="103"/>
                    <a:pt x="18" y="105"/>
                    <a:pt x="13" y="110"/>
                  </a:cubicBezTo>
                  <a:cubicBezTo>
                    <a:pt x="13" y="108"/>
                    <a:pt x="13" y="107"/>
                    <a:pt x="13" y="106"/>
                  </a:cubicBezTo>
                  <a:close/>
                  <a:moveTo>
                    <a:pt x="12" y="111"/>
                  </a:moveTo>
                  <a:cubicBezTo>
                    <a:pt x="16" y="110"/>
                    <a:pt x="19" y="108"/>
                    <a:pt x="22" y="107"/>
                  </a:cubicBezTo>
                  <a:cubicBezTo>
                    <a:pt x="25" y="105"/>
                    <a:pt x="27" y="105"/>
                    <a:pt x="30" y="104"/>
                  </a:cubicBezTo>
                  <a:cubicBezTo>
                    <a:pt x="32" y="103"/>
                    <a:pt x="33" y="103"/>
                    <a:pt x="34" y="102"/>
                  </a:cubicBezTo>
                  <a:cubicBezTo>
                    <a:pt x="33" y="103"/>
                    <a:pt x="32" y="103"/>
                    <a:pt x="31" y="104"/>
                  </a:cubicBezTo>
                  <a:cubicBezTo>
                    <a:pt x="28" y="106"/>
                    <a:pt x="25" y="108"/>
                    <a:pt x="21" y="110"/>
                  </a:cubicBezTo>
                  <a:cubicBezTo>
                    <a:pt x="18" y="112"/>
                    <a:pt x="15" y="113"/>
                    <a:pt x="12" y="115"/>
                  </a:cubicBezTo>
                  <a:cubicBezTo>
                    <a:pt x="12" y="114"/>
                    <a:pt x="12" y="112"/>
                    <a:pt x="12" y="111"/>
                  </a:cubicBezTo>
                  <a:close/>
                  <a:moveTo>
                    <a:pt x="12" y="116"/>
                  </a:moveTo>
                  <a:cubicBezTo>
                    <a:pt x="12" y="116"/>
                    <a:pt x="12" y="116"/>
                    <a:pt x="12" y="116"/>
                  </a:cubicBezTo>
                  <a:cubicBezTo>
                    <a:pt x="16" y="114"/>
                    <a:pt x="21" y="112"/>
                    <a:pt x="25" y="111"/>
                  </a:cubicBezTo>
                  <a:cubicBezTo>
                    <a:pt x="27" y="110"/>
                    <a:pt x="30" y="109"/>
                    <a:pt x="32" y="108"/>
                  </a:cubicBezTo>
                  <a:cubicBezTo>
                    <a:pt x="33" y="107"/>
                    <a:pt x="39" y="104"/>
                    <a:pt x="34" y="107"/>
                  </a:cubicBezTo>
                  <a:cubicBezTo>
                    <a:pt x="27" y="111"/>
                    <a:pt x="18" y="114"/>
                    <a:pt x="11" y="120"/>
                  </a:cubicBezTo>
                  <a:cubicBezTo>
                    <a:pt x="12" y="119"/>
                    <a:pt x="12" y="117"/>
                    <a:pt x="12" y="116"/>
                  </a:cubicBezTo>
                  <a:close/>
                  <a:moveTo>
                    <a:pt x="21" y="124"/>
                  </a:moveTo>
                  <a:cubicBezTo>
                    <a:pt x="17" y="126"/>
                    <a:pt x="14" y="128"/>
                    <a:pt x="11" y="130"/>
                  </a:cubicBezTo>
                  <a:cubicBezTo>
                    <a:pt x="11" y="129"/>
                    <a:pt x="11" y="128"/>
                    <a:pt x="11" y="127"/>
                  </a:cubicBezTo>
                  <a:cubicBezTo>
                    <a:pt x="11" y="127"/>
                    <a:pt x="11" y="127"/>
                    <a:pt x="12" y="127"/>
                  </a:cubicBezTo>
                  <a:cubicBezTo>
                    <a:pt x="20" y="125"/>
                    <a:pt x="27" y="121"/>
                    <a:pt x="35" y="116"/>
                  </a:cubicBezTo>
                  <a:cubicBezTo>
                    <a:pt x="30" y="119"/>
                    <a:pt x="25" y="122"/>
                    <a:pt x="21" y="124"/>
                  </a:cubicBezTo>
                  <a:close/>
                  <a:moveTo>
                    <a:pt x="11" y="126"/>
                  </a:moveTo>
                  <a:cubicBezTo>
                    <a:pt x="11" y="124"/>
                    <a:pt x="11" y="123"/>
                    <a:pt x="11" y="121"/>
                  </a:cubicBezTo>
                  <a:cubicBezTo>
                    <a:pt x="17" y="120"/>
                    <a:pt x="22" y="117"/>
                    <a:pt x="27" y="115"/>
                  </a:cubicBezTo>
                  <a:cubicBezTo>
                    <a:pt x="29" y="114"/>
                    <a:pt x="30" y="114"/>
                    <a:pt x="32" y="113"/>
                  </a:cubicBezTo>
                  <a:cubicBezTo>
                    <a:pt x="33" y="112"/>
                    <a:pt x="35" y="112"/>
                    <a:pt x="37" y="111"/>
                  </a:cubicBezTo>
                  <a:cubicBezTo>
                    <a:pt x="37" y="111"/>
                    <a:pt x="37" y="111"/>
                    <a:pt x="37" y="111"/>
                  </a:cubicBezTo>
                  <a:cubicBezTo>
                    <a:pt x="37" y="111"/>
                    <a:pt x="37" y="111"/>
                    <a:pt x="37" y="111"/>
                  </a:cubicBezTo>
                  <a:cubicBezTo>
                    <a:pt x="32" y="114"/>
                    <a:pt x="28" y="115"/>
                    <a:pt x="23" y="118"/>
                  </a:cubicBezTo>
                  <a:cubicBezTo>
                    <a:pt x="19" y="120"/>
                    <a:pt x="15" y="123"/>
                    <a:pt x="11" y="126"/>
                  </a:cubicBezTo>
                  <a:close/>
                  <a:moveTo>
                    <a:pt x="11" y="131"/>
                  </a:moveTo>
                  <a:cubicBezTo>
                    <a:pt x="11" y="131"/>
                    <a:pt x="11" y="131"/>
                    <a:pt x="12" y="131"/>
                  </a:cubicBezTo>
                  <a:cubicBezTo>
                    <a:pt x="15" y="131"/>
                    <a:pt x="17" y="130"/>
                    <a:pt x="20" y="128"/>
                  </a:cubicBezTo>
                  <a:cubicBezTo>
                    <a:pt x="24" y="126"/>
                    <a:pt x="28" y="125"/>
                    <a:pt x="32" y="123"/>
                  </a:cubicBezTo>
                  <a:cubicBezTo>
                    <a:pt x="32" y="123"/>
                    <a:pt x="32" y="123"/>
                    <a:pt x="32" y="123"/>
                  </a:cubicBezTo>
                  <a:cubicBezTo>
                    <a:pt x="25" y="126"/>
                    <a:pt x="18" y="131"/>
                    <a:pt x="12" y="135"/>
                  </a:cubicBezTo>
                  <a:cubicBezTo>
                    <a:pt x="11" y="134"/>
                    <a:pt x="11" y="133"/>
                    <a:pt x="11" y="131"/>
                  </a:cubicBezTo>
                  <a:close/>
                  <a:moveTo>
                    <a:pt x="29" y="135"/>
                  </a:moveTo>
                  <a:cubicBezTo>
                    <a:pt x="29" y="135"/>
                    <a:pt x="30" y="135"/>
                    <a:pt x="31" y="135"/>
                  </a:cubicBezTo>
                  <a:cubicBezTo>
                    <a:pt x="30" y="136"/>
                    <a:pt x="29" y="136"/>
                    <a:pt x="28" y="135"/>
                  </a:cubicBezTo>
                  <a:cubicBezTo>
                    <a:pt x="27" y="135"/>
                    <a:pt x="27" y="134"/>
                    <a:pt x="26" y="133"/>
                  </a:cubicBezTo>
                  <a:cubicBezTo>
                    <a:pt x="28" y="133"/>
                    <a:pt x="29" y="133"/>
                    <a:pt x="28" y="134"/>
                  </a:cubicBezTo>
                  <a:cubicBezTo>
                    <a:pt x="28" y="135"/>
                    <a:pt x="28" y="135"/>
                    <a:pt x="29" y="135"/>
                  </a:cubicBezTo>
                  <a:close/>
                  <a:moveTo>
                    <a:pt x="31" y="133"/>
                  </a:moveTo>
                  <a:cubicBezTo>
                    <a:pt x="29" y="134"/>
                    <a:pt x="30" y="134"/>
                    <a:pt x="31" y="133"/>
                  </a:cubicBezTo>
                  <a:cubicBezTo>
                    <a:pt x="31" y="132"/>
                    <a:pt x="31" y="132"/>
                    <a:pt x="30" y="132"/>
                  </a:cubicBezTo>
                  <a:cubicBezTo>
                    <a:pt x="29" y="132"/>
                    <a:pt x="24" y="134"/>
                    <a:pt x="27" y="132"/>
                  </a:cubicBezTo>
                  <a:cubicBezTo>
                    <a:pt x="29" y="131"/>
                    <a:pt x="30" y="130"/>
                    <a:pt x="32" y="128"/>
                  </a:cubicBezTo>
                  <a:cubicBezTo>
                    <a:pt x="32" y="130"/>
                    <a:pt x="32" y="132"/>
                    <a:pt x="31" y="133"/>
                  </a:cubicBezTo>
                  <a:close/>
                  <a:moveTo>
                    <a:pt x="32" y="127"/>
                  </a:moveTo>
                  <a:cubicBezTo>
                    <a:pt x="29" y="128"/>
                    <a:pt x="25" y="129"/>
                    <a:pt x="22" y="131"/>
                  </a:cubicBezTo>
                  <a:cubicBezTo>
                    <a:pt x="21" y="132"/>
                    <a:pt x="19" y="133"/>
                    <a:pt x="18" y="133"/>
                  </a:cubicBezTo>
                  <a:cubicBezTo>
                    <a:pt x="18" y="133"/>
                    <a:pt x="10" y="138"/>
                    <a:pt x="14" y="135"/>
                  </a:cubicBezTo>
                  <a:cubicBezTo>
                    <a:pt x="20" y="131"/>
                    <a:pt x="27" y="128"/>
                    <a:pt x="32" y="124"/>
                  </a:cubicBezTo>
                  <a:cubicBezTo>
                    <a:pt x="32" y="125"/>
                    <a:pt x="32" y="126"/>
                    <a:pt x="32" y="127"/>
                  </a:cubicBezTo>
                  <a:close/>
                  <a:moveTo>
                    <a:pt x="33" y="120"/>
                  </a:moveTo>
                  <a:cubicBezTo>
                    <a:pt x="33" y="121"/>
                    <a:pt x="32" y="121"/>
                    <a:pt x="32" y="122"/>
                  </a:cubicBezTo>
                  <a:cubicBezTo>
                    <a:pt x="29" y="124"/>
                    <a:pt x="25" y="125"/>
                    <a:pt x="22" y="126"/>
                  </a:cubicBezTo>
                  <a:cubicBezTo>
                    <a:pt x="21" y="127"/>
                    <a:pt x="19" y="128"/>
                    <a:pt x="18" y="128"/>
                  </a:cubicBezTo>
                  <a:cubicBezTo>
                    <a:pt x="18" y="128"/>
                    <a:pt x="12" y="131"/>
                    <a:pt x="13" y="130"/>
                  </a:cubicBezTo>
                  <a:cubicBezTo>
                    <a:pt x="16" y="127"/>
                    <a:pt x="21" y="125"/>
                    <a:pt x="25" y="123"/>
                  </a:cubicBezTo>
                  <a:cubicBezTo>
                    <a:pt x="28" y="122"/>
                    <a:pt x="31" y="120"/>
                    <a:pt x="34" y="118"/>
                  </a:cubicBezTo>
                  <a:cubicBezTo>
                    <a:pt x="33" y="118"/>
                    <a:pt x="33" y="119"/>
                    <a:pt x="33" y="120"/>
                  </a:cubicBezTo>
                  <a:close/>
                  <a:moveTo>
                    <a:pt x="37" y="115"/>
                  </a:moveTo>
                  <a:cubicBezTo>
                    <a:pt x="37" y="115"/>
                    <a:pt x="37" y="115"/>
                    <a:pt x="36" y="115"/>
                  </a:cubicBezTo>
                  <a:cubicBezTo>
                    <a:pt x="32" y="117"/>
                    <a:pt x="29" y="119"/>
                    <a:pt x="25" y="121"/>
                  </a:cubicBezTo>
                  <a:cubicBezTo>
                    <a:pt x="22" y="122"/>
                    <a:pt x="20" y="124"/>
                    <a:pt x="17" y="125"/>
                  </a:cubicBezTo>
                  <a:cubicBezTo>
                    <a:pt x="14" y="126"/>
                    <a:pt x="11" y="127"/>
                    <a:pt x="16" y="123"/>
                  </a:cubicBezTo>
                  <a:cubicBezTo>
                    <a:pt x="23" y="118"/>
                    <a:pt x="32" y="115"/>
                    <a:pt x="40" y="110"/>
                  </a:cubicBezTo>
                  <a:cubicBezTo>
                    <a:pt x="40" y="112"/>
                    <a:pt x="38" y="114"/>
                    <a:pt x="37" y="115"/>
                  </a:cubicBezTo>
                  <a:close/>
                  <a:moveTo>
                    <a:pt x="13" y="120"/>
                  </a:moveTo>
                  <a:cubicBezTo>
                    <a:pt x="15" y="119"/>
                    <a:pt x="17" y="117"/>
                    <a:pt x="19" y="116"/>
                  </a:cubicBezTo>
                  <a:cubicBezTo>
                    <a:pt x="21" y="115"/>
                    <a:pt x="23" y="114"/>
                    <a:pt x="25" y="113"/>
                  </a:cubicBezTo>
                  <a:cubicBezTo>
                    <a:pt x="29" y="111"/>
                    <a:pt x="33" y="108"/>
                    <a:pt x="37" y="106"/>
                  </a:cubicBezTo>
                  <a:cubicBezTo>
                    <a:pt x="38" y="107"/>
                    <a:pt x="38" y="107"/>
                    <a:pt x="39" y="108"/>
                  </a:cubicBezTo>
                  <a:cubicBezTo>
                    <a:pt x="39" y="108"/>
                    <a:pt x="39" y="109"/>
                    <a:pt x="39" y="109"/>
                  </a:cubicBezTo>
                  <a:cubicBezTo>
                    <a:pt x="30" y="112"/>
                    <a:pt x="22" y="117"/>
                    <a:pt x="13" y="120"/>
                  </a:cubicBezTo>
                  <a:close/>
                  <a:moveTo>
                    <a:pt x="26" y="109"/>
                  </a:moveTo>
                  <a:cubicBezTo>
                    <a:pt x="23" y="111"/>
                    <a:pt x="20" y="112"/>
                    <a:pt x="17" y="113"/>
                  </a:cubicBezTo>
                  <a:cubicBezTo>
                    <a:pt x="17" y="113"/>
                    <a:pt x="12" y="116"/>
                    <a:pt x="14" y="114"/>
                  </a:cubicBezTo>
                  <a:cubicBezTo>
                    <a:pt x="21" y="109"/>
                    <a:pt x="30" y="107"/>
                    <a:pt x="36" y="102"/>
                  </a:cubicBezTo>
                  <a:cubicBezTo>
                    <a:pt x="36" y="101"/>
                    <a:pt x="36" y="101"/>
                    <a:pt x="36" y="101"/>
                  </a:cubicBezTo>
                  <a:cubicBezTo>
                    <a:pt x="32" y="102"/>
                    <a:pt x="28" y="103"/>
                    <a:pt x="25" y="105"/>
                  </a:cubicBezTo>
                  <a:cubicBezTo>
                    <a:pt x="23" y="106"/>
                    <a:pt x="20" y="107"/>
                    <a:pt x="18" y="108"/>
                  </a:cubicBezTo>
                  <a:cubicBezTo>
                    <a:pt x="16" y="109"/>
                    <a:pt x="10" y="112"/>
                    <a:pt x="16" y="108"/>
                  </a:cubicBezTo>
                  <a:cubicBezTo>
                    <a:pt x="22" y="104"/>
                    <a:pt x="30" y="102"/>
                    <a:pt x="37" y="97"/>
                  </a:cubicBezTo>
                  <a:cubicBezTo>
                    <a:pt x="37" y="98"/>
                    <a:pt x="37" y="100"/>
                    <a:pt x="36" y="102"/>
                  </a:cubicBezTo>
                  <a:cubicBezTo>
                    <a:pt x="36" y="103"/>
                    <a:pt x="36" y="104"/>
                    <a:pt x="37" y="105"/>
                  </a:cubicBezTo>
                  <a:cubicBezTo>
                    <a:pt x="33" y="106"/>
                    <a:pt x="30" y="108"/>
                    <a:pt x="26" y="109"/>
                  </a:cubicBezTo>
                  <a:close/>
                  <a:moveTo>
                    <a:pt x="25" y="100"/>
                  </a:moveTo>
                  <a:cubicBezTo>
                    <a:pt x="23" y="101"/>
                    <a:pt x="21" y="102"/>
                    <a:pt x="18" y="103"/>
                  </a:cubicBezTo>
                  <a:cubicBezTo>
                    <a:pt x="17" y="104"/>
                    <a:pt x="11" y="107"/>
                    <a:pt x="17" y="103"/>
                  </a:cubicBezTo>
                  <a:cubicBezTo>
                    <a:pt x="22" y="100"/>
                    <a:pt x="29" y="98"/>
                    <a:pt x="34" y="94"/>
                  </a:cubicBezTo>
                  <a:cubicBezTo>
                    <a:pt x="35" y="94"/>
                    <a:pt x="36" y="95"/>
                    <a:pt x="36" y="96"/>
                  </a:cubicBezTo>
                  <a:cubicBezTo>
                    <a:pt x="33" y="97"/>
                    <a:pt x="29" y="99"/>
                    <a:pt x="25" y="100"/>
                  </a:cubicBezTo>
                  <a:close/>
                  <a:moveTo>
                    <a:pt x="17" y="99"/>
                  </a:moveTo>
                  <a:cubicBezTo>
                    <a:pt x="13" y="101"/>
                    <a:pt x="17" y="98"/>
                    <a:pt x="18" y="98"/>
                  </a:cubicBezTo>
                  <a:cubicBezTo>
                    <a:pt x="19" y="97"/>
                    <a:pt x="21" y="96"/>
                    <a:pt x="22" y="96"/>
                  </a:cubicBezTo>
                  <a:cubicBezTo>
                    <a:pt x="25" y="94"/>
                    <a:pt x="27" y="93"/>
                    <a:pt x="30" y="91"/>
                  </a:cubicBezTo>
                  <a:cubicBezTo>
                    <a:pt x="30" y="92"/>
                    <a:pt x="31" y="93"/>
                    <a:pt x="32" y="93"/>
                  </a:cubicBezTo>
                  <a:cubicBezTo>
                    <a:pt x="32" y="93"/>
                    <a:pt x="33" y="93"/>
                    <a:pt x="33" y="93"/>
                  </a:cubicBezTo>
                  <a:cubicBezTo>
                    <a:pt x="27" y="94"/>
                    <a:pt x="22" y="97"/>
                    <a:pt x="17" y="99"/>
                  </a:cubicBezTo>
                  <a:close/>
                  <a:moveTo>
                    <a:pt x="29" y="83"/>
                  </a:moveTo>
                  <a:cubicBezTo>
                    <a:pt x="29" y="84"/>
                    <a:pt x="28" y="85"/>
                    <a:pt x="28" y="87"/>
                  </a:cubicBezTo>
                  <a:cubicBezTo>
                    <a:pt x="25" y="87"/>
                    <a:pt x="21" y="89"/>
                    <a:pt x="18" y="90"/>
                  </a:cubicBezTo>
                  <a:cubicBezTo>
                    <a:pt x="18" y="90"/>
                    <a:pt x="18" y="90"/>
                    <a:pt x="18" y="90"/>
                  </a:cubicBezTo>
                  <a:cubicBezTo>
                    <a:pt x="22" y="88"/>
                    <a:pt x="26" y="85"/>
                    <a:pt x="29" y="83"/>
                  </a:cubicBezTo>
                  <a:cubicBezTo>
                    <a:pt x="29" y="82"/>
                    <a:pt x="29" y="82"/>
                    <a:pt x="28" y="82"/>
                  </a:cubicBezTo>
                  <a:cubicBezTo>
                    <a:pt x="27" y="82"/>
                    <a:pt x="25" y="83"/>
                    <a:pt x="24" y="84"/>
                  </a:cubicBezTo>
                  <a:cubicBezTo>
                    <a:pt x="23" y="84"/>
                    <a:pt x="21" y="85"/>
                    <a:pt x="20" y="85"/>
                  </a:cubicBezTo>
                  <a:cubicBezTo>
                    <a:pt x="20" y="85"/>
                    <a:pt x="20" y="85"/>
                    <a:pt x="20" y="84"/>
                  </a:cubicBezTo>
                  <a:cubicBezTo>
                    <a:pt x="21" y="83"/>
                    <a:pt x="22" y="83"/>
                    <a:pt x="23" y="82"/>
                  </a:cubicBezTo>
                  <a:cubicBezTo>
                    <a:pt x="26" y="81"/>
                    <a:pt x="29" y="80"/>
                    <a:pt x="31" y="78"/>
                  </a:cubicBezTo>
                  <a:cubicBezTo>
                    <a:pt x="30" y="80"/>
                    <a:pt x="30" y="81"/>
                    <a:pt x="29" y="83"/>
                  </a:cubicBezTo>
                  <a:close/>
                  <a:moveTo>
                    <a:pt x="32" y="77"/>
                  </a:moveTo>
                  <a:cubicBezTo>
                    <a:pt x="30" y="77"/>
                    <a:pt x="29" y="77"/>
                    <a:pt x="28" y="78"/>
                  </a:cubicBezTo>
                  <a:cubicBezTo>
                    <a:pt x="25" y="79"/>
                    <a:pt x="21" y="81"/>
                    <a:pt x="25" y="78"/>
                  </a:cubicBezTo>
                  <a:cubicBezTo>
                    <a:pt x="28" y="77"/>
                    <a:pt x="31" y="75"/>
                    <a:pt x="33" y="73"/>
                  </a:cubicBezTo>
                  <a:cubicBezTo>
                    <a:pt x="33" y="74"/>
                    <a:pt x="32" y="75"/>
                    <a:pt x="32" y="77"/>
                  </a:cubicBezTo>
                  <a:close/>
                  <a:moveTo>
                    <a:pt x="33" y="70"/>
                  </a:moveTo>
                  <a:cubicBezTo>
                    <a:pt x="33" y="71"/>
                    <a:pt x="33" y="71"/>
                    <a:pt x="33" y="72"/>
                  </a:cubicBezTo>
                  <a:cubicBezTo>
                    <a:pt x="33" y="72"/>
                    <a:pt x="33" y="72"/>
                    <a:pt x="33" y="72"/>
                  </a:cubicBezTo>
                  <a:cubicBezTo>
                    <a:pt x="32" y="72"/>
                    <a:pt x="31" y="72"/>
                    <a:pt x="29" y="73"/>
                  </a:cubicBezTo>
                  <a:cubicBezTo>
                    <a:pt x="28" y="73"/>
                    <a:pt x="26" y="74"/>
                    <a:pt x="25" y="75"/>
                  </a:cubicBezTo>
                  <a:cubicBezTo>
                    <a:pt x="25" y="74"/>
                    <a:pt x="25" y="74"/>
                    <a:pt x="26" y="74"/>
                  </a:cubicBezTo>
                  <a:cubicBezTo>
                    <a:pt x="28" y="72"/>
                    <a:pt x="31" y="71"/>
                    <a:pt x="33" y="69"/>
                  </a:cubicBezTo>
                  <a:cubicBezTo>
                    <a:pt x="33" y="70"/>
                    <a:pt x="33" y="70"/>
                    <a:pt x="33" y="70"/>
                  </a:cubicBezTo>
                  <a:close/>
                  <a:moveTo>
                    <a:pt x="33" y="68"/>
                  </a:moveTo>
                  <a:cubicBezTo>
                    <a:pt x="32" y="68"/>
                    <a:pt x="31" y="69"/>
                    <a:pt x="30" y="69"/>
                  </a:cubicBezTo>
                  <a:cubicBezTo>
                    <a:pt x="31" y="68"/>
                    <a:pt x="32" y="68"/>
                    <a:pt x="32" y="67"/>
                  </a:cubicBezTo>
                  <a:cubicBezTo>
                    <a:pt x="33" y="67"/>
                    <a:pt x="32" y="66"/>
                    <a:pt x="32" y="67"/>
                  </a:cubicBezTo>
                  <a:cubicBezTo>
                    <a:pt x="31" y="67"/>
                    <a:pt x="30" y="67"/>
                    <a:pt x="29" y="67"/>
                  </a:cubicBezTo>
                  <a:cubicBezTo>
                    <a:pt x="30" y="66"/>
                    <a:pt x="31" y="65"/>
                    <a:pt x="32" y="63"/>
                  </a:cubicBezTo>
                  <a:cubicBezTo>
                    <a:pt x="32" y="65"/>
                    <a:pt x="33" y="66"/>
                    <a:pt x="33" y="68"/>
                  </a:cubicBezTo>
                  <a:close/>
                  <a:moveTo>
                    <a:pt x="22" y="173"/>
                  </a:moveTo>
                  <a:cubicBezTo>
                    <a:pt x="21" y="169"/>
                    <a:pt x="19" y="166"/>
                    <a:pt x="18" y="163"/>
                  </a:cubicBezTo>
                  <a:cubicBezTo>
                    <a:pt x="18" y="163"/>
                    <a:pt x="18" y="163"/>
                    <a:pt x="18" y="162"/>
                  </a:cubicBezTo>
                  <a:cubicBezTo>
                    <a:pt x="19" y="158"/>
                    <a:pt x="21" y="155"/>
                    <a:pt x="22" y="151"/>
                  </a:cubicBezTo>
                  <a:cubicBezTo>
                    <a:pt x="23" y="149"/>
                    <a:pt x="22" y="146"/>
                    <a:pt x="22" y="143"/>
                  </a:cubicBezTo>
                  <a:cubicBezTo>
                    <a:pt x="22" y="141"/>
                    <a:pt x="22" y="134"/>
                    <a:pt x="25" y="137"/>
                  </a:cubicBezTo>
                  <a:cubicBezTo>
                    <a:pt x="26" y="138"/>
                    <a:pt x="27" y="139"/>
                    <a:pt x="28" y="139"/>
                  </a:cubicBezTo>
                  <a:cubicBezTo>
                    <a:pt x="31" y="140"/>
                    <a:pt x="33" y="138"/>
                    <a:pt x="34" y="135"/>
                  </a:cubicBezTo>
                  <a:cubicBezTo>
                    <a:pt x="35" y="133"/>
                    <a:pt x="35" y="131"/>
                    <a:pt x="35" y="129"/>
                  </a:cubicBezTo>
                  <a:cubicBezTo>
                    <a:pt x="35" y="124"/>
                    <a:pt x="36" y="121"/>
                    <a:pt x="39" y="118"/>
                  </a:cubicBezTo>
                  <a:cubicBezTo>
                    <a:pt x="42" y="115"/>
                    <a:pt x="45" y="110"/>
                    <a:pt x="42" y="107"/>
                  </a:cubicBezTo>
                  <a:cubicBezTo>
                    <a:pt x="41" y="105"/>
                    <a:pt x="39" y="104"/>
                    <a:pt x="40" y="102"/>
                  </a:cubicBezTo>
                  <a:cubicBezTo>
                    <a:pt x="40" y="100"/>
                    <a:pt x="41" y="98"/>
                    <a:pt x="40" y="96"/>
                  </a:cubicBezTo>
                  <a:cubicBezTo>
                    <a:pt x="40" y="94"/>
                    <a:pt x="39" y="92"/>
                    <a:pt x="37" y="91"/>
                  </a:cubicBezTo>
                  <a:cubicBezTo>
                    <a:pt x="36" y="91"/>
                    <a:pt x="36" y="90"/>
                    <a:pt x="35" y="90"/>
                  </a:cubicBezTo>
                  <a:cubicBezTo>
                    <a:pt x="30" y="89"/>
                    <a:pt x="32" y="83"/>
                    <a:pt x="33" y="80"/>
                  </a:cubicBezTo>
                  <a:cubicBezTo>
                    <a:pt x="35" y="78"/>
                    <a:pt x="36" y="75"/>
                    <a:pt x="36" y="72"/>
                  </a:cubicBezTo>
                  <a:cubicBezTo>
                    <a:pt x="36" y="68"/>
                    <a:pt x="35" y="64"/>
                    <a:pt x="35" y="59"/>
                  </a:cubicBezTo>
                  <a:cubicBezTo>
                    <a:pt x="41" y="52"/>
                    <a:pt x="48" y="45"/>
                    <a:pt x="56" y="39"/>
                  </a:cubicBezTo>
                  <a:cubicBezTo>
                    <a:pt x="90" y="15"/>
                    <a:pt x="134" y="11"/>
                    <a:pt x="171" y="26"/>
                  </a:cubicBezTo>
                  <a:cubicBezTo>
                    <a:pt x="169" y="26"/>
                    <a:pt x="167" y="27"/>
                    <a:pt x="166" y="28"/>
                  </a:cubicBezTo>
                  <a:cubicBezTo>
                    <a:pt x="164" y="30"/>
                    <a:pt x="166" y="33"/>
                    <a:pt x="169" y="34"/>
                  </a:cubicBezTo>
                  <a:cubicBezTo>
                    <a:pt x="169" y="34"/>
                    <a:pt x="170" y="34"/>
                    <a:pt x="171" y="34"/>
                  </a:cubicBezTo>
                  <a:cubicBezTo>
                    <a:pt x="172" y="34"/>
                    <a:pt x="172" y="34"/>
                    <a:pt x="172" y="34"/>
                  </a:cubicBezTo>
                  <a:cubicBezTo>
                    <a:pt x="174" y="33"/>
                    <a:pt x="174" y="34"/>
                    <a:pt x="174" y="35"/>
                  </a:cubicBezTo>
                  <a:cubicBezTo>
                    <a:pt x="170" y="36"/>
                    <a:pt x="166" y="34"/>
                    <a:pt x="163" y="32"/>
                  </a:cubicBezTo>
                  <a:cubicBezTo>
                    <a:pt x="160" y="31"/>
                    <a:pt x="156" y="25"/>
                    <a:pt x="153" y="28"/>
                  </a:cubicBezTo>
                  <a:cubicBezTo>
                    <a:pt x="151" y="29"/>
                    <a:pt x="151" y="30"/>
                    <a:pt x="151" y="32"/>
                  </a:cubicBezTo>
                  <a:cubicBezTo>
                    <a:pt x="150" y="34"/>
                    <a:pt x="153" y="37"/>
                    <a:pt x="149" y="38"/>
                  </a:cubicBezTo>
                  <a:cubicBezTo>
                    <a:pt x="146" y="38"/>
                    <a:pt x="142" y="36"/>
                    <a:pt x="139" y="36"/>
                  </a:cubicBezTo>
                  <a:cubicBezTo>
                    <a:pt x="132" y="35"/>
                    <a:pt x="132" y="43"/>
                    <a:pt x="137" y="45"/>
                  </a:cubicBezTo>
                  <a:cubicBezTo>
                    <a:pt x="141" y="47"/>
                    <a:pt x="146" y="48"/>
                    <a:pt x="149" y="48"/>
                  </a:cubicBezTo>
                  <a:cubicBezTo>
                    <a:pt x="151" y="48"/>
                    <a:pt x="153" y="47"/>
                    <a:pt x="154" y="46"/>
                  </a:cubicBezTo>
                  <a:cubicBezTo>
                    <a:pt x="159" y="43"/>
                    <a:pt x="163" y="42"/>
                    <a:pt x="168" y="46"/>
                  </a:cubicBezTo>
                  <a:cubicBezTo>
                    <a:pt x="172" y="50"/>
                    <a:pt x="172" y="57"/>
                    <a:pt x="177" y="61"/>
                  </a:cubicBezTo>
                  <a:cubicBezTo>
                    <a:pt x="180" y="64"/>
                    <a:pt x="183" y="57"/>
                    <a:pt x="187" y="58"/>
                  </a:cubicBezTo>
                  <a:cubicBezTo>
                    <a:pt x="190" y="58"/>
                    <a:pt x="192" y="60"/>
                    <a:pt x="194" y="61"/>
                  </a:cubicBezTo>
                  <a:cubicBezTo>
                    <a:pt x="195" y="62"/>
                    <a:pt x="196" y="62"/>
                    <a:pt x="197" y="63"/>
                  </a:cubicBezTo>
                  <a:cubicBezTo>
                    <a:pt x="198" y="64"/>
                    <a:pt x="201" y="70"/>
                    <a:pt x="196" y="68"/>
                  </a:cubicBezTo>
                  <a:cubicBezTo>
                    <a:pt x="193" y="66"/>
                    <a:pt x="191" y="62"/>
                    <a:pt x="187" y="62"/>
                  </a:cubicBezTo>
                  <a:cubicBezTo>
                    <a:pt x="184" y="62"/>
                    <a:pt x="182" y="64"/>
                    <a:pt x="182" y="67"/>
                  </a:cubicBezTo>
                  <a:cubicBezTo>
                    <a:pt x="182" y="71"/>
                    <a:pt x="187" y="72"/>
                    <a:pt x="190" y="74"/>
                  </a:cubicBezTo>
                  <a:cubicBezTo>
                    <a:pt x="191" y="74"/>
                    <a:pt x="191" y="74"/>
                    <a:pt x="191" y="74"/>
                  </a:cubicBezTo>
                  <a:cubicBezTo>
                    <a:pt x="194" y="75"/>
                    <a:pt x="193" y="77"/>
                    <a:pt x="190" y="79"/>
                  </a:cubicBezTo>
                  <a:cubicBezTo>
                    <a:pt x="190" y="79"/>
                    <a:pt x="190" y="79"/>
                    <a:pt x="190" y="79"/>
                  </a:cubicBezTo>
                  <a:cubicBezTo>
                    <a:pt x="184" y="76"/>
                    <a:pt x="178" y="74"/>
                    <a:pt x="173" y="71"/>
                  </a:cubicBezTo>
                  <a:cubicBezTo>
                    <a:pt x="166" y="68"/>
                    <a:pt x="161" y="63"/>
                    <a:pt x="156" y="58"/>
                  </a:cubicBezTo>
                  <a:cubicBezTo>
                    <a:pt x="153" y="54"/>
                    <a:pt x="150" y="50"/>
                    <a:pt x="145" y="49"/>
                  </a:cubicBezTo>
                  <a:cubicBezTo>
                    <a:pt x="140" y="47"/>
                    <a:pt x="134" y="47"/>
                    <a:pt x="129" y="48"/>
                  </a:cubicBezTo>
                  <a:cubicBezTo>
                    <a:pt x="111" y="53"/>
                    <a:pt x="80" y="74"/>
                    <a:pt x="91" y="96"/>
                  </a:cubicBezTo>
                  <a:cubicBezTo>
                    <a:pt x="96" y="107"/>
                    <a:pt x="112" y="105"/>
                    <a:pt x="121" y="110"/>
                  </a:cubicBezTo>
                  <a:cubicBezTo>
                    <a:pt x="129" y="114"/>
                    <a:pt x="125" y="122"/>
                    <a:pt x="123" y="128"/>
                  </a:cubicBezTo>
                  <a:cubicBezTo>
                    <a:pt x="122" y="131"/>
                    <a:pt x="121" y="133"/>
                    <a:pt x="121" y="136"/>
                  </a:cubicBezTo>
                  <a:cubicBezTo>
                    <a:pt x="120" y="139"/>
                    <a:pt x="121" y="143"/>
                    <a:pt x="122" y="147"/>
                  </a:cubicBezTo>
                  <a:cubicBezTo>
                    <a:pt x="122" y="152"/>
                    <a:pt x="118" y="157"/>
                    <a:pt x="116" y="162"/>
                  </a:cubicBezTo>
                  <a:cubicBezTo>
                    <a:pt x="114" y="165"/>
                    <a:pt x="113" y="169"/>
                    <a:pt x="112" y="173"/>
                  </a:cubicBezTo>
                  <a:cubicBezTo>
                    <a:pt x="111" y="180"/>
                    <a:pt x="110" y="188"/>
                    <a:pt x="113" y="195"/>
                  </a:cubicBezTo>
                  <a:cubicBezTo>
                    <a:pt x="115" y="201"/>
                    <a:pt x="121" y="202"/>
                    <a:pt x="128" y="201"/>
                  </a:cubicBezTo>
                  <a:cubicBezTo>
                    <a:pt x="133" y="201"/>
                    <a:pt x="138" y="197"/>
                    <a:pt x="143" y="194"/>
                  </a:cubicBezTo>
                  <a:cubicBezTo>
                    <a:pt x="150" y="189"/>
                    <a:pt x="156" y="186"/>
                    <a:pt x="164" y="182"/>
                  </a:cubicBezTo>
                  <a:cubicBezTo>
                    <a:pt x="169" y="180"/>
                    <a:pt x="173" y="177"/>
                    <a:pt x="176" y="173"/>
                  </a:cubicBezTo>
                  <a:cubicBezTo>
                    <a:pt x="180" y="167"/>
                    <a:pt x="176" y="160"/>
                    <a:pt x="182" y="156"/>
                  </a:cubicBezTo>
                  <a:cubicBezTo>
                    <a:pt x="189" y="151"/>
                    <a:pt x="199" y="151"/>
                    <a:pt x="203" y="143"/>
                  </a:cubicBezTo>
                  <a:cubicBezTo>
                    <a:pt x="205" y="139"/>
                    <a:pt x="204" y="135"/>
                    <a:pt x="202" y="132"/>
                  </a:cubicBezTo>
                  <a:cubicBezTo>
                    <a:pt x="201" y="129"/>
                    <a:pt x="198" y="127"/>
                    <a:pt x="196" y="124"/>
                  </a:cubicBezTo>
                  <a:cubicBezTo>
                    <a:pt x="195" y="120"/>
                    <a:pt x="196" y="116"/>
                    <a:pt x="195" y="112"/>
                  </a:cubicBezTo>
                  <a:cubicBezTo>
                    <a:pt x="195" y="110"/>
                    <a:pt x="194" y="107"/>
                    <a:pt x="193" y="105"/>
                  </a:cubicBezTo>
                  <a:cubicBezTo>
                    <a:pt x="192" y="103"/>
                    <a:pt x="191" y="101"/>
                    <a:pt x="191" y="100"/>
                  </a:cubicBezTo>
                  <a:cubicBezTo>
                    <a:pt x="190" y="99"/>
                    <a:pt x="190" y="99"/>
                    <a:pt x="190" y="98"/>
                  </a:cubicBezTo>
                  <a:cubicBezTo>
                    <a:pt x="189" y="96"/>
                    <a:pt x="190" y="95"/>
                    <a:pt x="194" y="95"/>
                  </a:cubicBezTo>
                  <a:cubicBezTo>
                    <a:pt x="197" y="100"/>
                    <a:pt x="196" y="108"/>
                    <a:pt x="196" y="114"/>
                  </a:cubicBezTo>
                  <a:cubicBezTo>
                    <a:pt x="196" y="117"/>
                    <a:pt x="196" y="121"/>
                    <a:pt x="199" y="124"/>
                  </a:cubicBezTo>
                  <a:cubicBezTo>
                    <a:pt x="202" y="127"/>
                    <a:pt x="207" y="126"/>
                    <a:pt x="211" y="126"/>
                  </a:cubicBezTo>
                  <a:cubicBezTo>
                    <a:pt x="214" y="125"/>
                    <a:pt x="220" y="123"/>
                    <a:pt x="221" y="120"/>
                  </a:cubicBezTo>
                  <a:cubicBezTo>
                    <a:pt x="222" y="115"/>
                    <a:pt x="219" y="110"/>
                    <a:pt x="216" y="106"/>
                  </a:cubicBezTo>
                  <a:cubicBezTo>
                    <a:pt x="215" y="105"/>
                    <a:pt x="214" y="103"/>
                    <a:pt x="213" y="102"/>
                  </a:cubicBezTo>
                  <a:cubicBezTo>
                    <a:pt x="213" y="101"/>
                    <a:pt x="212" y="101"/>
                    <a:pt x="212" y="100"/>
                  </a:cubicBezTo>
                  <a:cubicBezTo>
                    <a:pt x="212" y="100"/>
                    <a:pt x="208" y="92"/>
                    <a:pt x="212" y="95"/>
                  </a:cubicBezTo>
                  <a:cubicBezTo>
                    <a:pt x="217" y="97"/>
                    <a:pt x="220" y="104"/>
                    <a:pt x="222" y="108"/>
                  </a:cubicBezTo>
                  <a:cubicBezTo>
                    <a:pt x="224" y="113"/>
                    <a:pt x="227" y="116"/>
                    <a:pt x="231" y="119"/>
                  </a:cubicBezTo>
                  <a:cubicBezTo>
                    <a:pt x="236" y="124"/>
                    <a:pt x="238" y="130"/>
                    <a:pt x="239" y="136"/>
                  </a:cubicBezTo>
                  <a:cubicBezTo>
                    <a:pt x="239" y="137"/>
                    <a:pt x="239" y="137"/>
                    <a:pt x="239" y="137"/>
                  </a:cubicBezTo>
                  <a:cubicBezTo>
                    <a:pt x="234" y="184"/>
                    <a:pt x="198" y="222"/>
                    <a:pt x="151" y="232"/>
                  </a:cubicBezTo>
                  <a:cubicBezTo>
                    <a:pt x="100" y="244"/>
                    <a:pt x="46" y="219"/>
                    <a:pt x="22" y="173"/>
                  </a:cubicBezTo>
                  <a:close/>
                  <a:moveTo>
                    <a:pt x="70" y="246"/>
                  </a:moveTo>
                  <a:cubicBezTo>
                    <a:pt x="68" y="244"/>
                    <a:pt x="73" y="238"/>
                    <a:pt x="74" y="236"/>
                  </a:cubicBezTo>
                  <a:cubicBezTo>
                    <a:pt x="75" y="233"/>
                    <a:pt x="77" y="231"/>
                    <a:pt x="78" y="229"/>
                  </a:cubicBezTo>
                  <a:cubicBezTo>
                    <a:pt x="80" y="229"/>
                    <a:pt x="81" y="230"/>
                    <a:pt x="83" y="230"/>
                  </a:cubicBezTo>
                  <a:cubicBezTo>
                    <a:pt x="80" y="235"/>
                    <a:pt x="73" y="252"/>
                    <a:pt x="70" y="246"/>
                  </a:cubicBezTo>
                  <a:close/>
                  <a:moveTo>
                    <a:pt x="121" y="249"/>
                  </a:moveTo>
                  <a:cubicBezTo>
                    <a:pt x="124" y="250"/>
                    <a:pt x="127" y="250"/>
                    <a:pt x="130" y="249"/>
                  </a:cubicBezTo>
                  <a:cubicBezTo>
                    <a:pt x="127" y="250"/>
                    <a:pt x="123" y="251"/>
                    <a:pt x="119" y="252"/>
                  </a:cubicBezTo>
                  <a:cubicBezTo>
                    <a:pt x="120" y="251"/>
                    <a:pt x="120" y="250"/>
                    <a:pt x="120" y="249"/>
                  </a:cubicBezTo>
                  <a:cubicBezTo>
                    <a:pt x="120" y="249"/>
                    <a:pt x="121" y="249"/>
                    <a:pt x="121" y="249"/>
                  </a:cubicBezTo>
                  <a:close/>
                  <a:moveTo>
                    <a:pt x="134" y="256"/>
                  </a:moveTo>
                  <a:cubicBezTo>
                    <a:pt x="134" y="257"/>
                    <a:pt x="134" y="257"/>
                    <a:pt x="135" y="258"/>
                  </a:cubicBezTo>
                  <a:cubicBezTo>
                    <a:pt x="129" y="260"/>
                    <a:pt x="123" y="262"/>
                    <a:pt x="117" y="264"/>
                  </a:cubicBezTo>
                  <a:cubicBezTo>
                    <a:pt x="116" y="264"/>
                    <a:pt x="116" y="264"/>
                    <a:pt x="116" y="264"/>
                  </a:cubicBezTo>
                  <a:cubicBezTo>
                    <a:pt x="116" y="264"/>
                    <a:pt x="116" y="264"/>
                    <a:pt x="117" y="264"/>
                  </a:cubicBezTo>
                  <a:cubicBezTo>
                    <a:pt x="118" y="263"/>
                    <a:pt x="120" y="262"/>
                    <a:pt x="122" y="261"/>
                  </a:cubicBezTo>
                  <a:cubicBezTo>
                    <a:pt x="126" y="259"/>
                    <a:pt x="130" y="258"/>
                    <a:pt x="134" y="256"/>
                  </a:cubicBezTo>
                  <a:cubicBezTo>
                    <a:pt x="134" y="256"/>
                    <a:pt x="134" y="256"/>
                    <a:pt x="134" y="256"/>
                  </a:cubicBezTo>
                  <a:close/>
                  <a:moveTo>
                    <a:pt x="136" y="263"/>
                  </a:moveTo>
                  <a:cubicBezTo>
                    <a:pt x="136" y="263"/>
                    <a:pt x="136" y="263"/>
                    <a:pt x="136" y="263"/>
                  </a:cubicBezTo>
                  <a:cubicBezTo>
                    <a:pt x="129" y="265"/>
                    <a:pt x="122" y="267"/>
                    <a:pt x="114" y="268"/>
                  </a:cubicBezTo>
                  <a:cubicBezTo>
                    <a:pt x="114" y="268"/>
                    <a:pt x="114" y="268"/>
                    <a:pt x="114" y="268"/>
                  </a:cubicBezTo>
                  <a:cubicBezTo>
                    <a:pt x="117" y="267"/>
                    <a:pt x="121" y="265"/>
                    <a:pt x="124" y="264"/>
                  </a:cubicBezTo>
                  <a:cubicBezTo>
                    <a:pt x="128" y="262"/>
                    <a:pt x="131" y="261"/>
                    <a:pt x="135" y="259"/>
                  </a:cubicBezTo>
                  <a:cubicBezTo>
                    <a:pt x="135" y="260"/>
                    <a:pt x="135" y="262"/>
                    <a:pt x="136" y="263"/>
                  </a:cubicBezTo>
                  <a:close/>
                  <a:moveTo>
                    <a:pt x="152" y="279"/>
                  </a:moveTo>
                  <a:cubicBezTo>
                    <a:pt x="148" y="281"/>
                    <a:pt x="144" y="283"/>
                    <a:pt x="139" y="284"/>
                  </a:cubicBezTo>
                  <a:cubicBezTo>
                    <a:pt x="137" y="285"/>
                    <a:pt x="134" y="285"/>
                    <a:pt x="131" y="286"/>
                  </a:cubicBezTo>
                  <a:cubicBezTo>
                    <a:pt x="124" y="287"/>
                    <a:pt x="116" y="290"/>
                    <a:pt x="109" y="292"/>
                  </a:cubicBezTo>
                  <a:cubicBezTo>
                    <a:pt x="94" y="297"/>
                    <a:pt x="79" y="302"/>
                    <a:pt x="63" y="306"/>
                  </a:cubicBezTo>
                  <a:cubicBezTo>
                    <a:pt x="69" y="305"/>
                    <a:pt x="77" y="301"/>
                    <a:pt x="83" y="299"/>
                  </a:cubicBezTo>
                  <a:cubicBezTo>
                    <a:pt x="90" y="297"/>
                    <a:pt x="97" y="294"/>
                    <a:pt x="104" y="291"/>
                  </a:cubicBezTo>
                  <a:cubicBezTo>
                    <a:pt x="116" y="287"/>
                    <a:pt x="129" y="284"/>
                    <a:pt x="141" y="277"/>
                  </a:cubicBezTo>
                  <a:cubicBezTo>
                    <a:pt x="144" y="278"/>
                    <a:pt x="148" y="279"/>
                    <a:pt x="152" y="279"/>
                  </a:cubicBezTo>
                  <a:close/>
                  <a:moveTo>
                    <a:pt x="162" y="282"/>
                  </a:moveTo>
                  <a:cubicBezTo>
                    <a:pt x="148" y="285"/>
                    <a:pt x="134" y="289"/>
                    <a:pt x="121" y="294"/>
                  </a:cubicBezTo>
                  <a:cubicBezTo>
                    <a:pt x="106" y="298"/>
                    <a:pt x="92" y="304"/>
                    <a:pt x="77" y="307"/>
                  </a:cubicBezTo>
                  <a:cubicBezTo>
                    <a:pt x="76" y="307"/>
                    <a:pt x="74" y="307"/>
                    <a:pt x="73" y="308"/>
                  </a:cubicBezTo>
                  <a:cubicBezTo>
                    <a:pt x="75" y="307"/>
                    <a:pt x="77" y="306"/>
                    <a:pt x="79" y="306"/>
                  </a:cubicBezTo>
                  <a:cubicBezTo>
                    <a:pt x="82" y="304"/>
                    <a:pt x="86" y="303"/>
                    <a:pt x="90" y="302"/>
                  </a:cubicBezTo>
                  <a:cubicBezTo>
                    <a:pt x="97" y="299"/>
                    <a:pt x="105" y="297"/>
                    <a:pt x="112" y="294"/>
                  </a:cubicBezTo>
                  <a:cubicBezTo>
                    <a:pt x="119" y="292"/>
                    <a:pt x="126" y="290"/>
                    <a:pt x="133" y="287"/>
                  </a:cubicBezTo>
                  <a:cubicBezTo>
                    <a:pt x="135" y="286"/>
                    <a:pt x="138" y="285"/>
                    <a:pt x="140" y="285"/>
                  </a:cubicBezTo>
                  <a:cubicBezTo>
                    <a:pt x="145" y="283"/>
                    <a:pt x="149" y="282"/>
                    <a:pt x="153" y="280"/>
                  </a:cubicBezTo>
                  <a:cubicBezTo>
                    <a:pt x="156" y="280"/>
                    <a:pt x="159" y="281"/>
                    <a:pt x="162" y="282"/>
                  </a:cubicBezTo>
                  <a:close/>
                  <a:moveTo>
                    <a:pt x="170" y="284"/>
                  </a:moveTo>
                  <a:cubicBezTo>
                    <a:pt x="156" y="287"/>
                    <a:pt x="144" y="291"/>
                    <a:pt x="131" y="296"/>
                  </a:cubicBezTo>
                  <a:cubicBezTo>
                    <a:pt x="124" y="298"/>
                    <a:pt x="118" y="300"/>
                    <a:pt x="112" y="302"/>
                  </a:cubicBezTo>
                  <a:cubicBezTo>
                    <a:pt x="105" y="303"/>
                    <a:pt x="98" y="306"/>
                    <a:pt x="92" y="308"/>
                  </a:cubicBezTo>
                  <a:cubicBezTo>
                    <a:pt x="86" y="309"/>
                    <a:pt x="94" y="306"/>
                    <a:pt x="95" y="306"/>
                  </a:cubicBezTo>
                  <a:cubicBezTo>
                    <a:pt x="98" y="305"/>
                    <a:pt x="101" y="304"/>
                    <a:pt x="104" y="304"/>
                  </a:cubicBezTo>
                  <a:cubicBezTo>
                    <a:pt x="111" y="302"/>
                    <a:pt x="117" y="300"/>
                    <a:pt x="124" y="297"/>
                  </a:cubicBezTo>
                  <a:cubicBezTo>
                    <a:pt x="137" y="292"/>
                    <a:pt x="150" y="286"/>
                    <a:pt x="164" y="282"/>
                  </a:cubicBezTo>
                  <a:cubicBezTo>
                    <a:pt x="164" y="282"/>
                    <a:pt x="164" y="282"/>
                    <a:pt x="164" y="282"/>
                  </a:cubicBezTo>
                  <a:cubicBezTo>
                    <a:pt x="166" y="283"/>
                    <a:pt x="168" y="283"/>
                    <a:pt x="170" y="284"/>
                  </a:cubicBezTo>
                  <a:close/>
                  <a:moveTo>
                    <a:pt x="188" y="290"/>
                  </a:moveTo>
                  <a:cubicBezTo>
                    <a:pt x="177" y="293"/>
                    <a:pt x="167" y="298"/>
                    <a:pt x="156" y="301"/>
                  </a:cubicBezTo>
                  <a:cubicBezTo>
                    <a:pt x="151" y="303"/>
                    <a:pt x="146" y="304"/>
                    <a:pt x="142" y="305"/>
                  </a:cubicBezTo>
                  <a:cubicBezTo>
                    <a:pt x="147" y="303"/>
                    <a:pt x="152" y="301"/>
                    <a:pt x="157" y="299"/>
                  </a:cubicBezTo>
                  <a:cubicBezTo>
                    <a:pt x="162" y="297"/>
                    <a:pt x="167" y="294"/>
                    <a:pt x="172" y="292"/>
                  </a:cubicBezTo>
                  <a:cubicBezTo>
                    <a:pt x="176" y="291"/>
                    <a:pt x="179" y="290"/>
                    <a:pt x="182" y="288"/>
                  </a:cubicBezTo>
                  <a:cubicBezTo>
                    <a:pt x="184" y="289"/>
                    <a:pt x="186" y="289"/>
                    <a:pt x="188" y="290"/>
                  </a:cubicBezTo>
                  <a:close/>
                  <a:moveTo>
                    <a:pt x="197" y="295"/>
                  </a:moveTo>
                  <a:cubicBezTo>
                    <a:pt x="197" y="295"/>
                    <a:pt x="197" y="295"/>
                    <a:pt x="197" y="295"/>
                  </a:cubicBezTo>
                  <a:cubicBezTo>
                    <a:pt x="194" y="296"/>
                    <a:pt x="192" y="298"/>
                    <a:pt x="189" y="299"/>
                  </a:cubicBezTo>
                  <a:cubicBezTo>
                    <a:pt x="189" y="299"/>
                    <a:pt x="189" y="299"/>
                    <a:pt x="189" y="299"/>
                  </a:cubicBezTo>
                  <a:cubicBezTo>
                    <a:pt x="183" y="301"/>
                    <a:pt x="177" y="303"/>
                    <a:pt x="172" y="305"/>
                  </a:cubicBezTo>
                  <a:cubicBezTo>
                    <a:pt x="169" y="306"/>
                    <a:pt x="166" y="307"/>
                    <a:pt x="163" y="309"/>
                  </a:cubicBezTo>
                  <a:cubicBezTo>
                    <a:pt x="161" y="309"/>
                    <a:pt x="159" y="310"/>
                    <a:pt x="157" y="310"/>
                  </a:cubicBezTo>
                  <a:cubicBezTo>
                    <a:pt x="158" y="310"/>
                    <a:pt x="160" y="309"/>
                    <a:pt x="161" y="308"/>
                  </a:cubicBezTo>
                  <a:cubicBezTo>
                    <a:pt x="171" y="302"/>
                    <a:pt x="183" y="300"/>
                    <a:pt x="193" y="293"/>
                  </a:cubicBezTo>
                  <a:cubicBezTo>
                    <a:pt x="194" y="293"/>
                    <a:pt x="196" y="294"/>
                    <a:pt x="197" y="295"/>
                  </a:cubicBezTo>
                  <a:close/>
                  <a:moveTo>
                    <a:pt x="202" y="300"/>
                  </a:moveTo>
                  <a:cubicBezTo>
                    <a:pt x="203" y="301"/>
                    <a:pt x="203" y="302"/>
                    <a:pt x="202" y="302"/>
                  </a:cubicBezTo>
                  <a:cubicBezTo>
                    <a:pt x="202" y="302"/>
                    <a:pt x="202" y="302"/>
                    <a:pt x="202" y="302"/>
                  </a:cubicBezTo>
                  <a:cubicBezTo>
                    <a:pt x="199" y="303"/>
                    <a:pt x="196" y="304"/>
                    <a:pt x="194" y="305"/>
                  </a:cubicBezTo>
                  <a:cubicBezTo>
                    <a:pt x="192" y="306"/>
                    <a:pt x="190" y="307"/>
                    <a:pt x="188" y="307"/>
                  </a:cubicBezTo>
                  <a:cubicBezTo>
                    <a:pt x="188" y="307"/>
                    <a:pt x="188" y="307"/>
                    <a:pt x="188" y="307"/>
                  </a:cubicBezTo>
                  <a:cubicBezTo>
                    <a:pt x="193" y="305"/>
                    <a:pt x="198" y="303"/>
                    <a:pt x="202" y="300"/>
                  </a:cubicBezTo>
                  <a:cubicBezTo>
                    <a:pt x="202" y="300"/>
                    <a:pt x="202" y="300"/>
                    <a:pt x="202" y="300"/>
                  </a:cubicBezTo>
                  <a:close/>
                  <a:moveTo>
                    <a:pt x="199" y="301"/>
                  </a:moveTo>
                  <a:cubicBezTo>
                    <a:pt x="198" y="301"/>
                    <a:pt x="197" y="302"/>
                    <a:pt x="196" y="302"/>
                  </a:cubicBezTo>
                  <a:cubicBezTo>
                    <a:pt x="192" y="304"/>
                    <a:pt x="189" y="306"/>
                    <a:pt x="185" y="308"/>
                  </a:cubicBezTo>
                  <a:cubicBezTo>
                    <a:pt x="185" y="308"/>
                    <a:pt x="185" y="308"/>
                    <a:pt x="185" y="308"/>
                  </a:cubicBezTo>
                  <a:cubicBezTo>
                    <a:pt x="181" y="309"/>
                    <a:pt x="176" y="309"/>
                    <a:pt x="172" y="310"/>
                  </a:cubicBezTo>
                  <a:cubicBezTo>
                    <a:pt x="179" y="306"/>
                    <a:pt x="187" y="304"/>
                    <a:pt x="195" y="301"/>
                  </a:cubicBezTo>
                  <a:cubicBezTo>
                    <a:pt x="197" y="301"/>
                    <a:pt x="198" y="300"/>
                    <a:pt x="200" y="300"/>
                  </a:cubicBezTo>
                  <a:cubicBezTo>
                    <a:pt x="199" y="300"/>
                    <a:pt x="199" y="300"/>
                    <a:pt x="199" y="301"/>
                  </a:cubicBezTo>
                  <a:close/>
                  <a:moveTo>
                    <a:pt x="170" y="309"/>
                  </a:moveTo>
                  <a:cubicBezTo>
                    <a:pt x="170" y="309"/>
                    <a:pt x="169" y="310"/>
                    <a:pt x="169" y="310"/>
                  </a:cubicBezTo>
                  <a:cubicBezTo>
                    <a:pt x="169" y="310"/>
                    <a:pt x="169" y="310"/>
                    <a:pt x="169" y="310"/>
                  </a:cubicBezTo>
                  <a:cubicBezTo>
                    <a:pt x="166" y="310"/>
                    <a:pt x="163" y="310"/>
                    <a:pt x="160" y="310"/>
                  </a:cubicBezTo>
                  <a:cubicBezTo>
                    <a:pt x="166" y="308"/>
                    <a:pt x="173" y="305"/>
                    <a:pt x="179" y="303"/>
                  </a:cubicBezTo>
                  <a:cubicBezTo>
                    <a:pt x="181" y="302"/>
                    <a:pt x="183" y="301"/>
                    <a:pt x="186" y="301"/>
                  </a:cubicBezTo>
                  <a:cubicBezTo>
                    <a:pt x="180" y="303"/>
                    <a:pt x="175" y="306"/>
                    <a:pt x="170" y="309"/>
                  </a:cubicBezTo>
                  <a:close/>
                  <a:moveTo>
                    <a:pt x="140" y="311"/>
                  </a:moveTo>
                  <a:cubicBezTo>
                    <a:pt x="140" y="311"/>
                    <a:pt x="140" y="311"/>
                    <a:pt x="140" y="311"/>
                  </a:cubicBezTo>
                  <a:cubicBezTo>
                    <a:pt x="140" y="311"/>
                    <a:pt x="141" y="311"/>
                    <a:pt x="142" y="310"/>
                  </a:cubicBezTo>
                  <a:cubicBezTo>
                    <a:pt x="144" y="309"/>
                    <a:pt x="147" y="308"/>
                    <a:pt x="150" y="307"/>
                  </a:cubicBezTo>
                  <a:cubicBezTo>
                    <a:pt x="154" y="305"/>
                    <a:pt x="158" y="304"/>
                    <a:pt x="162" y="302"/>
                  </a:cubicBezTo>
                  <a:cubicBezTo>
                    <a:pt x="171" y="299"/>
                    <a:pt x="179" y="295"/>
                    <a:pt x="188" y="291"/>
                  </a:cubicBezTo>
                  <a:cubicBezTo>
                    <a:pt x="188" y="291"/>
                    <a:pt x="188" y="291"/>
                    <a:pt x="188" y="290"/>
                  </a:cubicBezTo>
                  <a:cubicBezTo>
                    <a:pt x="190" y="291"/>
                    <a:pt x="191" y="291"/>
                    <a:pt x="192" y="292"/>
                  </a:cubicBezTo>
                  <a:cubicBezTo>
                    <a:pt x="176" y="299"/>
                    <a:pt x="159" y="307"/>
                    <a:pt x="142" y="311"/>
                  </a:cubicBezTo>
                  <a:cubicBezTo>
                    <a:pt x="141" y="311"/>
                    <a:pt x="141" y="311"/>
                    <a:pt x="140" y="311"/>
                  </a:cubicBezTo>
                  <a:close/>
                  <a:moveTo>
                    <a:pt x="160" y="297"/>
                  </a:moveTo>
                  <a:cubicBezTo>
                    <a:pt x="149" y="302"/>
                    <a:pt x="136" y="307"/>
                    <a:pt x="124" y="311"/>
                  </a:cubicBezTo>
                  <a:cubicBezTo>
                    <a:pt x="121" y="311"/>
                    <a:pt x="117" y="311"/>
                    <a:pt x="113" y="311"/>
                  </a:cubicBezTo>
                  <a:cubicBezTo>
                    <a:pt x="116" y="310"/>
                    <a:pt x="118" y="309"/>
                    <a:pt x="120" y="309"/>
                  </a:cubicBezTo>
                  <a:cubicBezTo>
                    <a:pt x="126" y="306"/>
                    <a:pt x="132" y="304"/>
                    <a:pt x="138" y="303"/>
                  </a:cubicBezTo>
                  <a:cubicBezTo>
                    <a:pt x="149" y="300"/>
                    <a:pt x="159" y="296"/>
                    <a:pt x="170" y="292"/>
                  </a:cubicBezTo>
                  <a:cubicBezTo>
                    <a:pt x="166" y="294"/>
                    <a:pt x="163" y="295"/>
                    <a:pt x="160" y="297"/>
                  </a:cubicBezTo>
                  <a:close/>
                  <a:moveTo>
                    <a:pt x="101" y="310"/>
                  </a:moveTo>
                  <a:cubicBezTo>
                    <a:pt x="113" y="306"/>
                    <a:pt x="125" y="302"/>
                    <a:pt x="137" y="298"/>
                  </a:cubicBezTo>
                  <a:cubicBezTo>
                    <a:pt x="149" y="294"/>
                    <a:pt x="161" y="288"/>
                    <a:pt x="173" y="286"/>
                  </a:cubicBezTo>
                  <a:cubicBezTo>
                    <a:pt x="171" y="286"/>
                    <a:pt x="168" y="288"/>
                    <a:pt x="166" y="289"/>
                  </a:cubicBezTo>
                  <a:cubicBezTo>
                    <a:pt x="162" y="290"/>
                    <a:pt x="159" y="292"/>
                    <a:pt x="155" y="293"/>
                  </a:cubicBezTo>
                  <a:cubicBezTo>
                    <a:pt x="149" y="295"/>
                    <a:pt x="143" y="297"/>
                    <a:pt x="136" y="299"/>
                  </a:cubicBezTo>
                  <a:cubicBezTo>
                    <a:pt x="126" y="303"/>
                    <a:pt x="116" y="305"/>
                    <a:pt x="107" y="310"/>
                  </a:cubicBezTo>
                  <a:cubicBezTo>
                    <a:pt x="105" y="310"/>
                    <a:pt x="103" y="310"/>
                    <a:pt x="101" y="310"/>
                  </a:cubicBezTo>
                  <a:close/>
                  <a:moveTo>
                    <a:pt x="88" y="309"/>
                  </a:moveTo>
                  <a:cubicBezTo>
                    <a:pt x="93" y="308"/>
                    <a:pt x="98" y="307"/>
                    <a:pt x="103" y="305"/>
                  </a:cubicBezTo>
                  <a:cubicBezTo>
                    <a:pt x="109" y="303"/>
                    <a:pt x="117" y="301"/>
                    <a:pt x="123" y="299"/>
                  </a:cubicBezTo>
                  <a:cubicBezTo>
                    <a:pt x="137" y="295"/>
                    <a:pt x="151" y="289"/>
                    <a:pt x="165" y="286"/>
                  </a:cubicBezTo>
                  <a:cubicBezTo>
                    <a:pt x="166" y="285"/>
                    <a:pt x="167" y="285"/>
                    <a:pt x="169" y="285"/>
                  </a:cubicBezTo>
                  <a:cubicBezTo>
                    <a:pt x="169" y="285"/>
                    <a:pt x="165" y="286"/>
                    <a:pt x="164" y="287"/>
                  </a:cubicBezTo>
                  <a:cubicBezTo>
                    <a:pt x="160" y="288"/>
                    <a:pt x="156" y="289"/>
                    <a:pt x="153" y="290"/>
                  </a:cubicBezTo>
                  <a:cubicBezTo>
                    <a:pt x="146" y="293"/>
                    <a:pt x="139" y="295"/>
                    <a:pt x="133" y="298"/>
                  </a:cubicBezTo>
                  <a:cubicBezTo>
                    <a:pt x="121" y="302"/>
                    <a:pt x="109" y="304"/>
                    <a:pt x="98" y="310"/>
                  </a:cubicBezTo>
                  <a:cubicBezTo>
                    <a:pt x="95" y="310"/>
                    <a:pt x="91" y="309"/>
                    <a:pt x="88" y="309"/>
                  </a:cubicBezTo>
                  <a:close/>
                  <a:moveTo>
                    <a:pt x="135" y="298"/>
                  </a:moveTo>
                  <a:cubicBezTo>
                    <a:pt x="139" y="296"/>
                    <a:pt x="144" y="295"/>
                    <a:pt x="148" y="293"/>
                  </a:cubicBezTo>
                  <a:cubicBezTo>
                    <a:pt x="145" y="294"/>
                    <a:pt x="142" y="296"/>
                    <a:pt x="139" y="297"/>
                  </a:cubicBezTo>
                  <a:cubicBezTo>
                    <a:pt x="132" y="299"/>
                    <a:pt x="126" y="301"/>
                    <a:pt x="119" y="303"/>
                  </a:cubicBezTo>
                  <a:cubicBezTo>
                    <a:pt x="113" y="306"/>
                    <a:pt x="105" y="307"/>
                    <a:pt x="100" y="310"/>
                  </a:cubicBezTo>
                  <a:cubicBezTo>
                    <a:pt x="100" y="310"/>
                    <a:pt x="100" y="310"/>
                    <a:pt x="100" y="310"/>
                  </a:cubicBezTo>
                  <a:cubicBezTo>
                    <a:pt x="110" y="304"/>
                    <a:pt x="123" y="302"/>
                    <a:pt x="135" y="298"/>
                  </a:cubicBezTo>
                  <a:close/>
                  <a:moveTo>
                    <a:pt x="166" y="286"/>
                  </a:moveTo>
                  <a:cubicBezTo>
                    <a:pt x="168" y="286"/>
                    <a:pt x="169" y="285"/>
                    <a:pt x="171" y="284"/>
                  </a:cubicBezTo>
                  <a:cubicBezTo>
                    <a:pt x="171" y="284"/>
                    <a:pt x="171" y="284"/>
                    <a:pt x="171" y="284"/>
                  </a:cubicBezTo>
                  <a:cubicBezTo>
                    <a:pt x="172" y="284"/>
                    <a:pt x="172" y="285"/>
                    <a:pt x="173" y="285"/>
                  </a:cubicBezTo>
                  <a:cubicBezTo>
                    <a:pt x="171" y="285"/>
                    <a:pt x="168" y="286"/>
                    <a:pt x="166" y="286"/>
                  </a:cubicBezTo>
                  <a:close/>
                  <a:moveTo>
                    <a:pt x="57" y="305"/>
                  </a:moveTo>
                  <a:cubicBezTo>
                    <a:pt x="65" y="301"/>
                    <a:pt x="74" y="298"/>
                    <a:pt x="83" y="295"/>
                  </a:cubicBezTo>
                  <a:cubicBezTo>
                    <a:pt x="89" y="294"/>
                    <a:pt x="96" y="292"/>
                    <a:pt x="103" y="290"/>
                  </a:cubicBezTo>
                  <a:cubicBezTo>
                    <a:pt x="109" y="288"/>
                    <a:pt x="116" y="286"/>
                    <a:pt x="123" y="284"/>
                  </a:cubicBezTo>
                  <a:cubicBezTo>
                    <a:pt x="126" y="283"/>
                    <a:pt x="129" y="282"/>
                    <a:pt x="132" y="281"/>
                  </a:cubicBezTo>
                  <a:cubicBezTo>
                    <a:pt x="133" y="280"/>
                    <a:pt x="134" y="280"/>
                    <a:pt x="135" y="280"/>
                  </a:cubicBezTo>
                  <a:cubicBezTo>
                    <a:pt x="124" y="285"/>
                    <a:pt x="112" y="288"/>
                    <a:pt x="100" y="292"/>
                  </a:cubicBezTo>
                  <a:cubicBezTo>
                    <a:pt x="94" y="294"/>
                    <a:pt x="88" y="297"/>
                    <a:pt x="81" y="299"/>
                  </a:cubicBezTo>
                  <a:cubicBezTo>
                    <a:pt x="75" y="301"/>
                    <a:pt x="68" y="303"/>
                    <a:pt x="62" y="306"/>
                  </a:cubicBezTo>
                  <a:cubicBezTo>
                    <a:pt x="60" y="306"/>
                    <a:pt x="58" y="306"/>
                    <a:pt x="57" y="305"/>
                  </a:cubicBezTo>
                  <a:close/>
                  <a:moveTo>
                    <a:pt x="101" y="290"/>
                  </a:moveTo>
                  <a:cubicBezTo>
                    <a:pt x="111" y="286"/>
                    <a:pt x="121" y="283"/>
                    <a:pt x="130" y="278"/>
                  </a:cubicBezTo>
                  <a:cubicBezTo>
                    <a:pt x="131" y="278"/>
                    <a:pt x="131" y="278"/>
                    <a:pt x="131" y="278"/>
                  </a:cubicBezTo>
                  <a:cubicBezTo>
                    <a:pt x="133" y="278"/>
                    <a:pt x="135" y="278"/>
                    <a:pt x="138" y="277"/>
                  </a:cubicBezTo>
                  <a:cubicBezTo>
                    <a:pt x="138" y="277"/>
                    <a:pt x="138" y="277"/>
                    <a:pt x="138" y="277"/>
                  </a:cubicBezTo>
                  <a:cubicBezTo>
                    <a:pt x="139" y="277"/>
                    <a:pt x="139" y="277"/>
                    <a:pt x="139" y="277"/>
                  </a:cubicBezTo>
                  <a:cubicBezTo>
                    <a:pt x="127" y="282"/>
                    <a:pt x="114" y="286"/>
                    <a:pt x="101" y="290"/>
                  </a:cubicBezTo>
                  <a:close/>
                  <a:moveTo>
                    <a:pt x="115" y="265"/>
                  </a:moveTo>
                  <a:cubicBezTo>
                    <a:pt x="120" y="264"/>
                    <a:pt x="125" y="262"/>
                    <a:pt x="129" y="261"/>
                  </a:cubicBezTo>
                  <a:cubicBezTo>
                    <a:pt x="127" y="262"/>
                    <a:pt x="126" y="262"/>
                    <a:pt x="124" y="263"/>
                  </a:cubicBezTo>
                  <a:cubicBezTo>
                    <a:pt x="121" y="264"/>
                    <a:pt x="118" y="266"/>
                    <a:pt x="114" y="267"/>
                  </a:cubicBezTo>
                  <a:cubicBezTo>
                    <a:pt x="115" y="266"/>
                    <a:pt x="115" y="266"/>
                    <a:pt x="115" y="265"/>
                  </a:cubicBezTo>
                  <a:close/>
                  <a:moveTo>
                    <a:pt x="128" y="278"/>
                  </a:moveTo>
                  <a:cubicBezTo>
                    <a:pt x="119" y="281"/>
                    <a:pt x="109" y="283"/>
                    <a:pt x="100" y="286"/>
                  </a:cubicBezTo>
                  <a:cubicBezTo>
                    <a:pt x="107" y="283"/>
                    <a:pt x="114" y="281"/>
                    <a:pt x="120" y="277"/>
                  </a:cubicBezTo>
                  <a:cubicBezTo>
                    <a:pt x="123" y="278"/>
                    <a:pt x="126" y="278"/>
                    <a:pt x="128" y="278"/>
                  </a:cubicBezTo>
                  <a:close/>
                  <a:moveTo>
                    <a:pt x="136" y="274"/>
                  </a:moveTo>
                  <a:cubicBezTo>
                    <a:pt x="135" y="274"/>
                    <a:pt x="135" y="274"/>
                    <a:pt x="135" y="274"/>
                  </a:cubicBezTo>
                  <a:cubicBezTo>
                    <a:pt x="135" y="274"/>
                    <a:pt x="135" y="274"/>
                    <a:pt x="135" y="274"/>
                  </a:cubicBezTo>
                  <a:cubicBezTo>
                    <a:pt x="134" y="274"/>
                    <a:pt x="131" y="273"/>
                    <a:pt x="130" y="274"/>
                  </a:cubicBezTo>
                  <a:cubicBezTo>
                    <a:pt x="132" y="273"/>
                    <a:pt x="134" y="272"/>
                    <a:pt x="136" y="271"/>
                  </a:cubicBezTo>
                  <a:cubicBezTo>
                    <a:pt x="136" y="272"/>
                    <a:pt x="136" y="273"/>
                    <a:pt x="136" y="274"/>
                  </a:cubicBezTo>
                  <a:close/>
                  <a:moveTo>
                    <a:pt x="128" y="274"/>
                  </a:moveTo>
                  <a:cubicBezTo>
                    <a:pt x="128" y="274"/>
                    <a:pt x="128" y="274"/>
                    <a:pt x="128" y="275"/>
                  </a:cubicBezTo>
                  <a:cubicBezTo>
                    <a:pt x="125" y="274"/>
                    <a:pt x="122" y="274"/>
                    <a:pt x="119" y="274"/>
                  </a:cubicBezTo>
                  <a:cubicBezTo>
                    <a:pt x="121" y="273"/>
                    <a:pt x="124" y="273"/>
                    <a:pt x="126" y="272"/>
                  </a:cubicBezTo>
                  <a:cubicBezTo>
                    <a:pt x="129" y="272"/>
                    <a:pt x="132" y="271"/>
                    <a:pt x="135" y="271"/>
                  </a:cubicBezTo>
                  <a:cubicBezTo>
                    <a:pt x="133" y="271"/>
                    <a:pt x="130" y="273"/>
                    <a:pt x="128" y="274"/>
                  </a:cubicBezTo>
                  <a:close/>
                  <a:moveTo>
                    <a:pt x="115" y="273"/>
                  </a:moveTo>
                  <a:cubicBezTo>
                    <a:pt x="115" y="273"/>
                    <a:pt x="115" y="273"/>
                    <a:pt x="115" y="273"/>
                  </a:cubicBezTo>
                  <a:cubicBezTo>
                    <a:pt x="115" y="273"/>
                    <a:pt x="115" y="272"/>
                    <a:pt x="115" y="272"/>
                  </a:cubicBezTo>
                  <a:cubicBezTo>
                    <a:pt x="121" y="271"/>
                    <a:pt x="126" y="269"/>
                    <a:pt x="132" y="268"/>
                  </a:cubicBezTo>
                  <a:cubicBezTo>
                    <a:pt x="136" y="267"/>
                    <a:pt x="129" y="269"/>
                    <a:pt x="129" y="269"/>
                  </a:cubicBezTo>
                  <a:cubicBezTo>
                    <a:pt x="128" y="270"/>
                    <a:pt x="126" y="270"/>
                    <a:pt x="124" y="271"/>
                  </a:cubicBezTo>
                  <a:cubicBezTo>
                    <a:pt x="121" y="272"/>
                    <a:pt x="118" y="272"/>
                    <a:pt x="115" y="273"/>
                  </a:cubicBezTo>
                  <a:close/>
                  <a:moveTo>
                    <a:pt x="114" y="269"/>
                  </a:moveTo>
                  <a:cubicBezTo>
                    <a:pt x="117" y="268"/>
                    <a:pt x="120" y="268"/>
                    <a:pt x="123" y="267"/>
                  </a:cubicBezTo>
                  <a:cubicBezTo>
                    <a:pt x="123" y="267"/>
                    <a:pt x="123" y="267"/>
                    <a:pt x="123" y="267"/>
                  </a:cubicBezTo>
                  <a:cubicBezTo>
                    <a:pt x="120" y="268"/>
                    <a:pt x="117" y="269"/>
                    <a:pt x="114" y="270"/>
                  </a:cubicBezTo>
                  <a:cubicBezTo>
                    <a:pt x="114" y="270"/>
                    <a:pt x="114" y="269"/>
                    <a:pt x="114" y="269"/>
                  </a:cubicBezTo>
                  <a:close/>
                  <a:moveTo>
                    <a:pt x="130" y="257"/>
                  </a:moveTo>
                  <a:cubicBezTo>
                    <a:pt x="125" y="259"/>
                    <a:pt x="120" y="261"/>
                    <a:pt x="115" y="263"/>
                  </a:cubicBezTo>
                  <a:cubicBezTo>
                    <a:pt x="115" y="262"/>
                    <a:pt x="116" y="261"/>
                    <a:pt x="116" y="260"/>
                  </a:cubicBezTo>
                  <a:cubicBezTo>
                    <a:pt x="119" y="260"/>
                    <a:pt x="121" y="259"/>
                    <a:pt x="124" y="258"/>
                  </a:cubicBezTo>
                  <a:cubicBezTo>
                    <a:pt x="125" y="258"/>
                    <a:pt x="127" y="257"/>
                    <a:pt x="129" y="257"/>
                  </a:cubicBezTo>
                  <a:cubicBezTo>
                    <a:pt x="129" y="257"/>
                    <a:pt x="134" y="255"/>
                    <a:pt x="130" y="257"/>
                  </a:cubicBezTo>
                  <a:close/>
                  <a:moveTo>
                    <a:pt x="118" y="256"/>
                  </a:moveTo>
                  <a:cubicBezTo>
                    <a:pt x="122" y="256"/>
                    <a:pt x="127" y="255"/>
                    <a:pt x="130" y="253"/>
                  </a:cubicBezTo>
                  <a:cubicBezTo>
                    <a:pt x="125" y="255"/>
                    <a:pt x="121" y="256"/>
                    <a:pt x="117" y="259"/>
                  </a:cubicBezTo>
                  <a:cubicBezTo>
                    <a:pt x="117" y="258"/>
                    <a:pt x="117" y="257"/>
                    <a:pt x="118" y="256"/>
                  </a:cubicBezTo>
                  <a:close/>
                  <a:moveTo>
                    <a:pt x="119" y="253"/>
                  </a:moveTo>
                  <a:cubicBezTo>
                    <a:pt x="121" y="252"/>
                    <a:pt x="124" y="252"/>
                    <a:pt x="126" y="251"/>
                  </a:cubicBezTo>
                  <a:cubicBezTo>
                    <a:pt x="126" y="251"/>
                    <a:pt x="127" y="251"/>
                    <a:pt x="128" y="251"/>
                  </a:cubicBezTo>
                  <a:cubicBezTo>
                    <a:pt x="127" y="251"/>
                    <a:pt x="127" y="251"/>
                    <a:pt x="127" y="251"/>
                  </a:cubicBezTo>
                  <a:cubicBezTo>
                    <a:pt x="124" y="252"/>
                    <a:pt x="121" y="253"/>
                    <a:pt x="118" y="254"/>
                  </a:cubicBezTo>
                  <a:cubicBezTo>
                    <a:pt x="119" y="254"/>
                    <a:pt x="119" y="253"/>
                    <a:pt x="119" y="253"/>
                  </a:cubicBezTo>
                  <a:close/>
                  <a:moveTo>
                    <a:pt x="91" y="282"/>
                  </a:moveTo>
                  <a:cubicBezTo>
                    <a:pt x="98" y="280"/>
                    <a:pt x="106" y="279"/>
                    <a:pt x="114" y="277"/>
                  </a:cubicBezTo>
                  <a:cubicBezTo>
                    <a:pt x="114" y="277"/>
                    <a:pt x="114" y="277"/>
                    <a:pt x="115" y="277"/>
                  </a:cubicBezTo>
                  <a:cubicBezTo>
                    <a:pt x="108" y="279"/>
                    <a:pt x="101" y="282"/>
                    <a:pt x="94" y="283"/>
                  </a:cubicBezTo>
                  <a:cubicBezTo>
                    <a:pt x="84" y="286"/>
                    <a:pt x="73" y="289"/>
                    <a:pt x="64" y="292"/>
                  </a:cubicBezTo>
                  <a:cubicBezTo>
                    <a:pt x="72" y="287"/>
                    <a:pt x="82" y="284"/>
                    <a:pt x="91" y="282"/>
                  </a:cubicBezTo>
                  <a:close/>
                  <a:moveTo>
                    <a:pt x="61" y="294"/>
                  </a:moveTo>
                  <a:cubicBezTo>
                    <a:pt x="61" y="294"/>
                    <a:pt x="62" y="294"/>
                    <a:pt x="62" y="293"/>
                  </a:cubicBezTo>
                  <a:cubicBezTo>
                    <a:pt x="62" y="294"/>
                    <a:pt x="62" y="294"/>
                    <a:pt x="63" y="294"/>
                  </a:cubicBezTo>
                  <a:cubicBezTo>
                    <a:pt x="74" y="289"/>
                    <a:pt x="86" y="286"/>
                    <a:pt x="98" y="283"/>
                  </a:cubicBezTo>
                  <a:cubicBezTo>
                    <a:pt x="103" y="282"/>
                    <a:pt x="109" y="280"/>
                    <a:pt x="114" y="278"/>
                  </a:cubicBezTo>
                  <a:cubicBezTo>
                    <a:pt x="115" y="278"/>
                    <a:pt x="116" y="277"/>
                    <a:pt x="117" y="277"/>
                  </a:cubicBezTo>
                  <a:cubicBezTo>
                    <a:pt x="118" y="277"/>
                    <a:pt x="118" y="277"/>
                    <a:pt x="119" y="277"/>
                  </a:cubicBezTo>
                  <a:cubicBezTo>
                    <a:pt x="117" y="278"/>
                    <a:pt x="116" y="278"/>
                    <a:pt x="115" y="279"/>
                  </a:cubicBezTo>
                  <a:cubicBezTo>
                    <a:pt x="95" y="288"/>
                    <a:pt x="73" y="292"/>
                    <a:pt x="54" y="301"/>
                  </a:cubicBezTo>
                  <a:cubicBezTo>
                    <a:pt x="55" y="299"/>
                    <a:pt x="60" y="295"/>
                    <a:pt x="61" y="294"/>
                  </a:cubicBezTo>
                  <a:close/>
                  <a:moveTo>
                    <a:pt x="84" y="291"/>
                  </a:moveTo>
                  <a:cubicBezTo>
                    <a:pt x="74" y="294"/>
                    <a:pt x="65" y="298"/>
                    <a:pt x="56" y="301"/>
                  </a:cubicBezTo>
                  <a:cubicBezTo>
                    <a:pt x="57" y="300"/>
                    <a:pt x="58" y="300"/>
                    <a:pt x="59" y="300"/>
                  </a:cubicBezTo>
                  <a:cubicBezTo>
                    <a:pt x="62" y="298"/>
                    <a:pt x="66" y="297"/>
                    <a:pt x="69" y="295"/>
                  </a:cubicBezTo>
                  <a:cubicBezTo>
                    <a:pt x="74" y="294"/>
                    <a:pt x="79" y="292"/>
                    <a:pt x="84" y="291"/>
                  </a:cubicBezTo>
                  <a:close/>
                  <a:moveTo>
                    <a:pt x="53" y="303"/>
                  </a:moveTo>
                  <a:cubicBezTo>
                    <a:pt x="66" y="299"/>
                    <a:pt x="78" y="293"/>
                    <a:pt x="91" y="289"/>
                  </a:cubicBezTo>
                  <a:cubicBezTo>
                    <a:pt x="98" y="286"/>
                    <a:pt x="105" y="285"/>
                    <a:pt x="112" y="283"/>
                  </a:cubicBezTo>
                  <a:cubicBezTo>
                    <a:pt x="116" y="282"/>
                    <a:pt x="119" y="282"/>
                    <a:pt x="122" y="281"/>
                  </a:cubicBezTo>
                  <a:cubicBezTo>
                    <a:pt x="123" y="280"/>
                    <a:pt x="124" y="280"/>
                    <a:pt x="125" y="280"/>
                  </a:cubicBezTo>
                  <a:cubicBezTo>
                    <a:pt x="113" y="285"/>
                    <a:pt x="101" y="289"/>
                    <a:pt x="89" y="292"/>
                  </a:cubicBezTo>
                  <a:cubicBezTo>
                    <a:pt x="86" y="294"/>
                    <a:pt x="82" y="295"/>
                    <a:pt x="78" y="296"/>
                  </a:cubicBezTo>
                  <a:cubicBezTo>
                    <a:pt x="70" y="299"/>
                    <a:pt x="63" y="301"/>
                    <a:pt x="56" y="305"/>
                  </a:cubicBezTo>
                  <a:cubicBezTo>
                    <a:pt x="55" y="304"/>
                    <a:pt x="54" y="304"/>
                    <a:pt x="53" y="303"/>
                  </a:cubicBezTo>
                  <a:cubicBezTo>
                    <a:pt x="53" y="303"/>
                    <a:pt x="53" y="303"/>
                    <a:pt x="53" y="303"/>
                  </a:cubicBezTo>
                  <a:close/>
                  <a:moveTo>
                    <a:pt x="64" y="307"/>
                  </a:moveTo>
                  <a:cubicBezTo>
                    <a:pt x="80" y="303"/>
                    <a:pt x="96" y="297"/>
                    <a:pt x="111" y="292"/>
                  </a:cubicBezTo>
                  <a:cubicBezTo>
                    <a:pt x="119" y="290"/>
                    <a:pt x="126" y="288"/>
                    <a:pt x="134" y="286"/>
                  </a:cubicBezTo>
                  <a:cubicBezTo>
                    <a:pt x="126" y="289"/>
                    <a:pt x="119" y="291"/>
                    <a:pt x="112" y="294"/>
                  </a:cubicBezTo>
                  <a:cubicBezTo>
                    <a:pt x="98" y="298"/>
                    <a:pt x="85" y="302"/>
                    <a:pt x="71" y="308"/>
                  </a:cubicBezTo>
                  <a:cubicBezTo>
                    <a:pt x="71" y="308"/>
                    <a:pt x="71" y="308"/>
                    <a:pt x="71" y="308"/>
                  </a:cubicBezTo>
                  <a:cubicBezTo>
                    <a:pt x="69" y="307"/>
                    <a:pt x="66" y="307"/>
                    <a:pt x="64" y="307"/>
                  </a:cubicBezTo>
                  <a:close/>
                  <a:moveTo>
                    <a:pt x="74" y="308"/>
                  </a:moveTo>
                  <a:cubicBezTo>
                    <a:pt x="87" y="306"/>
                    <a:pt x="99" y="302"/>
                    <a:pt x="112" y="298"/>
                  </a:cubicBezTo>
                  <a:cubicBezTo>
                    <a:pt x="125" y="293"/>
                    <a:pt x="140" y="288"/>
                    <a:pt x="154" y="284"/>
                  </a:cubicBezTo>
                  <a:cubicBezTo>
                    <a:pt x="152" y="285"/>
                    <a:pt x="150" y="286"/>
                    <a:pt x="148" y="287"/>
                  </a:cubicBezTo>
                  <a:cubicBezTo>
                    <a:pt x="141" y="289"/>
                    <a:pt x="133" y="293"/>
                    <a:pt x="125" y="296"/>
                  </a:cubicBezTo>
                  <a:cubicBezTo>
                    <a:pt x="113" y="301"/>
                    <a:pt x="99" y="303"/>
                    <a:pt x="86" y="309"/>
                  </a:cubicBezTo>
                  <a:cubicBezTo>
                    <a:pt x="86" y="309"/>
                    <a:pt x="86" y="309"/>
                    <a:pt x="86" y="309"/>
                  </a:cubicBezTo>
                  <a:cubicBezTo>
                    <a:pt x="85" y="309"/>
                    <a:pt x="84" y="309"/>
                    <a:pt x="84" y="309"/>
                  </a:cubicBezTo>
                  <a:cubicBezTo>
                    <a:pt x="81" y="309"/>
                    <a:pt x="78" y="308"/>
                    <a:pt x="74" y="308"/>
                  </a:cubicBezTo>
                  <a:close/>
                  <a:moveTo>
                    <a:pt x="127" y="311"/>
                  </a:moveTo>
                  <a:cubicBezTo>
                    <a:pt x="136" y="308"/>
                    <a:pt x="145" y="305"/>
                    <a:pt x="154" y="303"/>
                  </a:cubicBezTo>
                  <a:cubicBezTo>
                    <a:pt x="163" y="300"/>
                    <a:pt x="172" y="296"/>
                    <a:pt x="182" y="293"/>
                  </a:cubicBezTo>
                  <a:cubicBezTo>
                    <a:pt x="181" y="293"/>
                    <a:pt x="180" y="294"/>
                    <a:pt x="178" y="294"/>
                  </a:cubicBezTo>
                  <a:cubicBezTo>
                    <a:pt x="173" y="297"/>
                    <a:pt x="167" y="299"/>
                    <a:pt x="161" y="301"/>
                  </a:cubicBezTo>
                  <a:cubicBezTo>
                    <a:pt x="154" y="304"/>
                    <a:pt x="146" y="307"/>
                    <a:pt x="139" y="311"/>
                  </a:cubicBezTo>
                  <a:cubicBezTo>
                    <a:pt x="135" y="311"/>
                    <a:pt x="131" y="311"/>
                    <a:pt x="127" y="311"/>
                  </a:cubicBezTo>
                  <a:close/>
                  <a:moveTo>
                    <a:pt x="144" y="311"/>
                  </a:moveTo>
                  <a:cubicBezTo>
                    <a:pt x="151" y="309"/>
                    <a:pt x="157" y="307"/>
                    <a:pt x="164" y="304"/>
                  </a:cubicBezTo>
                  <a:cubicBezTo>
                    <a:pt x="172" y="301"/>
                    <a:pt x="179" y="299"/>
                    <a:pt x="186" y="295"/>
                  </a:cubicBezTo>
                  <a:cubicBezTo>
                    <a:pt x="188" y="295"/>
                    <a:pt x="190" y="294"/>
                    <a:pt x="191" y="293"/>
                  </a:cubicBezTo>
                  <a:cubicBezTo>
                    <a:pt x="190" y="294"/>
                    <a:pt x="188" y="295"/>
                    <a:pt x="186" y="296"/>
                  </a:cubicBezTo>
                  <a:cubicBezTo>
                    <a:pt x="182" y="298"/>
                    <a:pt x="178" y="299"/>
                    <a:pt x="174" y="301"/>
                  </a:cubicBezTo>
                  <a:cubicBezTo>
                    <a:pt x="167" y="304"/>
                    <a:pt x="161" y="306"/>
                    <a:pt x="155" y="311"/>
                  </a:cubicBezTo>
                  <a:cubicBezTo>
                    <a:pt x="155" y="311"/>
                    <a:pt x="154" y="311"/>
                    <a:pt x="153" y="311"/>
                  </a:cubicBezTo>
                  <a:cubicBezTo>
                    <a:pt x="150" y="311"/>
                    <a:pt x="147" y="311"/>
                    <a:pt x="144" y="311"/>
                  </a:cubicBezTo>
                  <a:close/>
                  <a:moveTo>
                    <a:pt x="191" y="307"/>
                  </a:moveTo>
                  <a:cubicBezTo>
                    <a:pt x="195" y="306"/>
                    <a:pt x="198" y="305"/>
                    <a:pt x="202" y="303"/>
                  </a:cubicBezTo>
                  <a:cubicBezTo>
                    <a:pt x="200" y="305"/>
                    <a:pt x="195" y="306"/>
                    <a:pt x="191" y="307"/>
                  </a:cubicBezTo>
                  <a:close/>
                  <a:moveTo>
                    <a:pt x="201" y="299"/>
                  </a:moveTo>
                  <a:cubicBezTo>
                    <a:pt x="196" y="301"/>
                    <a:pt x="190" y="302"/>
                    <a:pt x="184" y="304"/>
                  </a:cubicBezTo>
                  <a:cubicBezTo>
                    <a:pt x="182" y="305"/>
                    <a:pt x="179" y="306"/>
                    <a:pt x="176" y="307"/>
                  </a:cubicBezTo>
                  <a:cubicBezTo>
                    <a:pt x="175" y="307"/>
                    <a:pt x="174" y="308"/>
                    <a:pt x="173" y="308"/>
                  </a:cubicBezTo>
                  <a:cubicBezTo>
                    <a:pt x="178" y="305"/>
                    <a:pt x="182" y="303"/>
                    <a:pt x="187" y="301"/>
                  </a:cubicBezTo>
                  <a:cubicBezTo>
                    <a:pt x="188" y="301"/>
                    <a:pt x="190" y="300"/>
                    <a:pt x="191" y="299"/>
                  </a:cubicBezTo>
                  <a:cubicBezTo>
                    <a:pt x="194" y="298"/>
                    <a:pt x="195" y="297"/>
                    <a:pt x="197" y="296"/>
                  </a:cubicBezTo>
                  <a:cubicBezTo>
                    <a:pt x="198" y="296"/>
                    <a:pt x="198" y="296"/>
                    <a:pt x="198" y="295"/>
                  </a:cubicBezTo>
                  <a:cubicBezTo>
                    <a:pt x="199" y="296"/>
                    <a:pt x="200" y="297"/>
                    <a:pt x="201" y="299"/>
                  </a:cubicBezTo>
                  <a:close/>
                  <a:moveTo>
                    <a:pt x="181" y="287"/>
                  </a:moveTo>
                  <a:cubicBezTo>
                    <a:pt x="169" y="292"/>
                    <a:pt x="158" y="296"/>
                    <a:pt x="146" y="300"/>
                  </a:cubicBezTo>
                  <a:cubicBezTo>
                    <a:pt x="139" y="301"/>
                    <a:pt x="133" y="303"/>
                    <a:pt x="126" y="305"/>
                  </a:cubicBezTo>
                  <a:cubicBezTo>
                    <a:pt x="121" y="307"/>
                    <a:pt x="116" y="310"/>
                    <a:pt x="110" y="311"/>
                  </a:cubicBezTo>
                  <a:cubicBezTo>
                    <a:pt x="109" y="311"/>
                    <a:pt x="109" y="311"/>
                    <a:pt x="108" y="311"/>
                  </a:cubicBezTo>
                  <a:cubicBezTo>
                    <a:pt x="110" y="310"/>
                    <a:pt x="112" y="308"/>
                    <a:pt x="113" y="308"/>
                  </a:cubicBezTo>
                  <a:cubicBezTo>
                    <a:pt x="116" y="306"/>
                    <a:pt x="119" y="305"/>
                    <a:pt x="122" y="304"/>
                  </a:cubicBezTo>
                  <a:cubicBezTo>
                    <a:pt x="128" y="303"/>
                    <a:pt x="133" y="301"/>
                    <a:pt x="138" y="300"/>
                  </a:cubicBezTo>
                  <a:cubicBezTo>
                    <a:pt x="151" y="296"/>
                    <a:pt x="163" y="292"/>
                    <a:pt x="175" y="285"/>
                  </a:cubicBezTo>
                  <a:cubicBezTo>
                    <a:pt x="175" y="285"/>
                    <a:pt x="175" y="285"/>
                    <a:pt x="175" y="285"/>
                  </a:cubicBezTo>
                  <a:cubicBezTo>
                    <a:pt x="176" y="286"/>
                    <a:pt x="177" y="286"/>
                    <a:pt x="178" y="286"/>
                  </a:cubicBezTo>
                  <a:cubicBezTo>
                    <a:pt x="179" y="287"/>
                    <a:pt x="180" y="287"/>
                    <a:pt x="181" y="287"/>
                  </a:cubicBezTo>
                  <a:close/>
                  <a:moveTo>
                    <a:pt x="136" y="270"/>
                  </a:moveTo>
                  <a:cubicBezTo>
                    <a:pt x="133" y="270"/>
                    <a:pt x="129" y="271"/>
                    <a:pt x="126" y="271"/>
                  </a:cubicBezTo>
                  <a:cubicBezTo>
                    <a:pt x="124" y="272"/>
                    <a:pt x="123" y="272"/>
                    <a:pt x="121" y="273"/>
                  </a:cubicBezTo>
                  <a:cubicBezTo>
                    <a:pt x="121" y="273"/>
                    <a:pt x="118" y="273"/>
                    <a:pt x="117" y="274"/>
                  </a:cubicBezTo>
                  <a:cubicBezTo>
                    <a:pt x="117" y="274"/>
                    <a:pt x="117" y="274"/>
                    <a:pt x="116" y="274"/>
                  </a:cubicBezTo>
                  <a:cubicBezTo>
                    <a:pt x="117" y="274"/>
                    <a:pt x="117" y="274"/>
                    <a:pt x="117" y="274"/>
                  </a:cubicBezTo>
                  <a:cubicBezTo>
                    <a:pt x="123" y="271"/>
                    <a:pt x="129" y="271"/>
                    <a:pt x="135" y="267"/>
                  </a:cubicBezTo>
                  <a:cubicBezTo>
                    <a:pt x="135" y="267"/>
                    <a:pt x="135" y="267"/>
                    <a:pt x="135" y="267"/>
                  </a:cubicBezTo>
                  <a:cubicBezTo>
                    <a:pt x="128" y="267"/>
                    <a:pt x="121" y="271"/>
                    <a:pt x="115" y="271"/>
                  </a:cubicBezTo>
                  <a:cubicBezTo>
                    <a:pt x="115" y="271"/>
                    <a:pt x="115" y="271"/>
                    <a:pt x="115" y="271"/>
                  </a:cubicBezTo>
                  <a:cubicBezTo>
                    <a:pt x="118" y="271"/>
                    <a:pt x="122" y="268"/>
                    <a:pt x="125" y="267"/>
                  </a:cubicBezTo>
                  <a:cubicBezTo>
                    <a:pt x="129" y="266"/>
                    <a:pt x="132" y="265"/>
                    <a:pt x="136" y="264"/>
                  </a:cubicBezTo>
                  <a:cubicBezTo>
                    <a:pt x="136" y="266"/>
                    <a:pt x="136" y="268"/>
                    <a:pt x="136" y="270"/>
                  </a:cubicBezTo>
                  <a:close/>
                  <a:moveTo>
                    <a:pt x="134" y="255"/>
                  </a:moveTo>
                  <a:cubicBezTo>
                    <a:pt x="134" y="255"/>
                    <a:pt x="134" y="255"/>
                    <a:pt x="133" y="255"/>
                  </a:cubicBezTo>
                  <a:cubicBezTo>
                    <a:pt x="128" y="256"/>
                    <a:pt x="123" y="258"/>
                    <a:pt x="117" y="259"/>
                  </a:cubicBezTo>
                  <a:cubicBezTo>
                    <a:pt x="119" y="259"/>
                    <a:pt x="122" y="257"/>
                    <a:pt x="124" y="256"/>
                  </a:cubicBezTo>
                  <a:cubicBezTo>
                    <a:pt x="127" y="255"/>
                    <a:pt x="129" y="254"/>
                    <a:pt x="131" y="253"/>
                  </a:cubicBezTo>
                  <a:cubicBezTo>
                    <a:pt x="132" y="253"/>
                    <a:pt x="132" y="252"/>
                    <a:pt x="131" y="253"/>
                  </a:cubicBezTo>
                  <a:cubicBezTo>
                    <a:pt x="129" y="253"/>
                    <a:pt x="127" y="253"/>
                    <a:pt x="124" y="254"/>
                  </a:cubicBezTo>
                  <a:cubicBezTo>
                    <a:pt x="123" y="254"/>
                    <a:pt x="120" y="255"/>
                    <a:pt x="118" y="255"/>
                  </a:cubicBezTo>
                  <a:cubicBezTo>
                    <a:pt x="118" y="255"/>
                    <a:pt x="118" y="255"/>
                    <a:pt x="118" y="255"/>
                  </a:cubicBezTo>
                  <a:cubicBezTo>
                    <a:pt x="122" y="253"/>
                    <a:pt x="127" y="252"/>
                    <a:pt x="131" y="250"/>
                  </a:cubicBezTo>
                  <a:cubicBezTo>
                    <a:pt x="132" y="250"/>
                    <a:pt x="132" y="250"/>
                    <a:pt x="132" y="249"/>
                  </a:cubicBezTo>
                  <a:cubicBezTo>
                    <a:pt x="132" y="249"/>
                    <a:pt x="132" y="249"/>
                    <a:pt x="132" y="249"/>
                  </a:cubicBezTo>
                  <a:cubicBezTo>
                    <a:pt x="132" y="251"/>
                    <a:pt x="133" y="253"/>
                    <a:pt x="134" y="255"/>
                  </a:cubicBezTo>
                  <a:close/>
                  <a:moveTo>
                    <a:pt x="242" y="178"/>
                  </a:moveTo>
                  <a:cubicBezTo>
                    <a:pt x="227" y="213"/>
                    <a:pt x="195" y="235"/>
                    <a:pt x="159" y="243"/>
                  </a:cubicBezTo>
                  <a:cubicBezTo>
                    <a:pt x="148" y="245"/>
                    <a:pt x="136" y="246"/>
                    <a:pt x="125" y="246"/>
                  </a:cubicBezTo>
                  <a:cubicBezTo>
                    <a:pt x="111" y="246"/>
                    <a:pt x="95" y="245"/>
                    <a:pt x="82" y="239"/>
                  </a:cubicBezTo>
                  <a:cubicBezTo>
                    <a:pt x="84" y="236"/>
                    <a:pt x="85" y="233"/>
                    <a:pt x="86" y="231"/>
                  </a:cubicBezTo>
                  <a:cubicBezTo>
                    <a:pt x="106" y="238"/>
                    <a:pt x="128" y="240"/>
                    <a:pt x="149" y="236"/>
                  </a:cubicBezTo>
                  <a:cubicBezTo>
                    <a:pt x="202" y="226"/>
                    <a:pt x="243" y="180"/>
                    <a:pt x="243" y="126"/>
                  </a:cubicBezTo>
                  <a:cubicBezTo>
                    <a:pt x="243" y="81"/>
                    <a:pt x="215" y="42"/>
                    <a:pt x="176" y="24"/>
                  </a:cubicBezTo>
                  <a:cubicBezTo>
                    <a:pt x="177" y="22"/>
                    <a:pt x="180" y="18"/>
                    <a:pt x="182" y="15"/>
                  </a:cubicBezTo>
                  <a:cubicBezTo>
                    <a:pt x="196" y="22"/>
                    <a:pt x="209" y="30"/>
                    <a:pt x="220" y="41"/>
                  </a:cubicBezTo>
                  <a:cubicBezTo>
                    <a:pt x="231" y="53"/>
                    <a:pt x="239" y="68"/>
                    <a:pt x="245" y="83"/>
                  </a:cubicBezTo>
                  <a:cubicBezTo>
                    <a:pt x="258" y="114"/>
                    <a:pt x="256" y="148"/>
                    <a:pt x="242" y="178"/>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Freeform 237"/>
            <p:cNvSpPr>
              <a:spLocks noEditPoints="1"/>
            </p:cNvSpPr>
            <p:nvPr/>
          </p:nvSpPr>
          <p:spPr bwMode="auto">
            <a:xfrm>
              <a:off x="6761408" y="-299016"/>
              <a:ext cx="1090613" cy="1152525"/>
            </a:xfrm>
            <a:custGeom>
              <a:avLst/>
              <a:gdLst>
                <a:gd name="T0" fmla="*/ 136 w 257"/>
                <a:gd name="T1" fmla="*/ 260 h 272"/>
                <a:gd name="T2" fmla="*/ 24 w 257"/>
                <a:gd name="T3" fmla="*/ 84 h 272"/>
                <a:gd name="T4" fmla="*/ 77 w 257"/>
                <a:gd name="T5" fmla="*/ 188 h 272"/>
                <a:gd name="T6" fmla="*/ 30 w 257"/>
                <a:gd name="T7" fmla="*/ 207 h 272"/>
                <a:gd name="T8" fmla="*/ 20 w 257"/>
                <a:gd name="T9" fmla="*/ 190 h 272"/>
                <a:gd name="T10" fmla="*/ 20 w 257"/>
                <a:gd name="T11" fmla="*/ 190 h 272"/>
                <a:gd name="T12" fmla="*/ 20 w 257"/>
                <a:gd name="T13" fmla="*/ 190 h 272"/>
                <a:gd name="T14" fmla="*/ 123 w 257"/>
                <a:gd name="T15" fmla="*/ 41 h 272"/>
                <a:gd name="T16" fmla="*/ 105 w 257"/>
                <a:gd name="T17" fmla="*/ 57 h 272"/>
                <a:gd name="T18" fmla="*/ 154 w 257"/>
                <a:gd name="T19" fmla="*/ 42 h 272"/>
                <a:gd name="T20" fmla="*/ 174 w 257"/>
                <a:gd name="T21" fmla="*/ 57 h 272"/>
                <a:gd name="T22" fmla="*/ 166 w 257"/>
                <a:gd name="T23" fmla="*/ 71 h 272"/>
                <a:gd name="T24" fmla="*/ 119 w 257"/>
                <a:gd name="T25" fmla="*/ 63 h 272"/>
                <a:gd name="T26" fmla="*/ 80 w 257"/>
                <a:gd name="T27" fmla="*/ 84 h 272"/>
                <a:gd name="T28" fmla="*/ 142 w 257"/>
                <a:gd name="T29" fmla="*/ 60 h 272"/>
                <a:gd name="T30" fmla="*/ 143 w 257"/>
                <a:gd name="T31" fmla="*/ 48 h 272"/>
                <a:gd name="T32" fmla="*/ 113 w 257"/>
                <a:gd name="T33" fmla="*/ 60 h 272"/>
                <a:gd name="T34" fmla="*/ 37 w 257"/>
                <a:gd name="T35" fmla="*/ 96 h 272"/>
                <a:gd name="T36" fmla="*/ 14 w 257"/>
                <a:gd name="T37" fmla="*/ 119 h 272"/>
                <a:gd name="T38" fmla="*/ 12 w 257"/>
                <a:gd name="T39" fmla="*/ 132 h 272"/>
                <a:gd name="T40" fmla="*/ 50 w 257"/>
                <a:gd name="T41" fmla="*/ 123 h 272"/>
                <a:gd name="T42" fmla="*/ 189 w 257"/>
                <a:gd name="T43" fmla="*/ 83 h 272"/>
                <a:gd name="T44" fmla="*/ 59 w 257"/>
                <a:gd name="T45" fmla="*/ 132 h 272"/>
                <a:gd name="T46" fmla="*/ 112 w 257"/>
                <a:gd name="T47" fmla="*/ 115 h 272"/>
                <a:gd name="T48" fmla="*/ 227 w 257"/>
                <a:gd name="T49" fmla="*/ 81 h 272"/>
                <a:gd name="T50" fmla="*/ 207 w 257"/>
                <a:gd name="T51" fmla="*/ 92 h 272"/>
                <a:gd name="T52" fmla="*/ 110 w 257"/>
                <a:gd name="T53" fmla="*/ 142 h 272"/>
                <a:gd name="T54" fmla="*/ 235 w 257"/>
                <a:gd name="T55" fmla="*/ 103 h 272"/>
                <a:gd name="T56" fmla="*/ 137 w 257"/>
                <a:gd name="T57" fmla="*/ 153 h 272"/>
                <a:gd name="T58" fmla="*/ 136 w 257"/>
                <a:gd name="T59" fmla="*/ 239 h 272"/>
                <a:gd name="T60" fmla="*/ 221 w 257"/>
                <a:gd name="T61" fmla="*/ 193 h 272"/>
                <a:gd name="T62" fmla="*/ 163 w 257"/>
                <a:gd name="T63" fmla="*/ 218 h 272"/>
                <a:gd name="T64" fmla="*/ 242 w 257"/>
                <a:gd name="T65" fmla="*/ 182 h 272"/>
                <a:gd name="T66" fmla="*/ 161 w 257"/>
                <a:gd name="T67" fmla="*/ 199 h 272"/>
                <a:gd name="T68" fmla="*/ 69 w 257"/>
                <a:gd name="T69" fmla="*/ 247 h 272"/>
                <a:gd name="T70" fmla="*/ 52 w 257"/>
                <a:gd name="T71" fmla="*/ 235 h 272"/>
                <a:gd name="T72" fmla="*/ 209 w 257"/>
                <a:gd name="T73" fmla="*/ 178 h 272"/>
                <a:gd name="T74" fmla="*/ 165 w 257"/>
                <a:gd name="T75" fmla="*/ 189 h 272"/>
                <a:gd name="T76" fmla="*/ 202 w 257"/>
                <a:gd name="T77" fmla="*/ 169 h 272"/>
                <a:gd name="T78" fmla="*/ 245 w 257"/>
                <a:gd name="T79" fmla="*/ 138 h 272"/>
                <a:gd name="T80" fmla="*/ 156 w 257"/>
                <a:gd name="T81" fmla="*/ 177 h 272"/>
                <a:gd name="T82" fmla="*/ 245 w 257"/>
                <a:gd name="T83" fmla="*/ 136 h 272"/>
                <a:gd name="T84" fmla="*/ 44 w 257"/>
                <a:gd name="T85" fmla="*/ 214 h 272"/>
                <a:gd name="T86" fmla="*/ 244 w 257"/>
                <a:gd name="T87" fmla="*/ 128 h 272"/>
                <a:gd name="T88" fmla="*/ 38 w 257"/>
                <a:gd name="T89" fmla="*/ 201 h 272"/>
                <a:gd name="T90" fmla="*/ 92 w 257"/>
                <a:gd name="T91" fmla="*/ 205 h 272"/>
                <a:gd name="T92" fmla="*/ 84 w 257"/>
                <a:gd name="T93" fmla="*/ 253 h 272"/>
                <a:gd name="T94" fmla="*/ 88 w 257"/>
                <a:gd name="T95" fmla="*/ 253 h 272"/>
                <a:gd name="T96" fmla="*/ 223 w 257"/>
                <a:gd name="T97" fmla="*/ 229 h 272"/>
                <a:gd name="T98" fmla="*/ 159 w 257"/>
                <a:gd name="T99" fmla="*/ 256 h 272"/>
                <a:gd name="T100" fmla="*/ 146 w 257"/>
                <a:gd name="T101" fmla="*/ 252 h 272"/>
                <a:gd name="T102" fmla="*/ 229 w 257"/>
                <a:gd name="T103" fmla="*/ 217 h 272"/>
                <a:gd name="T104" fmla="*/ 192 w 257"/>
                <a:gd name="T105" fmla="*/ 255 h 272"/>
                <a:gd name="T106" fmla="*/ 232 w 257"/>
                <a:gd name="T107" fmla="*/ 200 h 272"/>
                <a:gd name="T108" fmla="*/ 123 w 257"/>
                <a:gd name="T109" fmla="*/ 248 h 272"/>
                <a:gd name="T110" fmla="*/ 145 w 257"/>
                <a:gd name="T111" fmla="*/ 136 h 272"/>
                <a:gd name="T112" fmla="*/ 223 w 257"/>
                <a:gd name="T113" fmla="*/ 76 h 272"/>
                <a:gd name="T114" fmla="*/ 201 w 257"/>
                <a:gd name="T115" fmla="*/ 80 h 272"/>
                <a:gd name="T116" fmla="*/ 46 w 257"/>
                <a:gd name="T117" fmla="*/ 133 h 272"/>
                <a:gd name="T118" fmla="*/ 151 w 257"/>
                <a:gd name="T119" fmla="*/ 42 h 272"/>
                <a:gd name="T120" fmla="*/ 37 w 257"/>
                <a:gd name="T121" fmla="*/ 90 h 272"/>
                <a:gd name="T122" fmla="*/ 40 w 257"/>
                <a:gd name="T123" fmla="*/ 76 h 272"/>
                <a:gd name="T124" fmla="*/ 122 w 257"/>
                <a:gd name="T125" fmla="*/ 12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 h="272">
                  <a:moveTo>
                    <a:pt x="60" y="249"/>
                  </a:moveTo>
                  <a:cubicBezTo>
                    <a:pt x="80" y="262"/>
                    <a:pt x="101" y="260"/>
                    <a:pt x="123" y="255"/>
                  </a:cubicBezTo>
                  <a:cubicBezTo>
                    <a:pt x="121" y="259"/>
                    <a:pt x="120" y="262"/>
                    <a:pt x="118" y="266"/>
                  </a:cubicBezTo>
                  <a:cubicBezTo>
                    <a:pt x="116" y="269"/>
                    <a:pt x="121" y="272"/>
                    <a:pt x="123" y="269"/>
                  </a:cubicBezTo>
                  <a:cubicBezTo>
                    <a:pt x="124" y="268"/>
                    <a:pt x="125" y="266"/>
                    <a:pt x="126" y="265"/>
                  </a:cubicBezTo>
                  <a:cubicBezTo>
                    <a:pt x="126" y="265"/>
                    <a:pt x="126" y="265"/>
                    <a:pt x="126" y="265"/>
                  </a:cubicBezTo>
                  <a:cubicBezTo>
                    <a:pt x="127" y="268"/>
                    <a:pt x="131" y="268"/>
                    <a:pt x="131" y="265"/>
                  </a:cubicBezTo>
                  <a:cubicBezTo>
                    <a:pt x="132" y="265"/>
                    <a:pt x="132" y="265"/>
                    <a:pt x="132" y="265"/>
                  </a:cubicBezTo>
                  <a:cubicBezTo>
                    <a:pt x="133" y="266"/>
                    <a:pt x="137" y="265"/>
                    <a:pt x="137" y="262"/>
                  </a:cubicBezTo>
                  <a:cubicBezTo>
                    <a:pt x="137" y="262"/>
                    <a:pt x="137" y="261"/>
                    <a:pt x="136" y="260"/>
                  </a:cubicBezTo>
                  <a:cubicBezTo>
                    <a:pt x="138" y="260"/>
                    <a:pt x="140" y="258"/>
                    <a:pt x="139" y="256"/>
                  </a:cubicBezTo>
                  <a:cubicBezTo>
                    <a:pt x="157" y="265"/>
                    <a:pt x="178" y="268"/>
                    <a:pt x="197" y="259"/>
                  </a:cubicBezTo>
                  <a:cubicBezTo>
                    <a:pt x="218" y="250"/>
                    <a:pt x="231" y="231"/>
                    <a:pt x="239" y="209"/>
                  </a:cubicBezTo>
                  <a:cubicBezTo>
                    <a:pt x="256" y="169"/>
                    <a:pt x="257" y="118"/>
                    <a:pt x="234" y="80"/>
                  </a:cubicBezTo>
                  <a:cubicBezTo>
                    <a:pt x="215" y="50"/>
                    <a:pt x="179" y="38"/>
                    <a:pt x="145" y="35"/>
                  </a:cubicBezTo>
                  <a:cubicBezTo>
                    <a:pt x="148" y="24"/>
                    <a:pt x="155" y="13"/>
                    <a:pt x="165" y="7"/>
                  </a:cubicBezTo>
                  <a:cubicBezTo>
                    <a:pt x="168" y="5"/>
                    <a:pt x="165" y="0"/>
                    <a:pt x="162" y="2"/>
                  </a:cubicBezTo>
                  <a:cubicBezTo>
                    <a:pt x="150" y="9"/>
                    <a:pt x="143" y="21"/>
                    <a:pt x="139" y="35"/>
                  </a:cubicBezTo>
                  <a:cubicBezTo>
                    <a:pt x="135" y="35"/>
                    <a:pt x="132" y="35"/>
                    <a:pt x="128" y="35"/>
                  </a:cubicBezTo>
                  <a:cubicBezTo>
                    <a:pt x="88" y="36"/>
                    <a:pt x="48" y="50"/>
                    <a:pt x="24" y="84"/>
                  </a:cubicBezTo>
                  <a:cubicBezTo>
                    <a:pt x="1" y="116"/>
                    <a:pt x="0" y="160"/>
                    <a:pt x="16" y="196"/>
                  </a:cubicBezTo>
                  <a:cubicBezTo>
                    <a:pt x="26" y="216"/>
                    <a:pt x="42" y="236"/>
                    <a:pt x="60" y="249"/>
                  </a:cubicBezTo>
                  <a:close/>
                  <a:moveTo>
                    <a:pt x="37" y="218"/>
                  </a:moveTo>
                  <a:cubicBezTo>
                    <a:pt x="52" y="213"/>
                    <a:pt x="66" y="206"/>
                    <a:pt x="81" y="199"/>
                  </a:cubicBezTo>
                  <a:cubicBezTo>
                    <a:pt x="96" y="192"/>
                    <a:pt x="112" y="186"/>
                    <a:pt x="128" y="179"/>
                  </a:cubicBezTo>
                  <a:cubicBezTo>
                    <a:pt x="113" y="186"/>
                    <a:pt x="99" y="193"/>
                    <a:pt x="85" y="201"/>
                  </a:cubicBezTo>
                  <a:cubicBezTo>
                    <a:pt x="71" y="208"/>
                    <a:pt x="54" y="214"/>
                    <a:pt x="43" y="226"/>
                  </a:cubicBezTo>
                  <a:cubicBezTo>
                    <a:pt x="41" y="223"/>
                    <a:pt x="39" y="221"/>
                    <a:pt x="37" y="218"/>
                  </a:cubicBezTo>
                  <a:close/>
                  <a:moveTo>
                    <a:pt x="30" y="207"/>
                  </a:moveTo>
                  <a:cubicBezTo>
                    <a:pt x="46" y="206"/>
                    <a:pt x="63" y="194"/>
                    <a:pt x="77" y="188"/>
                  </a:cubicBezTo>
                  <a:cubicBezTo>
                    <a:pt x="95" y="181"/>
                    <a:pt x="113" y="173"/>
                    <a:pt x="131" y="165"/>
                  </a:cubicBezTo>
                  <a:cubicBezTo>
                    <a:pt x="151" y="156"/>
                    <a:pt x="171" y="147"/>
                    <a:pt x="191" y="139"/>
                  </a:cubicBezTo>
                  <a:cubicBezTo>
                    <a:pt x="201" y="134"/>
                    <a:pt x="212" y="131"/>
                    <a:pt x="223" y="127"/>
                  </a:cubicBezTo>
                  <a:cubicBezTo>
                    <a:pt x="223" y="127"/>
                    <a:pt x="222" y="127"/>
                    <a:pt x="222" y="127"/>
                  </a:cubicBezTo>
                  <a:cubicBezTo>
                    <a:pt x="212" y="132"/>
                    <a:pt x="201" y="136"/>
                    <a:pt x="191" y="141"/>
                  </a:cubicBezTo>
                  <a:cubicBezTo>
                    <a:pt x="173" y="148"/>
                    <a:pt x="156" y="155"/>
                    <a:pt x="138" y="163"/>
                  </a:cubicBezTo>
                  <a:cubicBezTo>
                    <a:pt x="120" y="170"/>
                    <a:pt x="103" y="179"/>
                    <a:pt x="85" y="188"/>
                  </a:cubicBezTo>
                  <a:cubicBezTo>
                    <a:pt x="77" y="193"/>
                    <a:pt x="69" y="198"/>
                    <a:pt x="61" y="203"/>
                  </a:cubicBezTo>
                  <a:cubicBezTo>
                    <a:pt x="53" y="208"/>
                    <a:pt x="44" y="211"/>
                    <a:pt x="36" y="216"/>
                  </a:cubicBezTo>
                  <a:cubicBezTo>
                    <a:pt x="34" y="213"/>
                    <a:pt x="32" y="210"/>
                    <a:pt x="30" y="207"/>
                  </a:cubicBezTo>
                  <a:close/>
                  <a:moveTo>
                    <a:pt x="25" y="199"/>
                  </a:moveTo>
                  <a:cubicBezTo>
                    <a:pt x="30" y="198"/>
                    <a:pt x="35" y="195"/>
                    <a:pt x="41" y="193"/>
                  </a:cubicBezTo>
                  <a:cubicBezTo>
                    <a:pt x="49" y="189"/>
                    <a:pt x="58" y="186"/>
                    <a:pt x="67" y="182"/>
                  </a:cubicBezTo>
                  <a:cubicBezTo>
                    <a:pt x="88" y="173"/>
                    <a:pt x="109" y="165"/>
                    <a:pt x="130" y="157"/>
                  </a:cubicBezTo>
                  <a:cubicBezTo>
                    <a:pt x="133" y="156"/>
                    <a:pt x="136" y="155"/>
                    <a:pt x="139" y="154"/>
                  </a:cubicBezTo>
                  <a:cubicBezTo>
                    <a:pt x="137" y="155"/>
                    <a:pt x="135" y="155"/>
                    <a:pt x="133" y="156"/>
                  </a:cubicBezTo>
                  <a:cubicBezTo>
                    <a:pt x="115" y="164"/>
                    <a:pt x="97" y="171"/>
                    <a:pt x="79" y="179"/>
                  </a:cubicBezTo>
                  <a:cubicBezTo>
                    <a:pt x="62" y="188"/>
                    <a:pt x="44" y="195"/>
                    <a:pt x="28" y="205"/>
                  </a:cubicBezTo>
                  <a:cubicBezTo>
                    <a:pt x="27" y="203"/>
                    <a:pt x="26" y="201"/>
                    <a:pt x="25" y="199"/>
                  </a:cubicBezTo>
                  <a:close/>
                  <a:moveTo>
                    <a:pt x="20" y="190"/>
                  </a:moveTo>
                  <a:cubicBezTo>
                    <a:pt x="21" y="190"/>
                    <a:pt x="21" y="190"/>
                    <a:pt x="21" y="190"/>
                  </a:cubicBezTo>
                  <a:cubicBezTo>
                    <a:pt x="29" y="189"/>
                    <a:pt x="36" y="184"/>
                    <a:pt x="43" y="181"/>
                  </a:cubicBezTo>
                  <a:cubicBezTo>
                    <a:pt x="53" y="176"/>
                    <a:pt x="63" y="172"/>
                    <a:pt x="74" y="168"/>
                  </a:cubicBezTo>
                  <a:cubicBezTo>
                    <a:pt x="93" y="160"/>
                    <a:pt x="112" y="151"/>
                    <a:pt x="131" y="143"/>
                  </a:cubicBezTo>
                  <a:cubicBezTo>
                    <a:pt x="134" y="142"/>
                    <a:pt x="137" y="141"/>
                    <a:pt x="140" y="140"/>
                  </a:cubicBezTo>
                  <a:cubicBezTo>
                    <a:pt x="134" y="143"/>
                    <a:pt x="129" y="145"/>
                    <a:pt x="123" y="148"/>
                  </a:cubicBezTo>
                  <a:cubicBezTo>
                    <a:pt x="105" y="156"/>
                    <a:pt x="86" y="163"/>
                    <a:pt x="68" y="171"/>
                  </a:cubicBezTo>
                  <a:cubicBezTo>
                    <a:pt x="60" y="175"/>
                    <a:pt x="52" y="180"/>
                    <a:pt x="45" y="185"/>
                  </a:cubicBezTo>
                  <a:cubicBezTo>
                    <a:pt x="38" y="189"/>
                    <a:pt x="30" y="191"/>
                    <a:pt x="24" y="197"/>
                  </a:cubicBezTo>
                  <a:cubicBezTo>
                    <a:pt x="22" y="195"/>
                    <a:pt x="21" y="192"/>
                    <a:pt x="20" y="190"/>
                  </a:cubicBezTo>
                  <a:close/>
                  <a:moveTo>
                    <a:pt x="37" y="174"/>
                  </a:moveTo>
                  <a:cubicBezTo>
                    <a:pt x="48" y="169"/>
                    <a:pt x="61" y="165"/>
                    <a:pt x="72" y="160"/>
                  </a:cubicBezTo>
                  <a:cubicBezTo>
                    <a:pt x="102" y="148"/>
                    <a:pt x="131" y="134"/>
                    <a:pt x="161" y="122"/>
                  </a:cubicBezTo>
                  <a:cubicBezTo>
                    <a:pt x="173" y="118"/>
                    <a:pt x="184" y="114"/>
                    <a:pt x="196" y="109"/>
                  </a:cubicBezTo>
                  <a:cubicBezTo>
                    <a:pt x="192" y="111"/>
                    <a:pt x="189" y="112"/>
                    <a:pt x="186" y="114"/>
                  </a:cubicBezTo>
                  <a:cubicBezTo>
                    <a:pt x="166" y="124"/>
                    <a:pt x="145" y="132"/>
                    <a:pt x="125" y="140"/>
                  </a:cubicBezTo>
                  <a:cubicBezTo>
                    <a:pt x="107" y="147"/>
                    <a:pt x="90" y="155"/>
                    <a:pt x="73" y="164"/>
                  </a:cubicBezTo>
                  <a:cubicBezTo>
                    <a:pt x="66" y="168"/>
                    <a:pt x="57" y="170"/>
                    <a:pt x="49" y="174"/>
                  </a:cubicBezTo>
                  <a:cubicBezTo>
                    <a:pt x="39" y="178"/>
                    <a:pt x="30" y="183"/>
                    <a:pt x="21" y="189"/>
                  </a:cubicBezTo>
                  <a:cubicBezTo>
                    <a:pt x="20" y="189"/>
                    <a:pt x="20" y="189"/>
                    <a:pt x="20" y="190"/>
                  </a:cubicBezTo>
                  <a:cubicBezTo>
                    <a:pt x="19" y="188"/>
                    <a:pt x="19" y="186"/>
                    <a:pt x="18" y="184"/>
                  </a:cubicBezTo>
                  <a:cubicBezTo>
                    <a:pt x="24" y="181"/>
                    <a:pt x="31" y="177"/>
                    <a:pt x="37" y="174"/>
                  </a:cubicBezTo>
                  <a:close/>
                  <a:moveTo>
                    <a:pt x="123" y="41"/>
                  </a:moveTo>
                  <a:cubicBezTo>
                    <a:pt x="92" y="54"/>
                    <a:pt x="62" y="71"/>
                    <a:pt x="32" y="86"/>
                  </a:cubicBezTo>
                  <a:cubicBezTo>
                    <a:pt x="31" y="86"/>
                    <a:pt x="30" y="87"/>
                    <a:pt x="29" y="87"/>
                  </a:cubicBezTo>
                  <a:cubicBezTo>
                    <a:pt x="30" y="87"/>
                    <a:pt x="30" y="86"/>
                    <a:pt x="30" y="86"/>
                  </a:cubicBezTo>
                  <a:cubicBezTo>
                    <a:pt x="34" y="83"/>
                    <a:pt x="37" y="81"/>
                    <a:pt x="40" y="79"/>
                  </a:cubicBezTo>
                  <a:cubicBezTo>
                    <a:pt x="48" y="74"/>
                    <a:pt x="56" y="70"/>
                    <a:pt x="64" y="65"/>
                  </a:cubicBezTo>
                  <a:cubicBezTo>
                    <a:pt x="80" y="57"/>
                    <a:pt x="96" y="50"/>
                    <a:pt x="112" y="42"/>
                  </a:cubicBezTo>
                  <a:cubicBezTo>
                    <a:pt x="116" y="41"/>
                    <a:pt x="119" y="41"/>
                    <a:pt x="123" y="41"/>
                  </a:cubicBezTo>
                  <a:close/>
                  <a:moveTo>
                    <a:pt x="28" y="89"/>
                  </a:moveTo>
                  <a:cubicBezTo>
                    <a:pt x="43" y="83"/>
                    <a:pt x="58" y="74"/>
                    <a:pt x="72" y="67"/>
                  </a:cubicBezTo>
                  <a:cubicBezTo>
                    <a:pt x="81" y="62"/>
                    <a:pt x="90" y="58"/>
                    <a:pt x="99" y="53"/>
                  </a:cubicBezTo>
                  <a:cubicBezTo>
                    <a:pt x="102" y="52"/>
                    <a:pt x="105" y="50"/>
                    <a:pt x="108" y="49"/>
                  </a:cubicBezTo>
                  <a:cubicBezTo>
                    <a:pt x="79" y="64"/>
                    <a:pt x="51" y="81"/>
                    <a:pt x="23" y="98"/>
                  </a:cubicBezTo>
                  <a:cubicBezTo>
                    <a:pt x="24" y="95"/>
                    <a:pt x="26" y="92"/>
                    <a:pt x="28" y="89"/>
                  </a:cubicBezTo>
                  <a:close/>
                  <a:moveTo>
                    <a:pt x="21" y="102"/>
                  </a:moveTo>
                  <a:cubicBezTo>
                    <a:pt x="28" y="99"/>
                    <a:pt x="34" y="95"/>
                    <a:pt x="41" y="90"/>
                  </a:cubicBezTo>
                  <a:cubicBezTo>
                    <a:pt x="51" y="84"/>
                    <a:pt x="61" y="79"/>
                    <a:pt x="72" y="74"/>
                  </a:cubicBezTo>
                  <a:cubicBezTo>
                    <a:pt x="83" y="68"/>
                    <a:pt x="94" y="62"/>
                    <a:pt x="105" y="57"/>
                  </a:cubicBezTo>
                  <a:cubicBezTo>
                    <a:pt x="95" y="62"/>
                    <a:pt x="85" y="68"/>
                    <a:pt x="75" y="73"/>
                  </a:cubicBezTo>
                  <a:cubicBezTo>
                    <a:pt x="64" y="79"/>
                    <a:pt x="53" y="84"/>
                    <a:pt x="42" y="91"/>
                  </a:cubicBezTo>
                  <a:cubicBezTo>
                    <a:pt x="36" y="94"/>
                    <a:pt x="30" y="98"/>
                    <a:pt x="24" y="101"/>
                  </a:cubicBezTo>
                  <a:cubicBezTo>
                    <a:pt x="23" y="101"/>
                    <a:pt x="22" y="102"/>
                    <a:pt x="20" y="102"/>
                  </a:cubicBezTo>
                  <a:cubicBezTo>
                    <a:pt x="21" y="102"/>
                    <a:pt x="21" y="102"/>
                    <a:pt x="21" y="102"/>
                  </a:cubicBezTo>
                  <a:close/>
                  <a:moveTo>
                    <a:pt x="154" y="42"/>
                  </a:moveTo>
                  <a:cubicBezTo>
                    <a:pt x="159" y="43"/>
                    <a:pt x="163" y="43"/>
                    <a:pt x="168" y="44"/>
                  </a:cubicBezTo>
                  <a:cubicBezTo>
                    <a:pt x="159" y="48"/>
                    <a:pt x="150" y="52"/>
                    <a:pt x="142" y="57"/>
                  </a:cubicBezTo>
                  <a:cubicBezTo>
                    <a:pt x="142" y="54"/>
                    <a:pt x="142" y="52"/>
                    <a:pt x="142" y="49"/>
                  </a:cubicBezTo>
                  <a:cubicBezTo>
                    <a:pt x="146" y="47"/>
                    <a:pt x="150" y="45"/>
                    <a:pt x="154" y="42"/>
                  </a:cubicBezTo>
                  <a:cubicBezTo>
                    <a:pt x="154" y="42"/>
                    <a:pt x="154" y="42"/>
                    <a:pt x="154" y="42"/>
                  </a:cubicBezTo>
                  <a:close/>
                  <a:moveTo>
                    <a:pt x="198" y="56"/>
                  </a:moveTo>
                  <a:cubicBezTo>
                    <a:pt x="169" y="68"/>
                    <a:pt x="140" y="81"/>
                    <a:pt x="111" y="93"/>
                  </a:cubicBezTo>
                  <a:cubicBezTo>
                    <a:pt x="83" y="105"/>
                    <a:pt x="57" y="118"/>
                    <a:pt x="30" y="132"/>
                  </a:cubicBezTo>
                  <a:cubicBezTo>
                    <a:pt x="24" y="135"/>
                    <a:pt x="16" y="138"/>
                    <a:pt x="12" y="141"/>
                  </a:cubicBezTo>
                  <a:cubicBezTo>
                    <a:pt x="17" y="137"/>
                    <a:pt x="23" y="133"/>
                    <a:pt x="29" y="130"/>
                  </a:cubicBezTo>
                  <a:cubicBezTo>
                    <a:pt x="42" y="122"/>
                    <a:pt x="56" y="114"/>
                    <a:pt x="70" y="108"/>
                  </a:cubicBezTo>
                  <a:cubicBezTo>
                    <a:pt x="94" y="95"/>
                    <a:pt x="120" y="84"/>
                    <a:pt x="145" y="71"/>
                  </a:cubicBezTo>
                  <a:cubicBezTo>
                    <a:pt x="155" y="70"/>
                    <a:pt x="165" y="67"/>
                    <a:pt x="175" y="63"/>
                  </a:cubicBezTo>
                  <a:cubicBezTo>
                    <a:pt x="179" y="62"/>
                    <a:pt x="177" y="56"/>
                    <a:pt x="174" y="57"/>
                  </a:cubicBezTo>
                  <a:cubicBezTo>
                    <a:pt x="170" y="59"/>
                    <a:pt x="167" y="60"/>
                    <a:pt x="164" y="61"/>
                  </a:cubicBezTo>
                  <a:cubicBezTo>
                    <a:pt x="165" y="60"/>
                    <a:pt x="166" y="60"/>
                    <a:pt x="168" y="59"/>
                  </a:cubicBezTo>
                  <a:cubicBezTo>
                    <a:pt x="168" y="59"/>
                    <a:pt x="169" y="58"/>
                    <a:pt x="169" y="58"/>
                  </a:cubicBezTo>
                  <a:cubicBezTo>
                    <a:pt x="173" y="56"/>
                    <a:pt x="176" y="54"/>
                    <a:pt x="180" y="52"/>
                  </a:cubicBezTo>
                  <a:cubicBezTo>
                    <a:pt x="182" y="52"/>
                    <a:pt x="183" y="51"/>
                    <a:pt x="183" y="50"/>
                  </a:cubicBezTo>
                  <a:cubicBezTo>
                    <a:pt x="183" y="50"/>
                    <a:pt x="184" y="50"/>
                    <a:pt x="184" y="49"/>
                  </a:cubicBezTo>
                  <a:cubicBezTo>
                    <a:pt x="189" y="51"/>
                    <a:pt x="194" y="53"/>
                    <a:pt x="198" y="56"/>
                  </a:cubicBezTo>
                  <a:close/>
                  <a:moveTo>
                    <a:pt x="199" y="56"/>
                  </a:moveTo>
                  <a:cubicBezTo>
                    <a:pt x="199" y="56"/>
                    <a:pt x="198" y="57"/>
                    <a:pt x="197" y="58"/>
                  </a:cubicBezTo>
                  <a:cubicBezTo>
                    <a:pt x="187" y="64"/>
                    <a:pt x="177" y="67"/>
                    <a:pt x="166" y="71"/>
                  </a:cubicBezTo>
                  <a:cubicBezTo>
                    <a:pt x="170" y="69"/>
                    <a:pt x="174" y="68"/>
                    <a:pt x="178" y="66"/>
                  </a:cubicBezTo>
                  <a:cubicBezTo>
                    <a:pt x="183" y="64"/>
                    <a:pt x="187" y="62"/>
                    <a:pt x="192" y="60"/>
                  </a:cubicBezTo>
                  <a:cubicBezTo>
                    <a:pt x="193" y="59"/>
                    <a:pt x="198" y="57"/>
                    <a:pt x="199" y="56"/>
                  </a:cubicBezTo>
                  <a:cubicBezTo>
                    <a:pt x="199" y="56"/>
                    <a:pt x="199" y="56"/>
                    <a:pt x="199" y="56"/>
                  </a:cubicBezTo>
                  <a:close/>
                  <a:moveTo>
                    <a:pt x="128" y="71"/>
                  </a:moveTo>
                  <a:cubicBezTo>
                    <a:pt x="131" y="71"/>
                    <a:pt x="135" y="71"/>
                    <a:pt x="138" y="71"/>
                  </a:cubicBezTo>
                  <a:cubicBezTo>
                    <a:pt x="112" y="83"/>
                    <a:pt x="86" y="94"/>
                    <a:pt x="60" y="106"/>
                  </a:cubicBezTo>
                  <a:cubicBezTo>
                    <a:pt x="82" y="95"/>
                    <a:pt x="104" y="84"/>
                    <a:pt x="126" y="72"/>
                  </a:cubicBezTo>
                  <a:cubicBezTo>
                    <a:pt x="126" y="71"/>
                    <a:pt x="127" y="71"/>
                    <a:pt x="128" y="71"/>
                  </a:cubicBezTo>
                  <a:close/>
                  <a:moveTo>
                    <a:pt x="119" y="63"/>
                  </a:moveTo>
                  <a:cubicBezTo>
                    <a:pt x="125" y="60"/>
                    <a:pt x="131" y="56"/>
                    <a:pt x="136" y="53"/>
                  </a:cubicBezTo>
                  <a:cubicBezTo>
                    <a:pt x="136" y="55"/>
                    <a:pt x="136" y="57"/>
                    <a:pt x="136" y="59"/>
                  </a:cubicBezTo>
                  <a:cubicBezTo>
                    <a:pt x="133" y="61"/>
                    <a:pt x="129" y="63"/>
                    <a:pt x="126" y="64"/>
                  </a:cubicBezTo>
                  <a:cubicBezTo>
                    <a:pt x="124" y="64"/>
                    <a:pt x="122" y="63"/>
                    <a:pt x="119" y="63"/>
                  </a:cubicBezTo>
                  <a:close/>
                  <a:moveTo>
                    <a:pt x="118" y="68"/>
                  </a:moveTo>
                  <a:cubicBezTo>
                    <a:pt x="108" y="73"/>
                    <a:pt x="99" y="78"/>
                    <a:pt x="90" y="82"/>
                  </a:cubicBezTo>
                  <a:cubicBezTo>
                    <a:pt x="67" y="93"/>
                    <a:pt x="43" y="104"/>
                    <a:pt x="21" y="117"/>
                  </a:cubicBezTo>
                  <a:cubicBezTo>
                    <a:pt x="21" y="117"/>
                    <a:pt x="21" y="117"/>
                    <a:pt x="21" y="117"/>
                  </a:cubicBezTo>
                  <a:cubicBezTo>
                    <a:pt x="28" y="113"/>
                    <a:pt x="34" y="109"/>
                    <a:pt x="41" y="106"/>
                  </a:cubicBezTo>
                  <a:cubicBezTo>
                    <a:pt x="53" y="99"/>
                    <a:pt x="67" y="91"/>
                    <a:pt x="80" y="84"/>
                  </a:cubicBezTo>
                  <a:cubicBezTo>
                    <a:pt x="91" y="79"/>
                    <a:pt x="102" y="73"/>
                    <a:pt x="112" y="67"/>
                  </a:cubicBezTo>
                  <a:cubicBezTo>
                    <a:pt x="114" y="67"/>
                    <a:pt x="116" y="68"/>
                    <a:pt x="118" y="68"/>
                  </a:cubicBezTo>
                  <a:close/>
                  <a:moveTo>
                    <a:pt x="136" y="61"/>
                  </a:moveTo>
                  <a:cubicBezTo>
                    <a:pt x="136" y="62"/>
                    <a:pt x="136" y="63"/>
                    <a:pt x="136" y="64"/>
                  </a:cubicBezTo>
                  <a:cubicBezTo>
                    <a:pt x="136" y="64"/>
                    <a:pt x="135" y="65"/>
                    <a:pt x="134" y="65"/>
                  </a:cubicBezTo>
                  <a:cubicBezTo>
                    <a:pt x="132" y="65"/>
                    <a:pt x="130" y="65"/>
                    <a:pt x="128" y="65"/>
                  </a:cubicBezTo>
                  <a:cubicBezTo>
                    <a:pt x="131" y="64"/>
                    <a:pt x="134" y="62"/>
                    <a:pt x="136" y="61"/>
                  </a:cubicBezTo>
                  <a:close/>
                  <a:moveTo>
                    <a:pt x="142" y="58"/>
                  </a:moveTo>
                  <a:cubicBezTo>
                    <a:pt x="150" y="54"/>
                    <a:pt x="157" y="51"/>
                    <a:pt x="165" y="47"/>
                  </a:cubicBezTo>
                  <a:cubicBezTo>
                    <a:pt x="157" y="51"/>
                    <a:pt x="150" y="56"/>
                    <a:pt x="142" y="60"/>
                  </a:cubicBezTo>
                  <a:cubicBezTo>
                    <a:pt x="142" y="60"/>
                    <a:pt x="142" y="59"/>
                    <a:pt x="142" y="58"/>
                  </a:cubicBezTo>
                  <a:close/>
                  <a:moveTo>
                    <a:pt x="167" y="57"/>
                  </a:moveTo>
                  <a:cubicBezTo>
                    <a:pt x="163" y="59"/>
                    <a:pt x="159" y="61"/>
                    <a:pt x="155" y="63"/>
                  </a:cubicBezTo>
                  <a:cubicBezTo>
                    <a:pt x="151" y="64"/>
                    <a:pt x="147" y="65"/>
                    <a:pt x="142" y="65"/>
                  </a:cubicBezTo>
                  <a:cubicBezTo>
                    <a:pt x="142" y="64"/>
                    <a:pt x="142" y="64"/>
                    <a:pt x="142" y="63"/>
                  </a:cubicBezTo>
                  <a:cubicBezTo>
                    <a:pt x="152" y="58"/>
                    <a:pt x="161" y="52"/>
                    <a:pt x="169" y="45"/>
                  </a:cubicBezTo>
                  <a:cubicBezTo>
                    <a:pt x="169" y="45"/>
                    <a:pt x="169" y="45"/>
                    <a:pt x="169" y="45"/>
                  </a:cubicBezTo>
                  <a:cubicBezTo>
                    <a:pt x="173" y="46"/>
                    <a:pt x="178" y="47"/>
                    <a:pt x="182" y="49"/>
                  </a:cubicBezTo>
                  <a:cubicBezTo>
                    <a:pt x="177" y="52"/>
                    <a:pt x="172" y="54"/>
                    <a:pt x="167" y="57"/>
                  </a:cubicBezTo>
                  <a:close/>
                  <a:moveTo>
                    <a:pt x="143" y="48"/>
                  </a:moveTo>
                  <a:cubicBezTo>
                    <a:pt x="143" y="48"/>
                    <a:pt x="143" y="47"/>
                    <a:pt x="143" y="47"/>
                  </a:cubicBezTo>
                  <a:cubicBezTo>
                    <a:pt x="145" y="46"/>
                    <a:pt x="148" y="44"/>
                    <a:pt x="150" y="43"/>
                  </a:cubicBezTo>
                  <a:cubicBezTo>
                    <a:pt x="148" y="44"/>
                    <a:pt x="145" y="46"/>
                    <a:pt x="143" y="48"/>
                  </a:cubicBezTo>
                  <a:close/>
                  <a:moveTo>
                    <a:pt x="136" y="51"/>
                  </a:moveTo>
                  <a:cubicBezTo>
                    <a:pt x="130" y="55"/>
                    <a:pt x="124" y="59"/>
                    <a:pt x="118" y="62"/>
                  </a:cubicBezTo>
                  <a:cubicBezTo>
                    <a:pt x="117" y="62"/>
                    <a:pt x="116" y="62"/>
                    <a:pt x="116" y="62"/>
                  </a:cubicBezTo>
                  <a:cubicBezTo>
                    <a:pt x="123" y="58"/>
                    <a:pt x="130" y="55"/>
                    <a:pt x="136" y="51"/>
                  </a:cubicBezTo>
                  <a:cubicBezTo>
                    <a:pt x="136" y="51"/>
                    <a:pt x="136" y="51"/>
                    <a:pt x="136" y="51"/>
                  </a:cubicBezTo>
                  <a:close/>
                  <a:moveTo>
                    <a:pt x="124" y="55"/>
                  </a:moveTo>
                  <a:cubicBezTo>
                    <a:pt x="120" y="57"/>
                    <a:pt x="117" y="59"/>
                    <a:pt x="113" y="60"/>
                  </a:cubicBezTo>
                  <a:cubicBezTo>
                    <a:pt x="112" y="60"/>
                    <a:pt x="110" y="59"/>
                    <a:pt x="109" y="59"/>
                  </a:cubicBezTo>
                  <a:cubicBezTo>
                    <a:pt x="106" y="57"/>
                    <a:pt x="103" y="62"/>
                    <a:pt x="106" y="64"/>
                  </a:cubicBezTo>
                  <a:cubicBezTo>
                    <a:pt x="106" y="64"/>
                    <a:pt x="106" y="64"/>
                    <a:pt x="106" y="64"/>
                  </a:cubicBezTo>
                  <a:cubicBezTo>
                    <a:pt x="100" y="67"/>
                    <a:pt x="94" y="70"/>
                    <a:pt x="88" y="72"/>
                  </a:cubicBezTo>
                  <a:cubicBezTo>
                    <a:pt x="77" y="78"/>
                    <a:pt x="66" y="83"/>
                    <a:pt x="54" y="88"/>
                  </a:cubicBezTo>
                  <a:cubicBezTo>
                    <a:pt x="43" y="94"/>
                    <a:pt x="32" y="101"/>
                    <a:pt x="20" y="104"/>
                  </a:cubicBezTo>
                  <a:cubicBezTo>
                    <a:pt x="20" y="104"/>
                    <a:pt x="20" y="105"/>
                    <a:pt x="19" y="105"/>
                  </a:cubicBezTo>
                  <a:cubicBezTo>
                    <a:pt x="20" y="104"/>
                    <a:pt x="20" y="104"/>
                    <a:pt x="20" y="104"/>
                  </a:cubicBezTo>
                  <a:cubicBezTo>
                    <a:pt x="21" y="103"/>
                    <a:pt x="24" y="103"/>
                    <a:pt x="24" y="102"/>
                  </a:cubicBezTo>
                  <a:cubicBezTo>
                    <a:pt x="29" y="101"/>
                    <a:pt x="33" y="98"/>
                    <a:pt x="37" y="96"/>
                  </a:cubicBezTo>
                  <a:cubicBezTo>
                    <a:pt x="49" y="89"/>
                    <a:pt x="60" y="83"/>
                    <a:pt x="72" y="76"/>
                  </a:cubicBezTo>
                  <a:cubicBezTo>
                    <a:pt x="94" y="65"/>
                    <a:pt x="115" y="52"/>
                    <a:pt x="138" y="41"/>
                  </a:cubicBezTo>
                  <a:cubicBezTo>
                    <a:pt x="137" y="44"/>
                    <a:pt x="137" y="46"/>
                    <a:pt x="137" y="48"/>
                  </a:cubicBezTo>
                  <a:cubicBezTo>
                    <a:pt x="132" y="50"/>
                    <a:pt x="128" y="53"/>
                    <a:pt x="124" y="55"/>
                  </a:cubicBezTo>
                  <a:close/>
                  <a:moveTo>
                    <a:pt x="19" y="106"/>
                  </a:moveTo>
                  <a:cubicBezTo>
                    <a:pt x="26" y="104"/>
                    <a:pt x="32" y="101"/>
                    <a:pt x="39" y="98"/>
                  </a:cubicBezTo>
                  <a:cubicBezTo>
                    <a:pt x="51" y="91"/>
                    <a:pt x="63" y="86"/>
                    <a:pt x="75" y="80"/>
                  </a:cubicBezTo>
                  <a:cubicBezTo>
                    <a:pt x="86" y="75"/>
                    <a:pt x="97" y="70"/>
                    <a:pt x="108" y="65"/>
                  </a:cubicBezTo>
                  <a:cubicBezTo>
                    <a:pt x="109" y="65"/>
                    <a:pt x="110" y="66"/>
                    <a:pt x="111" y="66"/>
                  </a:cubicBezTo>
                  <a:cubicBezTo>
                    <a:pt x="79" y="84"/>
                    <a:pt x="46" y="100"/>
                    <a:pt x="14" y="119"/>
                  </a:cubicBezTo>
                  <a:cubicBezTo>
                    <a:pt x="15" y="115"/>
                    <a:pt x="17" y="110"/>
                    <a:pt x="19" y="106"/>
                  </a:cubicBezTo>
                  <a:close/>
                  <a:moveTo>
                    <a:pt x="13" y="123"/>
                  </a:moveTo>
                  <a:cubicBezTo>
                    <a:pt x="23" y="119"/>
                    <a:pt x="32" y="112"/>
                    <a:pt x="41" y="108"/>
                  </a:cubicBezTo>
                  <a:cubicBezTo>
                    <a:pt x="54" y="101"/>
                    <a:pt x="67" y="94"/>
                    <a:pt x="80" y="88"/>
                  </a:cubicBezTo>
                  <a:cubicBezTo>
                    <a:pt x="93" y="82"/>
                    <a:pt x="107" y="75"/>
                    <a:pt x="120" y="69"/>
                  </a:cubicBezTo>
                  <a:cubicBezTo>
                    <a:pt x="121" y="69"/>
                    <a:pt x="123" y="70"/>
                    <a:pt x="125" y="70"/>
                  </a:cubicBezTo>
                  <a:cubicBezTo>
                    <a:pt x="113" y="77"/>
                    <a:pt x="101" y="83"/>
                    <a:pt x="88" y="89"/>
                  </a:cubicBezTo>
                  <a:cubicBezTo>
                    <a:pt x="70" y="99"/>
                    <a:pt x="52" y="109"/>
                    <a:pt x="33" y="119"/>
                  </a:cubicBezTo>
                  <a:cubicBezTo>
                    <a:pt x="29" y="122"/>
                    <a:pt x="25" y="124"/>
                    <a:pt x="22" y="126"/>
                  </a:cubicBezTo>
                  <a:cubicBezTo>
                    <a:pt x="18" y="128"/>
                    <a:pt x="15" y="130"/>
                    <a:pt x="12" y="132"/>
                  </a:cubicBezTo>
                  <a:cubicBezTo>
                    <a:pt x="12" y="129"/>
                    <a:pt x="13" y="126"/>
                    <a:pt x="13" y="123"/>
                  </a:cubicBezTo>
                  <a:close/>
                  <a:moveTo>
                    <a:pt x="24" y="127"/>
                  </a:moveTo>
                  <a:cubicBezTo>
                    <a:pt x="31" y="123"/>
                    <a:pt x="38" y="119"/>
                    <a:pt x="46" y="115"/>
                  </a:cubicBezTo>
                  <a:cubicBezTo>
                    <a:pt x="62" y="108"/>
                    <a:pt x="78" y="99"/>
                    <a:pt x="94" y="92"/>
                  </a:cubicBezTo>
                  <a:cubicBezTo>
                    <a:pt x="106" y="87"/>
                    <a:pt x="117" y="82"/>
                    <a:pt x="129" y="77"/>
                  </a:cubicBezTo>
                  <a:cubicBezTo>
                    <a:pt x="89" y="97"/>
                    <a:pt x="48" y="115"/>
                    <a:pt x="11" y="140"/>
                  </a:cubicBezTo>
                  <a:cubicBezTo>
                    <a:pt x="11" y="138"/>
                    <a:pt x="11" y="136"/>
                    <a:pt x="11" y="134"/>
                  </a:cubicBezTo>
                  <a:cubicBezTo>
                    <a:pt x="16" y="132"/>
                    <a:pt x="19" y="129"/>
                    <a:pt x="24" y="127"/>
                  </a:cubicBezTo>
                  <a:close/>
                  <a:moveTo>
                    <a:pt x="11" y="142"/>
                  </a:moveTo>
                  <a:cubicBezTo>
                    <a:pt x="24" y="137"/>
                    <a:pt x="37" y="130"/>
                    <a:pt x="50" y="123"/>
                  </a:cubicBezTo>
                  <a:cubicBezTo>
                    <a:pt x="66" y="114"/>
                    <a:pt x="83" y="107"/>
                    <a:pt x="101" y="99"/>
                  </a:cubicBezTo>
                  <a:cubicBezTo>
                    <a:pt x="108" y="96"/>
                    <a:pt x="115" y="93"/>
                    <a:pt x="122" y="90"/>
                  </a:cubicBezTo>
                  <a:cubicBezTo>
                    <a:pt x="116" y="93"/>
                    <a:pt x="109" y="96"/>
                    <a:pt x="102" y="100"/>
                  </a:cubicBezTo>
                  <a:cubicBezTo>
                    <a:pt x="86" y="107"/>
                    <a:pt x="69" y="115"/>
                    <a:pt x="53" y="124"/>
                  </a:cubicBezTo>
                  <a:cubicBezTo>
                    <a:pt x="39" y="132"/>
                    <a:pt x="25" y="142"/>
                    <a:pt x="11" y="150"/>
                  </a:cubicBezTo>
                  <a:cubicBezTo>
                    <a:pt x="11" y="147"/>
                    <a:pt x="11" y="145"/>
                    <a:pt x="11" y="142"/>
                  </a:cubicBezTo>
                  <a:close/>
                  <a:moveTo>
                    <a:pt x="213" y="66"/>
                  </a:moveTo>
                  <a:cubicBezTo>
                    <a:pt x="214" y="67"/>
                    <a:pt x="216" y="68"/>
                    <a:pt x="218" y="70"/>
                  </a:cubicBezTo>
                  <a:cubicBezTo>
                    <a:pt x="214" y="71"/>
                    <a:pt x="210" y="73"/>
                    <a:pt x="207" y="75"/>
                  </a:cubicBezTo>
                  <a:cubicBezTo>
                    <a:pt x="201" y="77"/>
                    <a:pt x="195" y="80"/>
                    <a:pt x="189" y="83"/>
                  </a:cubicBezTo>
                  <a:cubicBezTo>
                    <a:pt x="181" y="85"/>
                    <a:pt x="174" y="87"/>
                    <a:pt x="167" y="90"/>
                  </a:cubicBezTo>
                  <a:cubicBezTo>
                    <a:pt x="159" y="94"/>
                    <a:pt x="151" y="97"/>
                    <a:pt x="144" y="101"/>
                  </a:cubicBezTo>
                  <a:cubicBezTo>
                    <a:pt x="137" y="103"/>
                    <a:pt x="129" y="106"/>
                    <a:pt x="122" y="109"/>
                  </a:cubicBezTo>
                  <a:cubicBezTo>
                    <a:pt x="94" y="121"/>
                    <a:pt x="66" y="132"/>
                    <a:pt x="38" y="145"/>
                  </a:cubicBezTo>
                  <a:cubicBezTo>
                    <a:pt x="37" y="145"/>
                    <a:pt x="36" y="146"/>
                    <a:pt x="35" y="146"/>
                  </a:cubicBezTo>
                  <a:cubicBezTo>
                    <a:pt x="44" y="141"/>
                    <a:pt x="54" y="136"/>
                    <a:pt x="63" y="132"/>
                  </a:cubicBezTo>
                  <a:cubicBezTo>
                    <a:pt x="85" y="121"/>
                    <a:pt x="107" y="110"/>
                    <a:pt x="130" y="100"/>
                  </a:cubicBezTo>
                  <a:cubicBezTo>
                    <a:pt x="151" y="91"/>
                    <a:pt x="172" y="83"/>
                    <a:pt x="193" y="74"/>
                  </a:cubicBezTo>
                  <a:cubicBezTo>
                    <a:pt x="199" y="71"/>
                    <a:pt x="206" y="69"/>
                    <a:pt x="213" y="66"/>
                  </a:cubicBezTo>
                  <a:close/>
                  <a:moveTo>
                    <a:pt x="59" y="132"/>
                  </a:moveTo>
                  <a:cubicBezTo>
                    <a:pt x="43" y="140"/>
                    <a:pt x="27" y="148"/>
                    <a:pt x="11" y="158"/>
                  </a:cubicBezTo>
                  <a:cubicBezTo>
                    <a:pt x="11" y="156"/>
                    <a:pt x="11" y="154"/>
                    <a:pt x="11" y="152"/>
                  </a:cubicBezTo>
                  <a:cubicBezTo>
                    <a:pt x="25" y="148"/>
                    <a:pt x="37" y="140"/>
                    <a:pt x="50" y="133"/>
                  </a:cubicBezTo>
                  <a:cubicBezTo>
                    <a:pt x="68" y="122"/>
                    <a:pt x="89" y="116"/>
                    <a:pt x="108" y="108"/>
                  </a:cubicBezTo>
                  <a:cubicBezTo>
                    <a:pt x="108" y="108"/>
                    <a:pt x="108" y="108"/>
                    <a:pt x="108" y="108"/>
                  </a:cubicBezTo>
                  <a:cubicBezTo>
                    <a:pt x="92" y="115"/>
                    <a:pt x="76" y="124"/>
                    <a:pt x="59" y="132"/>
                  </a:cubicBezTo>
                  <a:close/>
                  <a:moveTo>
                    <a:pt x="12" y="160"/>
                  </a:moveTo>
                  <a:cubicBezTo>
                    <a:pt x="17" y="158"/>
                    <a:pt x="22" y="155"/>
                    <a:pt x="26" y="152"/>
                  </a:cubicBezTo>
                  <a:cubicBezTo>
                    <a:pt x="34" y="147"/>
                    <a:pt x="44" y="144"/>
                    <a:pt x="52" y="140"/>
                  </a:cubicBezTo>
                  <a:cubicBezTo>
                    <a:pt x="72" y="131"/>
                    <a:pt x="92" y="123"/>
                    <a:pt x="112" y="115"/>
                  </a:cubicBezTo>
                  <a:cubicBezTo>
                    <a:pt x="114" y="114"/>
                    <a:pt x="117" y="113"/>
                    <a:pt x="119" y="112"/>
                  </a:cubicBezTo>
                  <a:cubicBezTo>
                    <a:pt x="116" y="114"/>
                    <a:pt x="114" y="115"/>
                    <a:pt x="111" y="116"/>
                  </a:cubicBezTo>
                  <a:cubicBezTo>
                    <a:pt x="93" y="125"/>
                    <a:pt x="74" y="134"/>
                    <a:pt x="56" y="143"/>
                  </a:cubicBezTo>
                  <a:cubicBezTo>
                    <a:pt x="41" y="150"/>
                    <a:pt x="26" y="157"/>
                    <a:pt x="13" y="167"/>
                  </a:cubicBezTo>
                  <a:cubicBezTo>
                    <a:pt x="12" y="165"/>
                    <a:pt x="12" y="162"/>
                    <a:pt x="12" y="160"/>
                  </a:cubicBezTo>
                  <a:close/>
                  <a:moveTo>
                    <a:pt x="14" y="170"/>
                  </a:moveTo>
                  <a:cubicBezTo>
                    <a:pt x="27" y="167"/>
                    <a:pt x="40" y="159"/>
                    <a:pt x="53" y="153"/>
                  </a:cubicBezTo>
                  <a:cubicBezTo>
                    <a:pt x="71" y="144"/>
                    <a:pt x="90" y="136"/>
                    <a:pt x="109" y="127"/>
                  </a:cubicBezTo>
                  <a:cubicBezTo>
                    <a:pt x="147" y="110"/>
                    <a:pt x="185" y="93"/>
                    <a:pt x="224" y="77"/>
                  </a:cubicBezTo>
                  <a:cubicBezTo>
                    <a:pt x="225" y="78"/>
                    <a:pt x="226" y="80"/>
                    <a:pt x="227" y="81"/>
                  </a:cubicBezTo>
                  <a:cubicBezTo>
                    <a:pt x="227" y="81"/>
                    <a:pt x="227" y="81"/>
                    <a:pt x="227" y="81"/>
                  </a:cubicBezTo>
                  <a:cubicBezTo>
                    <a:pt x="190" y="99"/>
                    <a:pt x="152" y="115"/>
                    <a:pt x="113" y="130"/>
                  </a:cubicBezTo>
                  <a:cubicBezTo>
                    <a:pt x="106" y="134"/>
                    <a:pt x="98" y="138"/>
                    <a:pt x="91" y="142"/>
                  </a:cubicBezTo>
                  <a:cubicBezTo>
                    <a:pt x="82" y="146"/>
                    <a:pt x="72" y="149"/>
                    <a:pt x="62" y="153"/>
                  </a:cubicBezTo>
                  <a:cubicBezTo>
                    <a:pt x="46" y="158"/>
                    <a:pt x="29" y="164"/>
                    <a:pt x="14" y="173"/>
                  </a:cubicBezTo>
                  <a:cubicBezTo>
                    <a:pt x="14" y="172"/>
                    <a:pt x="14" y="171"/>
                    <a:pt x="14" y="170"/>
                  </a:cubicBezTo>
                  <a:close/>
                  <a:moveTo>
                    <a:pt x="212" y="90"/>
                  </a:moveTo>
                  <a:cubicBezTo>
                    <a:pt x="210" y="91"/>
                    <a:pt x="207" y="92"/>
                    <a:pt x="205" y="93"/>
                  </a:cubicBezTo>
                  <a:cubicBezTo>
                    <a:pt x="197" y="97"/>
                    <a:pt x="188" y="101"/>
                    <a:pt x="179" y="104"/>
                  </a:cubicBezTo>
                  <a:cubicBezTo>
                    <a:pt x="189" y="100"/>
                    <a:pt x="198" y="96"/>
                    <a:pt x="207" y="92"/>
                  </a:cubicBezTo>
                  <a:cubicBezTo>
                    <a:pt x="209" y="91"/>
                    <a:pt x="210" y="90"/>
                    <a:pt x="212" y="90"/>
                  </a:cubicBezTo>
                  <a:close/>
                  <a:moveTo>
                    <a:pt x="222" y="86"/>
                  </a:moveTo>
                  <a:cubicBezTo>
                    <a:pt x="223" y="86"/>
                    <a:pt x="224" y="85"/>
                    <a:pt x="224" y="85"/>
                  </a:cubicBezTo>
                  <a:cubicBezTo>
                    <a:pt x="225" y="84"/>
                    <a:pt x="226" y="83"/>
                    <a:pt x="228" y="83"/>
                  </a:cubicBezTo>
                  <a:cubicBezTo>
                    <a:pt x="228" y="83"/>
                    <a:pt x="228" y="83"/>
                    <a:pt x="228" y="82"/>
                  </a:cubicBezTo>
                  <a:cubicBezTo>
                    <a:pt x="229" y="85"/>
                    <a:pt x="231" y="87"/>
                    <a:pt x="232" y="90"/>
                  </a:cubicBezTo>
                  <a:cubicBezTo>
                    <a:pt x="226" y="92"/>
                    <a:pt x="221" y="96"/>
                    <a:pt x="215" y="99"/>
                  </a:cubicBezTo>
                  <a:cubicBezTo>
                    <a:pt x="214" y="100"/>
                    <a:pt x="213" y="100"/>
                    <a:pt x="213" y="101"/>
                  </a:cubicBezTo>
                  <a:cubicBezTo>
                    <a:pt x="212" y="101"/>
                    <a:pt x="211" y="101"/>
                    <a:pt x="210" y="102"/>
                  </a:cubicBezTo>
                  <a:cubicBezTo>
                    <a:pt x="177" y="115"/>
                    <a:pt x="143" y="127"/>
                    <a:pt x="110" y="142"/>
                  </a:cubicBezTo>
                  <a:cubicBezTo>
                    <a:pt x="93" y="149"/>
                    <a:pt x="77" y="157"/>
                    <a:pt x="59" y="164"/>
                  </a:cubicBezTo>
                  <a:cubicBezTo>
                    <a:pt x="56" y="165"/>
                    <a:pt x="52" y="166"/>
                    <a:pt x="49" y="167"/>
                  </a:cubicBezTo>
                  <a:cubicBezTo>
                    <a:pt x="74" y="154"/>
                    <a:pt x="99" y="142"/>
                    <a:pt x="124" y="130"/>
                  </a:cubicBezTo>
                  <a:cubicBezTo>
                    <a:pt x="156" y="113"/>
                    <a:pt x="191" y="103"/>
                    <a:pt x="222" y="86"/>
                  </a:cubicBezTo>
                  <a:close/>
                  <a:moveTo>
                    <a:pt x="223" y="96"/>
                  </a:moveTo>
                  <a:cubicBezTo>
                    <a:pt x="223" y="96"/>
                    <a:pt x="223" y="96"/>
                    <a:pt x="222" y="96"/>
                  </a:cubicBezTo>
                  <a:cubicBezTo>
                    <a:pt x="223" y="96"/>
                    <a:pt x="225" y="95"/>
                    <a:pt x="226" y="94"/>
                  </a:cubicBezTo>
                  <a:cubicBezTo>
                    <a:pt x="232" y="90"/>
                    <a:pt x="224" y="95"/>
                    <a:pt x="223" y="96"/>
                  </a:cubicBezTo>
                  <a:close/>
                  <a:moveTo>
                    <a:pt x="233" y="104"/>
                  </a:moveTo>
                  <a:cubicBezTo>
                    <a:pt x="234" y="104"/>
                    <a:pt x="235" y="104"/>
                    <a:pt x="235" y="103"/>
                  </a:cubicBezTo>
                  <a:cubicBezTo>
                    <a:pt x="236" y="103"/>
                    <a:pt x="237" y="102"/>
                    <a:pt x="238" y="102"/>
                  </a:cubicBezTo>
                  <a:cubicBezTo>
                    <a:pt x="239" y="105"/>
                    <a:pt x="240" y="109"/>
                    <a:pt x="241" y="113"/>
                  </a:cubicBezTo>
                  <a:cubicBezTo>
                    <a:pt x="240" y="113"/>
                    <a:pt x="240" y="113"/>
                    <a:pt x="239" y="113"/>
                  </a:cubicBezTo>
                  <a:cubicBezTo>
                    <a:pt x="239" y="113"/>
                    <a:pt x="238" y="114"/>
                    <a:pt x="236" y="115"/>
                  </a:cubicBezTo>
                  <a:cubicBezTo>
                    <a:pt x="236" y="115"/>
                    <a:pt x="236" y="115"/>
                    <a:pt x="235" y="115"/>
                  </a:cubicBezTo>
                  <a:cubicBezTo>
                    <a:pt x="232" y="117"/>
                    <a:pt x="229" y="118"/>
                    <a:pt x="226" y="119"/>
                  </a:cubicBezTo>
                  <a:cubicBezTo>
                    <a:pt x="218" y="123"/>
                    <a:pt x="210" y="126"/>
                    <a:pt x="202" y="129"/>
                  </a:cubicBezTo>
                  <a:cubicBezTo>
                    <a:pt x="199" y="130"/>
                    <a:pt x="197" y="131"/>
                    <a:pt x="194" y="132"/>
                  </a:cubicBezTo>
                  <a:cubicBezTo>
                    <a:pt x="193" y="132"/>
                    <a:pt x="192" y="133"/>
                    <a:pt x="191" y="133"/>
                  </a:cubicBezTo>
                  <a:cubicBezTo>
                    <a:pt x="173" y="140"/>
                    <a:pt x="155" y="146"/>
                    <a:pt x="137" y="153"/>
                  </a:cubicBezTo>
                  <a:cubicBezTo>
                    <a:pt x="107" y="164"/>
                    <a:pt x="79" y="177"/>
                    <a:pt x="49" y="188"/>
                  </a:cubicBezTo>
                  <a:cubicBezTo>
                    <a:pt x="44" y="190"/>
                    <a:pt x="39" y="192"/>
                    <a:pt x="34" y="194"/>
                  </a:cubicBezTo>
                  <a:cubicBezTo>
                    <a:pt x="28" y="197"/>
                    <a:pt x="26" y="196"/>
                    <a:pt x="31" y="193"/>
                  </a:cubicBezTo>
                  <a:cubicBezTo>
                    <a:pt x="34" y="192"/>
                    <a:pt x="37" y="190"/>
                    <a:pt x="40" y="189"/>
                  </a:cubicBezTo>
                  <a:cubicBezTo>
                    <a:pt x="54" y="182"/>
                    <a:pt x="66" y="173"/>
                    <a:pt x="81" y="168"/>
                  </a:cubicBezTo>
                  <a:cubicBezTo>
                    <a:pt x="108" y="157"/>
                    <a:pt x="134" y="144"/>
                    <a:pt x="162" y="132"/>
                  </a:cubicBezTo>
                  <a:cubicBezTo>
                    <a:pt x="186" y="124"/>
                    <a:pt x="210" y="117"/>
                    <a:pt x="233" y="104"/>
                  </a:cubicBezTo>
                  <a:close/>
                  <a:moveTo>
                    <a:pt x="241" y="186"/>
                  </a:moveTo>
                  <a:cubicBezTo>
                    <a:pt x="219" y="195"/>
                    <a:pt x="199" y="207"/>
                    <a:pt x="179" y="218"/>
                  </a:cubicBezTo>
                  <a:cubicBezTo>
                    <a:pt x="165" y="226"/>
                    <a:pt x="150" y="232"/>
                    <a:pt x="136" y="239"/>
                  </a:cubicBezTo>
                  <a:cubicBezTo>
                    <a:pt x="138" y="238"/>
                    <a:pt x="140" y="237"/>
                    <a:pt x="141" y="235"/>
                  </a:cubicBezTo>
                  <a:cubicBezTo>
                    <a:pt x="152" y="228"/>
                    <a:pt x="164" y="221"/>
                    <a:pt x="176" y="215"/>
                  </a:cubicBezTo>
                  <a:cubicBezTo>
                    <a:pt x="179" y="213"/>
                    <a:pt x="182" y="212"/>
                    <a:pt x="186" y="210"/>
                  </a:cubicBezTo>
                  <a:cubicBezTo>
                    <a:pt x="187" y="209"/>
                    <a:pt x="189" y="208"/>
                    <a:pt x="190" y="208"/>
                  </a:cubicBezTo>
                  <a:cubicBezTo>
                    <a:pt x="206" y="201"/>
                    <a:pt x="222" y="195"/>
                    <a:pt x="237" y="186"/>
                  </a:cubicBezTo>
                  <a:cubicBezTo>
                    <a:pt x="239" y="186"/>
                    <a:pt x="240" y="185"/>
                    <a:pt x="241" y="184"/>
                  </a:cubicBezTo>
                  <a:cubicBezTo>
                    <a:pt x="241" y="185"/>
                    <a:pt x="241" y="185"/>
                    <a:pt x="241" y="186"/>
                  </a:cubicBezTo>
                  <a:close/>
                  <a:moveTo>
                    <a:pt x="196" y="204"/>
                  </a:moveTo>
                  <a:cubicBezTo>
                    <a:pt x="201" y="202"/>
                    <a:pt x="205" y="200"/>
                    <a:pt x="210" y="197"/>
                  </a:cubicBezTo>
                  <a:cubicBezTo>
                    <a:pt x="214" y="196"/>
                    <a:pt x="218" y="194"/>
                    <a:pt x="221" y="193"/>
                  </a:cubicBezTo>
                  <a:cubicBezTo>
                    <a:pt x="213" y="197"/>
                    <a:pt x="205" y="201"/>
                    <a:pt x="196" y="204"/>
                  </a:cubicBezTo>
                  <a:close/>
                  <a:moveTo>
                    <a:pt x="242" y="182"/>
                  </a:moveTo>
                  <a:cubicBezTo>
                    <a:pt x="241" y="183"/>
                    <a:pt x="240" y="183"/>
                    <a:pt x="240" y="183"/>
                  </a:cubicBezTo>
                  <a:cubicBezTo>
                    <a:pt x="239" y="183"/>
                    <a:pt x="238" y="184"/>
                    <a:pt x="237" y="185"/>
                  </a:cubicBezTo>
                  <a:cubicBezTo>
                    <a:pt x="237" y="185"/>
                    <a:pt x="236" y="186"/>
                    <a:pt x="235" y="186"/>
                  </a:cubicBezTo>
                  <a:cubicBezTo>
                    <a:pt x="233" y="187"/>
                    <a:pt x="230" y="188"/>
                    <a:pt x="228" y="189"/>
                  </a:cubicBezTo>
                  <a:cubicBezTo>
                    <a:pt x="224" y="190"/>
                    <a:pt x="220" y="192"/>
                    <a:pt x="215" y="193"/>
                  </a:cubicBezTo>
                  <a:cubicBezTo>
                    <a:pt x="207" y="197"/>
                    <a:pt x="199" y="201"/>
                    <a:pt x="190" y="205"/>
                  </a:cubicBezTo>
                  <a:cubicBezTo>
                    <a:pt x="187" y="207"/>
                    <a:pt x="184" y="209"/>
                    <a:pt x="181" y="210"/>
                  </a:cubicBezTo>
                  <a:cubicBezTo>
                    <a:pt x="175" y="213"/>
                    <a:pt x="169" y="216"/>
                    <a:pt x="163" y="218"/>
                  </a:cubicBezTo>
                  <a:cubicBezTo>
                    <a:pt x="149" y="224"/>
                    <a:pt x="136" y="230"/>
                    <a:pt x="123" y="236"/>
                  </a:cubicBezTo>
                  <a:cubicBezTo>
                    <a:pt x="116" y="239"/>
                    <a:pt x="110" y="243"/>
                    <a:pt x="104" y="246"/>
                  </a:cubicBezTo>
                  <a:cubicBezTo>
                    <a:pt x="100" y="247"/>
                    <a:pt x="95" y="249"/>
                    <a:pt x="91" y="251"/>
                  </a:cubicBezTo>
                  <a:cubicBezTo>
                    <a:pt x="83" y="254"/>
                    <a:pt x="92" y="250"/>
                    <a:pt x="94" y="249"/>
                  </a:cubicBezTo>
                  <a:cubicBezTo>
                    <a:pt x="100" y="246"/>
                    <a:pt x="105" y="242"/>
                    <a:pt x="110" y="238"/>
                  </a:cubicBezTo>
                  <a:cubicBezTo>
                    <a:pt x="116" y="234"/>
                    <a:pt x="123" y="230"/>
                    <a:pt x="129" y="227"/>
                  </a:cubicBezTo>
                  <a:cubicBezTo>
                    <a:pt x="143" y="219"/>
                    <a:pt x="157" y="212"/>
                    <a:pt x="171" y="206"/>
                  </a:cubicBezTo>
                  <a:cubicBezTo>
                    <a:pt x="172" y="205"/>
                    <a:pt x="173" y="205"/>
                    <a:pt x="174" y="204"/>
                  </a:cubicBezTo>
                  <a:cubicBezTo>
                    <a:pt x="197" y="195"/>
                    <a:pt x="221" y="185"/>
                    <a:pt x="243" y="175"/>
                  </a:cubicBezTo>
                  <a:cubicBezTo>
                    <a:pt x="243" y="177"/>
                    <a:pt x="242" y="180"/>
                    <a:pt x="242" y="182"/>
                  </a:cubicBezTo>
                  <a:close/>
                  <a:moveTo>
                    <a:pt x="243" y="173"/>
                  </a:moveTo>
                  <a:cubicBezTo>
                    <a:pt x="223" y="182"/>
                    <a:pt x="202" y="190"/>
                    <a:pt x="181" y="199"/>
                  </a:cubicBezTo>
                  <a:cubicBezTo>
                    <a:pt x="167" y="205"/>
                    <a:pt x="153" y="211"/>
                    <a:pt x="139" y="216"/>
                  </a:cubicBezTo>
                  <a:cubicBezTo>
                    <a:pt x="126" y="221"/>
                    <a:pt x="114" y="227"/>
                    <a:pt x="102" y="233"/>
                  </a:cubicBezTo>
                  <a:cubicBezTo>
                    <a:pt x="95" y="236"/>
                    <a:pt x="89" y="239"/>
                    <a:pt x="82" y="242"/>
                  </a:cubicBezTo>
                  <a:cubicBezTo>
                    <a:pt x="78" y="244"/>
                    <a:pt x="75" y="246"/>
                    <a:pt x="70" y="248"/>
                  </a:cubicBezTo>
                  <a:cubicBezTo>
                    <a:pt x="72" y="247"/>
                    <a:pt x="76" y="243"/>
                    <a:pt x="77" y="241"/>
                  </a:cubicBezTo>
                  <a:cubicBezTo>
                    <a:pt x="88" y="232"/>
                    <a:pt x="104" y="228"/>
                    <a:pt x="116" y="220"/>
                  </a:cubicBezTo>
                  <a:cubicBezTo>
                    <a:pt x="120" y="217"/>
                    <a:pt x="125" y="215"/>
                    <a:pt x="129" y="213"/>
                  </a:cubicBezTo>
                  <a:cubicBezTo>
                    <a:pt x="140" y="208"/>
                    <a:pt x="150" y="204"/>
                    <a:pt x="161" y="199"/>
                  </a:cubicBezTo>
                  <a:cubicBezTo>
                    <a:pt x="162" y="199"/>
                    <a:pt x="162" y="199"/>
                    <a:pt x="163" y="199"/>
                  </a:cubicBezTo>
                  <a:cubicBezTo>
                    <a:pt x="181" y="191"/>
                    <a:pt x="200" y="184"/>
                    <a:pt x="217" y="176"/>
                  </a:cubicBezTo>
                  <a:cubicBezTo>
                    <a:pt x="223" y="173"/>
                    <a:pt x="228" y="171"/>
                    <a:pt x="233" y="169"/>
                  </a:cubicBezTo>
                  <a:cubicBezTo>
                    <a:pt x="237" y="167"/>
                    <a:pt x="241" y="166"/>
                    <a:pt x="244" y="163"/>
                  </a:cubicBezTo>
                  <a:cubicBezTo>
                    <a:pt x="244" y="167"/>
                    <a:pt x="244" y="170"/>
                    <a:pt x="243" y="173"/>
                  </a:cubicBezTo>
                  <a:close/>
                  <a:moveTo>
                    <a:pt x="62" y="243"/>
                  </a:moveTo>
                  <a:cubicBezTo>
                    <a:pt x="80" y="234"/>
                    <a:pt x="98" y="226"/>
                    <a:pt x="116" y="218"/>
                  </a:cubicBezTo>
                  <a:cubicBezTo>
                    <a:pt x="113" y="220"/>
                    <a:pt x="109" y="222"/>
                    <a:pt x="106" y="224"/>
                  </a:cubicBezTo>
                  <a:cubicBezTo>
                    <a:pt x="99" y="228"/>
                    <a:pt x="92" y="231"/>
                    <a:pt x="84" y="235"/>
                  </a:cubicBezTo>
                  <a:cubicBezTo>
                    <a:pt x="78" y="238"/>
                    <a:pt x="73" y="243"/>
                    <a:pt x="69" y="247"/>
                  </a:cubicBezTo>
                  <a:cubicBezTo>
                    <a:pt x="66" y="246"/>
                    <a:pt x="64" y="245"/>
                    <a:pt x="62" y="243"/>
                  </a:cubicBezTo>
                  <a:close/>
                  <a:moveTo>
                    <a:pt x="52" y="235"/>
                  </a:moveTo>
                  <a:cubicBezTo>
                    <a:pt x="66" y="231"/>
                    <a:pt x="80" y="221"/>
                    <a:pt x="93" y="215"/>
                  </a:cubicBezTo>
                  <a:cubicBezTo>
                    <a:pt x="110" y="207"/>
                    <a:pt x="129" y="200"/>
                    <a:pt x="148" y="192"/>
                  </a:cubicBezTo>
                  <a:cubicBezTo>
                    <a:pt x="165" y="186"/>
                    <a:pt x="181" y="179"/>
                    <a:pt x="198" y="172"/>
                  </a:cubicBezTo>
                  <a:cubicBezTo>
                    <a:pt x="191" y="175"/>
                    <a:pt x="185" y="179"/>
                    <a:pt x="178" y="182"/>
                  </a:cubicBezTo>
                  <a:cubicBezTo>
                    <a:pt x="167" y="187"/>
                    <a:pt x="155" y="191"/>
                    <a:pt x="144" y="196"/>
                  </a:cubicBezTo>
                  <a:cubicBezTo>
                    <a:pt x="127" y="202"/>
                    <a:pt x="110" y="209"/>
                    <a:pt x="94" y="219"/>
                  </a:cubicBezTo>
                  <a:cubicBezTo>
                    <a:pt x="84" y="226"/>
                    <a:pt x="68" y="231"/>
                    <a:pt x="60" y="242"/>
                  </a:cubicBezTo>
                  <a:cubicBezTo>
                    <a:pt x="57" y="240"/>
                    <a:pt x="55" y="237"/>
                    <a:pt x="52" y="235"/>
                  </a:cubicBezTo>
                  <a:close/>
                  <a:moveTo>
                    <a:pt x="188" y="188"/>
                  </a:moveTo>
                  <a:cubicBezTo>
                    <a:pt x="191" y="187"/>
                    <a:pt x="193" y="186"/>
                    <a:pt x="196" y="185"/>
                  </a:cubicBezTo>
                  <a:cubicBezTo>
                    <a:pt x="193" y="186"/>
                    <a:pt x="191" y="187"/>
                    <a:pt x="188" y="188"/>
                  </a:cubicBezTo>
                  <a:close/>
                  <a:moveTo>
                    <a:pt x="234" y="167"/>
                  </a:moveTo>
                  <a:cubicBezTo>
                    <a:pt x="235" y="167"/>
                    <a:pt x="236" y="166"/>
                    <a:pt x="238" y="165"/>
                  </a:cubicBezTo>
                  <a:cubicBezTo>
                    <a:pt x="250" y="158"/>
                    <a:pt x="237" y="166"/>
                    <a:pt x="236" y="167"/>
                  </a:cubicBezTo>
                  <a:cubicBezTo>
                    <a:pt x="235" y="167"/>
                    <a:pt x="234" y="167"/>
                    <a:pt x="234" y="167"/>
                  </a:cubicBezTo>
                  <a:close/>
                  <a:moveTo>
                    <a:pt x="229" y="168"/>
                  </a:moveTo>
                  <a:cubicBezTo>
                    <a:pt x="225" y="170"/>
                    <a:pt x="222" y="172"/>
                    <a:pt x="218" y="174"/>
                  </a:cubicBezTo>
                  <a:cubicBezTo>
                    <a:pt x="215" y="175"/>
                    <a:pt x="212" y="176"/>
                    <a:pt x="209" y="178"/>
                  </a:cubicBezTo>
                  <a:cubicBezTo>
                    <a:pt x="193" y="184"/>
                    <a:pt x="178" y="191"/>
                    <a:pt x="162" y="197"/>
                  </a:cubicBezTo>
                  <a:cubicBezTo>
                    <a:pt x="159" y="198"/>
                    <a:pt x="156" y="199"/>
                    <a:pt x="154" y="201"/>
                  </a:cubicBezTo>
                  <a:cubicBezTo>
                    <a:pt x="146" y="204"/>
                    <a:pt x="138" y="207"/>
                    <a:pt x="131" y="210"/>
                  </a:cubicBezTo>
                  <a:cubicBezTo>
                    <a:pt x="129" y="211"/>
                    <a:pt x="128" y="211"/>
                    <a:pt x="127" y="212"/>
                  </a:cubicBezTo>
                  <a:cubicBezTo>
                    <a:pt x="110" y="219"/>
                    <a:pt x="93" y="226"/>
                    <a:pt x="77" y="234"/>
                  </a:cubicBezTo>
                  <a:cubicBezTo>
                    <a:pt x="73" y="236"/>
                    <a:pt x="70" y="238"/>
                    <a:pt x="66" y="239"/>
                  </a:cubicBezTo>
                  <a:cubicBezTo>
                    <a:pt x="59" y="243"/>
                    <a:pt x="66" y="238"/>
                    <a:pt x="68" y="237"/>
                  </a:cubicBezTo>
                  <a:cubicBezTo>
                    <a:pt x="72" y="233"/>
                    <a:pt x="77" y="231"/>
                    <a:pt x="82" y="229"/>
                  </a:cubicBezTo>
                  <a:cubicBezTo>
                    <a:pt x="95" y="221"/>
                    <a:pt x="107" y="213"/>
                    <a:pt x="121" y="207"/>
                  </a:cubicBezTo>
                  <a:cubicBezTo>
                    <a:pt x="135" y="201"/>
                    <a:pt x="150" y="195"/>
                    <a:pt x="165" y="189"/>
                  </a:cubicBezTo>
                  <a:cubicBezTo>
                    <a:pt x="178" y="184"/>
                    <a:pt x="190" y="177"/>
                    <a:pt x="203" y="172"/>
                  </a:cubicBezTo>
                  <a:cubicBezTo>
                    <a:pt x="208" y="169"/>
                    <a:pt x="213" y="167"/>
                    <a:pt x="218" y="164"/>
                  </a:cubicBezTo>
                  <a:cubicBezTo>
                    <a:pt x="227" y="161"/>
                    <a:pt x="236" y="156"/>
                    <a:pt x="245" y="151"/>
                  </a:cubicBezTo>
                  <a:cubicBezTo>
                    <a:pt x="245" y="151"/>
                    <a:pt x="245" y="151"/>
                    <a:pt x="245" y="151"/>
                  </a:cubicBezTo>
                  <a:cubicBezTo>
                    <a:pt x="245" y="154"/>
                    <a:pt x="245" y="157"/>
                    <a:pt x="245" y="161"/>
                  </a:cubicBezTo>
                  <a:cubicBezTo>
                    <a:pt x="239" y="162"/>
                    <a:pt x="234" y="166"/>
                    <a:pt x="229" y="168"/>
                  </a:cubicBezTo>
                  <a:close/>
                  <a:moveTo>
                    <a:pt x="244" y="150"/>
                  </a:moveTo>
                  <a:cubicBezTo>
                    <a:pt x="237" y="151"/>
                    <a:pt x="231" y="155"/>
                    <a:pt x="226" y="159"/>
                  </a:cubicBezTo>
                  <a:cubicBezTo>
                    <a:pt x="224" y="160"/>
                    <a:pt x="222" y="161"/>
                    <a:pt x="220" y="162"/>
                  </a:cubicBezTo>
                  <a:cubicBezTo>
                    <a:pt x="214" y="164"/>
                    <a:pt x="208" y="167"/>
                    <a:pt x="202" y="169"/>
                  </a:cubicBezTo>
                  <a:cubicBezTo>
                    <a:pt x="173" y="180"/>
                    <a:pt x="145" y="192"/>
                    <a:pt x="116" y="204"/>
                  </a:cubicBezTo>
                  <a:cubicBezTo>
                    <a:pt x="103" y="209"/>
                    <a:pt x="91" y="214"/>
                    <a:pt x="79" y="220"/>
                  </a:cubicBezTo>
                  <a:cubicBezTo>
                    <a:pt x="73" y="223"/>
                    <a:pt x="67" y="226"/>
                    <a:pt x="61" y="230"/>
                  </a:cubicBezTo>
                  <a:cubicBezTo>
                    <a:pt x="60" y="231"/>
                    <a:pt x="48" y="237"/>
                    <a:pt x="55" y="232"/>
                  </a:cubicBezTo>
                  <a:cubicBezTo>
                    <a:pt x="59" y="229"/>
                    <a:pt x="62" y="227"/>
                    <a:pt x="66" y="225"/>
                  </a:cubicBezTo>
                  <a:cubicBezTo>
                    <a:pt x="93" y="210"/>
                    <a:pt x="119" y="196"/>
                    <a:pt x="147" y="183"/>
                  </a:cubicBezTo>
                  <a:cubicBezTo>
                    <a:pt x="152" y="181"/>
                    <a:pt x="158" y="179"/>
                    <a:pt x="163" y="176"/>
                  </a:cubicBezTo>
                  <a:cubicBezTo>
                    <a:pt x="174" y="171"/>
                    <a:pt x="185" y="166"/>
                    <a:pt x="197" y="161"/>
                  </a:cubicBezTo>
                  <a:cubicBezTo>
                    <a:pt x="213" y="154"/>
                    <a:pt x="230" y="148"/>
                    <a:pt x="245" y="138"/>
                  </a:cubicBezTo>
                  <a:cubicBezTo>
                    <a:pt x="245" y="138"/>
                    <a:pt x="245" y="138"/>
                    <a:pt x="245" y="138"/>
                  </a:cubicBezTo>
                  <a:cubicBezTo>
                    <a:pt x="245" y="142"/>
                    <a:pt x="245" y="146"/>
                    <a:pt x="245" y="150"/>
                  </a:cubicBezTo>
                  <a:cubicBezTo>
                    <a:pt x="245" y="150"/>
                    <a:pt x="245" y="150"/>
                    <a:pt x="244" y="150"/>
                  </a:cubicBezTo>
                  <a:close/>
                  <a:moveTo>
                    <a:pt x="193" y="161"/>
                  </a:moveTo>
                  <a:cubicBezTo>
                    <a:pt x="202" y="157"/>
                    <a:pt x="213" y="153"/>
                    <a:pt x="222" y="149"/>
                  </a:cubicBezTo>
                  <a:cubicBezTo>
                    <a:pt x="222" y="149"/>
                    <a:pt x="221" y="149"/>
                    <a:pt x="221" y="149"/>
                  </a:cubicBezTo>
                  <a:cubicBezTo>
                    <a:pt x="211" y="153"/>
                    <a:pt x="202" y="157"/>
                    <a:pt x="193" y="161"/>
                  </a:cubicBezTo>
                  <a:close/>
                  <a:moveTo>
                    <a:pt x="245" y="136"/>
                  </a:moveTo>
                  <a:cubicBezTo>
                    <a:pt x="245" y="136"/>
                    <a:pt x="244" y="136"/>
                    <a:pt x="244" y="136"/>
                  </a:cubicBezTo>
                  <a:cubicBezTo>
                    <a:pt x="229" y="145"/>
                    <a:pt x="213" y="151"/>
                    <a:pt x="197" y="157"/>
                  </a:cubicBezTo>
                  <a:cubicBezTo>
                    <a:pt x="183" y="164"/>
                    <a:pt x="170" y="171"/>
                    <a:pt x="156" y="177"/>
                  </a:cubicBezTo>
                  <a:cubicBezTo>
                    <a:pt x="135" y="186"/>
                    <a:pt x="113" y="194"/>
                    <a:pt x="92" y="204"/>
                  </a:cubicBezTo>
                  <a:cubicBezTo>
                    <a:pt x="78" y="209"/>
                    <a:pt x="66" y="216"/>
                    <a:pt x="53" y="222"/>
                  </a:cubicBezTo>
                  <a:cubicBezTo>
                    <a:pt x="51" y="223"/>
                    <a:pt x="47" y="224"/>
                    <a:pt x="46" y="225"/>
                  </a:cubicBezTo>
                  <a:cubicBezTo>
                    <a:pt x="48" y="223"/>
                    <a:pt x="51" y="221"/>
                    <a:pt x="54" y="219"/>
                  </a:cubicBezTo>
                  <a:cubicBezTo>
                    <a:pt x="60" y="215"/>
                    <a:pt x="67" y="212"/>
                    <a:pt x="73" y="209"/>
                  </a:cubicBezTo>
                  <a:cubicBezTo>
                    <a:pt x="99" y="196"/>
                    <a:pt x="125" y="182"/>
                    <a:pt x="151" y="170"/>
                  </a:cubicBezTo>
                  <a:cubicBezTo>
                    <a:pt x="181" y="157"/>
                    <a:pt x="211" y="145"/>
                    <a:pt x="240" y="132"/>
                  </a:cubicBezTo>
                  <a:cubicBezTo>
                    <a:pt x="241" y="132"/>
                    <a:pt x="241" y="131"/>
                    <a:pt x="241" y="131"/>
                  </a:cubicBezTo>
                  <a:cubicBezTo>
                    <a:pt x="242" y="130"/>
                    <a:pt x="243" y="130"/>
                    <a:pt x="244" y="130"/>
                  </a:cubicBezTo>
                  <a:cubicBezTo>
                    <a:pt x="244" y="132"/>
                    <a:pt x="245" y="134"/>
                    <a:pt x="245" y="136"/>
                  </a:cubicBezTo>
                  <a:close/>
                  <a:moveTo>
                    <a:pt x="177" y="157"/>
                  </a:moveTo>
                  <a:cubicBezTo>
                    <a:pt x="184" y="154"/>
                    <a:pt x="190" y="151"/>
                    <a:pt x="196" y="149"/>
                  </a:cubicBezTo>
                  <a:cubicBezTo>
                    <a:pt x="204" y="145"/>
                    <a:pt x="212" y="142"/>
                    <a:pt x="220" y="138"/>
                  </a:cubicBezTo>
                  <a:cubicBezTo>
                    <a:pt x="224" y="137"/>
                    <a:pt x="227" y="136"/>
                    <a:pt x="231" y="134"/>
                  </a:cubicBezTo>
                  <a:cubicBezTo>
                    <a:pt x="231" y="134"/>
                    <a:pt x="231" y="134"/>
                    <a:pt x="231" y="134"/>
                  </a:cubicBezTo>
                  <a:cubicBezTo>
                    <a:pt x="213" y="142"/>
                    <a:pt x="195" y="150"/>
                    <a:pt x="177" y="157"/>
                  </a:cubicBezTo>
                  <a:close/>
                  <a:moveTo>
                    <a:pt x="151" y="168"/>
                  </a:moveTo>
                  <a:cubicBezTo>
                    <a:pt x="151" y="168"/>
                    <a:pt x="150" y="168"/>
                    <a:pt x="149" y="169"/>
                  </a:cubicBezTo>
                  <a:cubicBezTo>
                    <a:pt x="122" y="180"/>
                    <a:pt x="94" y="191"/>
                    <a:pt x="67" y="204"/>
                  </a:cubicBezTo>
                  <a:cubicBezTo>
                    <a:pt x="60" y="208"/>
                    <a:pt x="52" y="211"/>
                    <a:pt x="44" y="214"/>
                  </a:cubicBezTo>
                  <a:cubicBezTo>
                    <a:pt x="42" y="215"/>
                    <a:pt x="39" y="216"/>
                    <a:pt x="37" y="217"/>
                  </a:cubicBezTo>
                  <a:cubicBezTo>
                    <a:pt x="40" y="215"/>
                    <a:pt x="43" y="213"/>
                    <a:pt x="46" y="212"/>
                  </a:cubicBezTo>
                  <a:cubicBezTo>
                    <a:pt x="60" y="205"/>
                    <a:pt x="73" y="197"/>
                    <a:pt x="86" y="190"/>
                  </a:cubicBezTo>
                  <a:cubicBezTo>
                    <a:pt x="114" y="174"/>
                    <a:pt x="144" y="162"/>
                    <a:pt x="174" y="149"/>
                  </a:cubicBezTo>
                  <a:cubicBezTo>
                    <a:pt x="187" y="144"/>
                    <a:pt x="200" y="139"/>
                    <a:pt x="213" y="133"/>
                  </a:cubicBezTo>
                  <a:cubicBezTo>
                    <a:pt x="219" y="131"/>
                    <a:pt x="226" y="128"/>
                    <a:pt x="232" y="124"/>
                  </a:cubicBezTo>
                  <a:cubicBezTo>
                    <a:pt x="232" y="124"/>
                    <a:pt x="233" y="123"/>
                    <a:pt x="233" y="123"/>
                  </a:cubicBezTo>
                  <a:cubicBezTo>
                    <a:pt x="236" y="122"/>
                    <a:pt x="239" y="120"/>
                    <a:pt x="242" y="119"/>
                  </a:cubicBezTo>
                  <a:cubicBezTo>
                    <a:pt x="242" y="118"/>
                    <a:pt x="242" y="118"/>
                    <a:pt x="242" y="118"/>
                  </a:cubicBezTo>
                  <a:cubicBezTo>
                    <a:pt x="243" y="122"/>
                    <a:pt x="244" y="125"/>
                    <a:pt x="244" y="128"/>
                  </a:cubicBezTo>
                  <a:cubicBezTo>
                    <a:pt x="212" y="139"/>
                    <a:pt x="181" y="153"/>
                    <a:pt x="151" y="168"/>
                  </a:cubicBezTo>
                  <a:close/>
                  <a:moveTo>
                    <a:pt x="242" y="117"/>
                  </a:moveTo>
                  <a:cubicBezTo>
                    <a:pt x="242" y="117"/>
                    <a:pt x="242" y="117"/>
                    <a:pt x="242" y="117"/>
                  </a:cubicBezTo>
                  <a:cubicBezTo>
                    <a:pt x="239" y="118"/>
                    <a:pt x="236" y="120"/>
                    <a:pt x="233" y="121"/>
                  </a:cubicBezTo>
                  <a:cubicBezTo>
                    <a:pt x="230" y="123"/>
                    <a:pt x="227" y="124"/>
                    <a:pt x="224" y="125"/>
                  </a:cubicBezTo>
                  <a:cubicBezTo>
                    <a:pt x="197" y="134"/>
                    <a:pt x="169" y="145"/>
                    <a:pt x="143" y="157"/>
                  </a:cubicBezTo>
                  <a:cubicBezTo>
                    <a:pt x="116" y="171"/>
                    <a:pt x="87" y="181"/>
                    <a:pt x="60" y="194"/>
                  </a:cubicBezTo>
                  <a:cubicBezTo>
                    <a:pt x="53" y="198"/>
                    <a:pt x="45" y="201"/>
                    <a:pt x="38" y="204"/>
                  </a:cubicBezTo>
                  <a:cubicBezTo>
                    <a:pt x="36" y="204"/>
                    <a:pt x="31" y="205"/>
                    <a:pt x="29" y="206"/>
                  </a:cubicBezTo>
                  <a:cubicBezTo>
                    <a:pt x="32" y="204"/>
                    <a:pt x="35" y="202"/>
                    <a:pt x="38" y="201"/>
                  </a:cubicBezTo>
                  <a:cubicBezTo>
                    <a:pt x="51" y="193"/>
                    <a:pt x="66" y="187"/>
                    <a:pt x="80" y="181"/>
                  </a:cubicBezTo>
                  <a:cubicBezTo>
                    <a:pt x="110" y="166"/>
                    <a:pt x="142" y="154"/>
                    <a:pt x="173" y="142"/>
                  </a:cubicBezTo>
                  <a:cubicBezTo>
                    <a:pt x="187" y="136"/>
                    <a:pt x="201" y="131"/>
                    <a:pt x="214" y="126"/>
                  </a:cubicBezTo>
                  <a:cubicBezTo>
                    <a:pt x="220" y="124"/>
                    <a:pt x="225" y="122"/>
                    <a:pt x="230" y="120"/>
                  </a:cubicBezTo>
                  <a:cubicBezTo>
                    <a:pt x="232" y="119"/>
                    <a:pt x="234" y="117"/>
                    <a:pt x="236" y="116"/>
                  </a:cubicBezTo>
                  <a:cubicBezTo>
                    <a:pt x="238" y="116"/>
                    <a:pt x="240" y="115"/>
                    <a:pt x="241" y="114"/>
                  </a:cubicBezTo>
                  <a:cubicBezTo>
                    <a:pt x="242" y="115"/>
                    <a:pt x="242" y="116"/>
                    <a:pt x="242" y="117"/>
                  </a:cubicBezTo>
                  <a:close/>
                  <a:moveTo>
                    <a:pt x="45" y="227"/>
                  </a:moveTo>
                  <a:cubicBezTo>
                    <a:pt x="45" y="227"/>
                    <a:pt x="45" y="227"/>
                    <a:pt x="45" y="227"/>
                  </a:cubicBezTo>
                  <a:cubicBezTo>
                    <a:pt x="61" y="220"/>
                    <a:pt x="76" y="212"/>
                    <a:pt x="92" y="205"/>
                  </a:cubicBezTo>
                  <a:cubicBezTo>
                    <a:pt x="104" y="200"/>
                    <a:pt x="115" y="195"/>
                    <a:pt x="127" y="191"/>
                  </a:cubicBezTo>
                  <a:cubicBezTo>
                    <a:pt x="115" y="196"/>
                    <a:pt x="104" y="202"/>
                    <a:pt x="92" y="208"/>
                  </a:cubicBezTo>
                  <a:cubicBezTo>
                    <a:pt x="78" y="216"/>
                    <a:pt x="63" y="223"/>
                    <a:pt x="51" y="233"/>
                  </a:cubicBezTo>
                  <a:cubicBezTo>
                    <a:pt x="49" y="231"/>
                    <a:pt x="47" y="229"/>
                    <a:pt x="45" y="227"/>
                  </a:cubicBezTo>
                  <a:close/>
                  <a:moveTo>
                    <a:pt x="72" y="249"/>
                  </a:moveTo>
                  <a:cubicBezTo>
                    <a:pt x="83" y="245"/>
                    <a:pt x="95" y="238"/>
                    <a:pt x="106" y="232"/>
                  </a:cubicBezTo>
                  <a:cubicBezTo>
                    <a:pt x="122" y="225"/>
                    <a:pt x="138" y="218"/>
                    <a:pt x="155" y="211"/>
                  </a:cubicBezTo>
                  <a:cubicBezTo>
                    <a:pt x="144" y="217"/>
                    <a:pt x="133" y="223"/>
                    <a:pt x="122" y="229"/>
                  </a:cubicBezTo>
                  <a:cubicBezTo>
                    <a:pt x="117" y="232"/>
                    <a:pt x="111" y="235"/>
                    <a:pt x="106" y="239"/>
                  </a:cubicBezTo>
                  <a:cubicBezTo>
                    <a:pt x="100" y="245"/>
                    <a:pt x="92" y="248"/>
                    <a:pt x="84" y="253"/>
                  </a:cubicBezTo>
                  <a:cubicBezTo>
                    <a:pt x="84" y="253"/>
                    <a:pt x="84" y="253"/>
                    <a:pt x="84" y="253"/>
                  </a:cubicBezTo>
                  <a:cubicBezTo>
                    <a:pt x="84" y="253"/>
                    <a:pt x="84" y="253"/>
                    <a:pt x="84" y="253"/>
                  </a:cubicBezTo>
                  <a:cubicBezTo>
                    <a:pt x="79" y="252"/>
                    <a:pt x="76" y="251"/>
                    <a:pt x="72" y="249"/>
                  </a:cubicBezTo>
                  <a:close/>
                  <a:moveTo>
                    <a:pt x="88" y="253"/>
                  </a:moveTo>
                  <a:cubicBezTo>
                    <a:pt x="104" y="248"/>
                    <a:pt x="118" y="240"/>
                    <a:pt x="133" y="233"/>
                  </a:cubicBezTo>
                  <a:cubicBezTo>
                    <a:pt x="145" y="228"/>
                    <a:pt x="158" y="222"/>
                    <a:pt x="170" y="217"/>
                  </a:cubicBezTo>
                  <a:cubicBezTo>
                    <a:pt x="160" y="222"/>
                    <a:pt x="150" y="228"/>
                    <a:pt x="141" y="234"/>
                  </a:cubicBezTo>
                  <a:cubicBezTo>
                    <a:pt x="135" y="237"/>
                    <a:pt x="130" y="241"/>
                    <a:pt x="125" y="245"/>
                  </a:cubicBezTo>
                  <a:cubicBezTo>
                    <a:pt x="122" y="247"/>
                    <a:pt x="119" y="249"/>
                    <a:pt x="115" y="251"/>
                  </a:cubicBezTo>
                  <a:cubicBezTo>
                    <a:pt x="106" y="253"/>
                    <a:pt x="97" y="254"/>
                    <a:pt x="88" y="253"/>
                  </a:cubicBezTo>
                  <a:close/>
                  <a:moveTo>
                    <a:pt x="237" y="199"/>
                  </a:moveTo>
                  <a:cubicBezTo>
                    <a:pt x="236" y="202"/>
                    <a:pt x="235" y="204"/>
                    <a:pt x="234" y="207"/>
                  </a:cubicBezTo>
                  <a:cubicBezTo>
                    <a:pt x="230" y="208"/>
                    <a:pt x="225" y="211"/>
                    <a:pt x="221" y="213"/>
                  </a:cubicBezTo>
                  <a:cubicBezTo>
                    <a:pt x="206" y="221"/>
                    <a:pt x="191" y="228"/>
                    <a:pt x="176" y="235"/>
                  </a:cubicBezTo>
                  <a:cubicBezTo>
                    <a:pt x="167" y="240"/>
                    <a:pt x="159" y="244"/>
                    <a:pt x="150" y="249"/>
                  </a:cubicBezTo>
                  <a:cubicBezTo>
                    <a:pt x="142" y="253"/>
                    <a:pt x="153" y="246"/>
                    <a:pt x="155" y="245"/>
                  </a:cubicBezTo>
                  <a:cubicBezTo>
                    <a:pt x="159" y="243"/>
                    <a:pt x="163" y="240"/>
                    <a:pt x="167" y="238"/>
                  </a:cubicBezTo>
                  <a:cubicBezTo>
                    <a:pt x="178" y="231"/>
                    <a:pt x="189" y="225"/>
                    <a:pt x="201" y="218"/>
                  </a:cubicBezTo>
                  <a:cubicBezTo>
                    <a:pt x="213" y="212"/>
                    <a:pt x="226" y="207"/>
                    <a:pt x="237" y="199"/>
                  </a:cubicBezTo>
                  <a:close/>
                  <a:moveTo>
                    <a:pt x="223" y="229"/>
                  </a:moveTo>
                  <a:cubicBezTo>
                    <a:pt x="223" y="229"/>
                    <a:pt x="222" y="229"/>
                    <a:pt x="222" y="229"/>
                  </a:cubicBezTo>
                  <a:cubicBezTo>
                    <a:pt x="212" y="234"/>
                    <a:pt x="203" y="240"/>
                    <a:pt x="194" y="246"/>
                  </a:cubicBezTo>
                  <a:cubicBezTo>
                    <a:pt x="190" y="249"/>
                    <a:pt x="185" y="252"/>
                    <a:pt x="180" y="254"/>
                  </a:cubicBezTo>
                  <a:cubicBezTo>
                    <a:pt x="177" y="256"/>
                    <a:pt x="174" y="257"/>
                    <a:pt x="171" y="258"/>
                  </a:cubicBezTo>
                  <a:cubicBezTo>
                    <a:pt x="171" y="258"/>
                    <a:pt x="171" y="258"/>
                    <a:pt x="171" y="258"/>
                  </a:cubicBezTo>
                  <a:cubicBezTo>
                    <a:pt x="171" y="258"/>
                    <a:pt x="171" y="258"/>
                    <a:pt x="171" y="258"/>
                  </a:cubicBezTo>
                  <a:cubicBezTo>
                    <a:pt x="171" y="257"/>
                    <a:pt x="178" y="254"/>
                    <a:pt x="178" y="253"/>
                  </a:cubicBezTo>
                  <a:cubicBezTo>
                    <a:pt x="195" y="242"/>
                    <a:pt x="213" y="232"/>
                    <a:pt x="229" y="219"/>
                  </a:cubicBezTo>
                  <a:cubicBezTo>
                    <a:pt x="227" y="222"/>
                    <a:pt x="225" y="226"/>
                    <a:pt x="223" y="229"/>
                  </a:cubicBezTo>
                  <a:close/>
                  <a:moveTo>
                    <a:pt x="159" y="256"/>
                  </a:moveTo>
                  <a:cubicBezTo>
                    <a:pt x="169" y="254"/>
                    <a:pt x="178" y="248"/>
                    <a:pt x="187" y="243"/>
                  </a:cubicBezTo>
                  <a:cubicBezTo>
                    <a:pt x="196" y="237"/>
                    <a:pt x="205" y="233"/>
                    <a:pt x="214" y="228"/>
                  </a:cubicBezTo>
                  <a:cubicBezTo>
                    <a:pt x="209" y="232"/>
                    <a:pt x="204" y="235"/>
                    <a:pt x="199" y="239"/>
                  </a:cubicBezTo>
                  <a:cubicBezTo>
                    <a:pt x="189" y="245"/>
                    <a:pt x="178" y="250"/>
                    <a:pt x="169" y="258"/>
                  </a:cubicBezTo>
                  <a:cubicBezTo>
                    <a:pt x="166" y="258"/>
                    <a:pt x="162" y="257"/>
                    <a:pt x="159" y="256"/>
                  </a:cubicBezTo>
                  <a:close/>
                  <a:moveTo>
                    <a:pt x="146" y="252"/>
                  </a:moveTo>
                  <a:cubicBezTo>
                    <a:pt x="168" y="242"/>
                    <a:pt x="189" y="231"/>
                    <a:pt x="211" y="220"/>
                  </a:cubicBezTo>
                  <a:cubicBezTo>
                    <a:pt x="207" y="223"/>
                    <a:pt x="203" y="225"/>
                    <a:pt x="200" y="228"/>
                  </a:cubicBezTo>
                  <a:cubicBezTo>
                    <a:pt x="185" y="237"/>
                    <a:pt x="170" y="246"/>
                    <a:pt x="155" y="256"/>
                  </a:cubicBezTo>
                  <a:cubicBezTo>
                    <a:pt x="152" y="255"/>
                    <a:pt x="149" y="254"/>
                    <a:pt x="146" y="252"/>
                  </a:cubicBezTo>
                  <a:close/>
                  <a:moveTo>
                    <a:pt x="229" y="217"/>
                  </a:moveTo>
                  <a:cubicBezTo>
                    <a:pt x="215" y="228"/>
                    <a:pt x="197" y="235"/>
                    <a:pt x="181" y="245"/>
                  </a:cubicBezTo>
                  <a:cubicBezTo>
                    <a:pt x="175" y="249"/>
                    <a:pt x="162" y="253"/>
                    <a:pt x="159" y="255"/>
                  </a:cubicBezTo>
                  <a:cubicBezTo>
                    <a:pt x="168" y="249"/>
                    <a:pt x="178" y="243"/>
                    <a:pt x="188" y="237"/>
                  </a:cubicBezTo>
                  <a:cubicBezTo>
                    <a:pt x="196" y="231"/>
                    <a:pt x="205" y="226"/>
                    <a:pt x="213" y="221"/>
                  </a:cubicBezTo>
                  <a:cubicBezTo>
                    <a:pt x="217" y="219"/>
                    <a:pt x="220" y="217"/>
                    <a:pt x="223" y="215"/>
                  </a:cubicBezTo>
                  <a:cubicBezTo>
                    <a:pt x="224" y="214"/>
                    <a:pt x="224" y="214"/>
                    <a:pt x="225" y="213"/>
                  </a:cubicBezTo>
                  <a:cubicBezTo>
                    <a:pt x="228" y="212"/>
                    <a:pt x="231" y="211"/>
                    <a:pt x="233" y="209"/>
                  </a:cubicBezTo>
                  <a:cubicBezTo>
                    <a:pt x="232" y="212"/>
                    <a:pt x="231" y="214"/>
                    <a:pt x="230" y="217"/>
                  </a:cubicBezTo>
                  <a:cubicBezTo>
                    <a:pt x="230" y="217"/>
                    <a:pt x="229" y="217"/>
                    <a:pt x="229" y="217"/>
                  </a:cubicBezTo>
                  <a:close/>
                  <a:moveTo>
                    <a:pt x="144" y="251"/>
                  </a:moveTo>
                  <a:cubicBezTo>
                    <a:pt x="141" y="250"/>
                    <a:pt x="139" y="249"/>
                    <a:pt x="136" y="247"/>
                  </a:cubicBezTo>
                  <a:cubicBezTo>
                    <a:pt x="149" y="242"/>
                    <a:pt x="162" y="236"/>
                    <a:pt x="175" y="231"/>
                  </a:cubicBezTo>
                  <a:cubicBezTo>
                    <a:pt x="164" y="237"/>
                    <a:pt x="154" y="244"/>
                    <a:pt x="144" y="251"/>
                  </a:cubicBezTo>
                  <a:close/>
                  <a:moveTo>
                    <a:pt x="175" y="258"/>
                  </a:moveTo>
                  <a:cubicBezTo>
                    <a:pt x="188" y="253"/>
                    <a:pt x="199" y="244"/>
                    <a:pt x="212" y="237"/>
                  </a:cubicBezTo>
                  <a:cubicBezTo>
                    <a:pt x="213" y="236"/>
                    <a:pt x="215" y="235"/>
                    <a:pt x="217" y="234"/>
                  </a:cubicBezTo>
                  <a:cubicBezTo>
                    <a:pt x="220" y="232"/>
                    <a:pt x="221" y="231"/>
                    <a:pt x="219" y="233"/>
                  </a:cubicBezTo>
                  <a:cubicBezTo>
                    <a:pt x="217" y="236"/>
                    <a:pt x="214" y="238"/>
                    <a:pt x="211" y="240"/>
                  </a:cubicBezTo>
                  <a:cubicBezTo>
                    <a:pt x="205" y="245"/>
                    <a:pt x="199" y="250"/>
                    <a:pt x="192" y="255"/>
                  </a:cubicBezTo>
                  <a:cubicBezTo>
                    <a:pt x="191" y="255"/>
                    <a:pt x="191" y="255"/>
                    <a:pt x="191" y="255"/>
                  </a:cubicBezTo>
                  <a:cubicBezTo>
                    <a:pt x="186" y="257"/>
                    <a:pt x="180" y="258"/>
                    <a:pt x="175" y="258"/>
                  </a:cubicBezTo>
                  <a:close/>
                  <a:moveTo>
                    <a:pt x="196" y="253"/>
                  </a:moveTo>
                  <a:cubicBezTo>
                    <a:pt x="201" y="250"/>
                    <a:pt x="206" y="247"/>
                    <a:pt x="210" y="244"/>
                  </a:cubicBezTo>
                  <a:cubicBezTo>
                    <a:pt x="209" y="245"/>
                    <a:pt x="207" y="246"/>
                    <a:pt x="205" y="248"/>
                  </a:cubicBezTo>
                  <a:cubicBezTo>
                    <a:pt x="202" y="250"/>
                    <a:pt x="199" y="252"/>
                    <a:pt x="196" y="253"/>
                  </a:cubicBezTo>
                  <a:close/>
                  <a:moveTo>
                    <a:pt x="238" y="198"/>
                  </a:moveTo>
                  <a:cubicBezTo>
                    <a:pt x="237" y="197"/>
                    <a:pt x="237" y="197"/>
                    <a:pt x="237" y="198"/>
                  </a:cubicBezTo>
                  <a:cubicBezTo>
                    <a:pt x="236" y="198"/>
                    <a:pt x="235" y="199"/>
                    <a:pt x="234" y="199"/>
                  </a:cubicBezTo>
                  <a:cubicBezTo>
                    <a:pt x="233" y="199"/>
                    <a:pt x="233" y="199"/>
                    <a:pt x="232" y="200"/>
                  </a:cubicBezTo>
                  <a:cubicBezTo>
                    <a:pt x="219" y="207"/>
                    <a:pt x="205" y="214"/>
                    <a:pt x="191" y="221"/>
                  </a:cubicBezTo>
                  <a:cubicBezTo>
                    <a:pt x="173" y="230"/>
                    <a:pt x="154" y="239"/>
                    <a:pt x="134" y="246"/>
                  </a:cubicBezTo>
                  <a:cubicBezTo>
                    <a:pt x="134" y="246"/>
                    <a:pt x="134" y="246"/>
                    <a:pt x="133" y="246"/>
                  </a:cubicBezTo>
                  <a:cubicBezTo>
                    <a:pt x="132" y="245"/>
                    <a:pt x="130" y="245"/>
                    <a:pt x="129" y="246"/>
                  </a:cubicBezTo>
                  <a:cubicBezTo>
                    <a:pt x="129" y="246"/>
                    <a:pt x="129" y="246"/>
                    <a:pt x="129" y="246"/>
                  </a:cubicBezTo>
                  <a:cubicBezTo>
                    <a:pt x="128" y="246"/>
                    <a:pt x="127" y="247"/>
                    <a:pt x="126" y="248"/>
                  </a:cubicBezTo>
                  <a:cubicBezTo>
                    <a:pt x="126" y="248"/>
                    <a:pt x="126" y="248"/>
                    <a:pt x="126" y="248"/>
                  </a:cubicBezTo>
                  <a:cubicBezTo>
                    <a:pt x="125" y="248"/>
                    <a:pt x="123" y="249"/>
                    <a:pt x="121" y="249"/>
                  </a:cubicBezTo>
                  <a:cubicBezTo>
                    <a:pt x="122" y="249"/>
                    <a:pt x="122" y="249"/>
                    <a:pt x="123" y="248"/>
                  </a:cubicBezTo>
                  <a:cubicBezTo>
                    <a:pt x="123" y="248"/>
                    <a:pt x="123" y="248"/>
                    <a:pt x="123" y="248"/>
                  </a:cubicBezTo>
                  <a:cubicBezTo>
                    <a:pt x="128" y="246"/>
                    <a:pt x="133" y="243"/>
                    <a:pt x="138" y="239"/>
                  </a:cubicBezTo>
                  <a:cubicBezTo>
                    <a:pt x="147" y="234"/>
                    <a:pt x="155" y="231"/>
                    <a:pt x="164" y="227"/>
                  </a:cubicBezTo>
                  <a:cubicBezTo>
                    <a:pt x="174" y="223"/>
                    <a:pt x="183" y="218"/>
                    <a:pt x="192" y="212"/>
                  </a:cubicBezTo>
                  <a:cubicBezTo>
                    <a:pt x="208" y="203"/>
                    <a:pt x="224" y="195"/>
                    <a:pt x="240" y="188"/>
                  </a:cubicBezTo>
                  <a:cubicBezTo>
                    <a:pt x="240" y="189"/>
                    <a:pt x="240" y="190"/>
                    <a:pt x="240" y="191"/>
                  </a:cubicBezTo>
                  <a:cubicBezTo>
                    <a:pt x="239" y="193"/>
                    <a:pt x="238" y="195"/>
                    <a:pt x="238" y="198"/>
                  </a:cubicBezTo>
                  <a:close/>
                  <a:moveTo>
                    <a:pt x="237" y="100"/>
                  </a:moveTo>
                  <a:cubicBezTo>
                    <a:pt x="218" y="110"/>
                    <a:pt x="199" y="117"/>
                    <a:pt x="179" y="124"/>
                  </a:cubicBezTo>
                  <a:cubicBezTo>
                    <a:pt x="174" y="126"/>
                    <a:pt x="168" y="128"/>
                    <a:pt x="163" y="130"/>
                  </a:cubicBezTo>
                  <a:cubicBezTo>
                    <a:pt x="157" y="132"/>
                    <a:pt x="151" y="134"/>
                    <a:pt x="145" y="136"/>
                  </a:cubicBezTo>
                  <a:cubicBezTo>
                    <a:pt x="117" y="147"/>
                    <a:pt x="90" y="159"/>
                    <a:pt x="63" y="171"/>
                  </a:cubicBezTo>
                  <a:cubicBezTo>
                    <a:pt x="50" y="176"/>
                    <a:pt x="35" y="182"/>
                    <a:pt x="24" y="188"/>
                  </a:cubicBezTo>
                  <a:cubicBezTo>
                    <a:pt x="38" y="180"/>
                    <a:pt x="53" y="174"/>
                    <a:pt x="68" y="168"/>
                  </a:cubicBezTo>
                  <a:cubicBezTo>
                    <a:pt x="83" y="162"/>
                    <a:pt x="96" y="153"/>
                    <a:pt x="111" y="147"/>
                  </a:cubicBezTo>
                  <a:cubicBezTo>
                    <a:pt x="127" y="141"/>
                    <a:pt x="143" y="134"/>
                    <a:pt x="159" y="127"/>
                  </a:cubicBezTo>
                  <a:cubicBezTo>
                    <a:pt x="175" y="121"/>
                    <a:pt x="191" y="113"/>
                    <a:pt x="206" y="106"/>
                  </a:cubicBezTo>
                  <a:cubicBezTo>
                    <a:pt x="208" y="105"/>
                    <a:pt x="210" y="104"/>
                    <a:pt x="212" y="103"/>
                  </a:cubicBezTo>
                  <a:cubicBezTo>
                    <a:pt x="219" y="100"/>
                    <a:pt x="227" y="97"/>
                    <a:pt x="233" y="91"/>
                  </a:cubicBezTo>
                  <a:cubicBezTo>
                    <a:pt x="234" y="94"/>
                    <a:pt x="236" y="97"/>
                    <a:pt x="237" y="100"/>
                  </a:cubicBezTo>
                  <a:close/>
                  <a:moveTo>
                    <a:pt x="223" y="76"/>
                  </a:moveTo>
                  <a:cubicBezTo>
                    <a:pt x="165" y="100"/>
                    <a:pt x="109" y="125"/>
                    <a:pt x="52" y="151"/>
                  </a:cubicBezTo>
                  <a:cubicBezTo>
                    <a:pt x="39" y="157"/>
                    <a:pt x="27" y="165"/>
                    <a:pt x="13" y="169"/>
                  </a:cubicBezTo>
                  <a:cubicBezTo>
                    <a:pt x="13" y="169"/>
                    <a:pt x="13" y="169"/>
                    <a:pt x="13" y="169"/>
                  </a:cubicBezTo>
                  <a:cubicBezTo>
                    <a:pt x="16" y="168"/>
                    <a:pt x="19" y="165"/>
                    <a:pt x="20" y="164"/>
                  </a:cubicBezTo>
                  <a:cubicBezTo>
                    <a:pt x="23" y="162"/>
                    <a:pt x="26" y="160"/>
                    <a:pt x="29" y="159"/>
                  </a:cubicBezTo>
                  <a:cubicBezTo>
                    <a:pt x="36" y="155"/>
                    <a:pt x="43" y="151"/>
                    <a:pt x="50" y="148"/>
                  </a:cubicBezTo>
                  <a:cubicBezTo>
                    <a:pt x="78" y="133"/>
                    <a:pt x="107" y="119"/>
                    <a:pt x="136" y="106"/>
                  </a:cubicBezTo>
                  <a:cubicBezTo>
                    <a:pt x="137" y="105"/>
                    <a:pt x="139" y="105"/>
                    <a:pt x="140" y="104"/>
                  </a:cubicBezTo>
                  <a:cubicBezTo>
                    <a:pt x="158" y="97"/>
                    <a:pt x="175" y="90"/>
                    <a:pt x="192" y="83"/>
                  </a:cubicBezTo>
                  <a:cubicBezTo>
                    <a:pt x="195" y="82"/>
                    <a:pt x="198" y="81"/>
                    <a:pt x="201" y="80"/>
                  </a:cubicBezTo>
                  <a:cubicBezTo>
                    <a:pt x="203" y="79"/>
                    <a:pt x="205" y="77"/>
                    <a:pt x="208" y="76"/>
                  </a:cubicBezTo>
                  <a:cubicBezTo>
                    <a:pt x="208" y="76"/>
                    <a:pt x="209" y="76"/>
                    <a:pt x="210" y="75"/>
                  </a:cubicBezTo>
                  <a:cubicBezTo>
                    <a:pt x="213" y="74"/>
                    <a:pt x="216" y="73"/>
                    <a:pt x="219" y="71"/>
                  </a:cubicBezTo>
                  <a:cubicBezTo>
                    <a:pt x="220" y="73"/>
                    <a:pt x="222" y="74"/>
                    <a:pt x="223" y="76"/>
                  </a:cubicBezTo>
                  <a:close/>
                  <a:moveTo>
                    <a:pt x="211" y="64"/>
                  </a:moveTo>
                  <a:cubicBezTo>
                    <a:pt x="204" y="68"/>
                    <a:pt x="197" y="71"/>
                    <a:pt x="189" y="74"/>
                  </a:cubicBezTo>
                  <a:cubicBezTo>
                    <a:pt x="187" y="75"/>
                    <a:pt x="185" y="76"/>
                    <a:pt x="182" y="76"/>
                  </a:cubicBezTo>
                  <a:cubicBezTo>
                    <a:pt x="171" y="81"/>
                    <a:pt x="160" y="85"/>
                    <a:pt x="149" y="89"/>
                  </a:cubicBezTo>
                  <a:cubicBezTo>
                    <a:pt x="124" y="99"/>
                    <a:pt x="100" y="109"/>
                    <a:pt x="76" y="119"/>
                  </a:cubicBezTo>
                  <a:cubicBezTo>
                    <a:pt x="66" y="123"/>
                    <a:pt x="55" y="128"/>
                    <a:pt x="46" y="133"/>
                  </a:cubicBezTo>
                  <a:cubicBezTo>
                    <a:pt x="35" y="139"/>
                    <a:pt x="26" y="146"/>
                    <a:pt x="14" y="150"/>
                  </a:cubicBezTo>
                  <a:cubicBezTo>
                    <a:pt x="6" y="152"/>
                    <a:pt x="19" y="147"/>
                    <a:pt x="21" y="146"/>
                  </a:cubicBezTo>
                  <a:cubicBezTo>
                    <a:pt x="26" y="143"/>
                    <a:pt x="31" y="139"/>
                    <a:pt x="36" y="136"/>
                  </a:cubicBezTo>
                  <a:cubicBezTo>
                    <a:pt x="47" y="130"/>
                    <a:pt x="58" y="123"/>
                    <a:pt x="70" y="117"/>
                  </a:cubicBezTo>
                  <a:cubicBezTo>
                    <a:pt x="92" y="105"/>
                    <a:pt x="115" y="95"/>
                    <a:pt x="138" y="85"/>
                  </a:cubicBezTo>
                  <a:cubicBezTo>
                    <a:pt x="150" y="79"/>
                    <a:pt x="162" y="74"/>
                    <a:pt x="174" y="69"/>
                  </a:cubicBezTo>
                  <a:cubicBezTo>
                    <a:pt x="183" y="66"/>
                    <a:pt x="192" y="62"/>
                    <a:pt x="200" y="57"/>
                  </a:cubicBezTo>
                  <a:cubicBezTo>
                    <a:pt x="202" y="58"/>
                    <a:pt x="203" y="59"/>
                    <a:pt x="205" y="60"/>
                  </a:cubicBezTo>
                  <a:cubicBezTo>
                    <a:pt x="207" y="61"/>
                    <a:pt x="209" y="63"/>
                    <a:pt x="211" y="64"/>
                  </a:cubicBezTo>
                  <a:close/>
                  <a:moveTo>
                    <a:pt x="151" y="42"/>
                  </a:moveTo>
                  <a:cubicBezTo>
                    <a:pt x="148" y="43"/>
                    <a:pt x="146" y="44"/>
                    <a:pt x="143" y="45"/>
                  </a:cubicBezTo>
                  <a:cubicBezTo>
                    <a:pt x="143" y="44"/>
                    <a:pt x="143" y="42"/>
                    <a:pt x="144" y="41"/>
                  </a:cubicBezTo>
                  <a:cubicBezTo>
                    <a:pt x="146" y="41"/>
                    <a:pt x="149" y="41"/>
                    <a:pt x="151" y="42"/>
                  </a:cubicBezTo>
                  <a:close/>
                  <a:moveTo>
                    <a:pt x="135" y="41"/>
                  </a:moveTo>
                  <a:cubicBezTo>
                    <a:pt x="135" y="41"/>
                    <a:pt x="134" y="41"/>
                    <a:pt x="134" y="41"/>
                  </a:cubicBezTo>
                  <a:cubicBezTo>
                    <a:pt x="98" y="57"/>
                    <a:pt x="62" y="77"/>
                    <a:pt x="27" y="97"/>
                  </a:cubicBezTo>
                  <a:cubicBezTo>
                    <a:pt x="26" y="98"/>
                    <a:pt x="23" y="100"/>
                    <a:pt x="21" y="101"/>
                  </a:cubicBezTo>
                  <a:cubicBezTo>
                    <a:pt x="21" y="101"/>
                    <a:pt x="21" y="101"/>
                    <a:pt x="21" y="101"/>
                  </a:cubicBezTo>
                  <a:cubicBezTo>
                    <a:pt x="22" y="100"/>
                    <a:pt x="22" y="100"/>
                    <a:pt x="23" y="99"/>
                  </a:cubicBezTo>
                  <a:cubicBezTo>
                    <a:pt x="28" y="96"/>
                    <a:pt x="33" y="93"/>
                    <a:pt x="37" y="90"/>
                  </a:cubicBezTo>
                  <a:cubicBezTo>
                    <a:pt x="46" y="84"/>
                    <a:pt x="56" y="79"/>
                    <a:pt x="65" y="74"/>
                  </a:cubicBezTo>
                  <a:cubicBezTo>
                    <a:pt x="85" y="62"/>
                    <a:pt x="106" y="51"/>
                    <a:pt x="127" y="41"/>
                  </a:cubicBezTo>
                  <a:cubicBezTo>
                    <a:pt x="130" y="41"/>
                    <a:pt x="132" y="41"/>
                    <a:pt x="135" y="41"/>
                  </a:cubicBezTo>
                  <a:close/>
                  <a:moveTo>
                    <a:pt x="77" y="51"/>
                  </a:moveTo>
                  <a:cubicBezTo>
                    <a:pt x="83" y="48"/>
                    <a:pt x="90" y="46"/>
                    <a:pt x="97" y="45"/>
                  </a:cubicBezTo>
                  <a:cubicBezTo>
                    <a:pt x="91" y="47"/>
                    <a:pt x="86" y="50"/>
                    <a:pt x="81" y="53"/>
                  </a:cubicBezTo>
                  <a:cubicBezTo>
                    <a:pt x="68" y="60"/>
                    <a:pt x="54" y="66"/>
                    <a:pt x="41" y="74"/>
                  </a:cubicBezTo>
                  <a:cubicBezTo>
                    <a:pt x="51" y="64"/>
                    <a:pt x="63" y="56"/>
                    <a:pt x="77" y="51"/>
                  </a:cubicBezTo>
                  <a:close/>
                  <a:moveTo>
                    <a:pt x="39" y="76"/>
                  </a:moveTo>
                  <a:cubicBezTo>
                    <a:pt x="39" y="76"/>
                    <a:pt x="39" y="76"/>
                    <a:pt x="40" y="76"/>
                  </a:cubicBezTo>
                  <a:cubicBezTo>
                    <a:pt x="54" y="68"/>
                    <a:pt x="68" y="61"/>
                    <a:pt x="82" y="54"/>
                  </a:cubicBezTo>
                  <a:cubicBezTo>
                    <a:pt x="88" y="50"/>
                    <a:pt x="94" y="47"/>
                    <a:pt x="101" y="44"/>
                  </a:cubicBezTo>
                  <a:cubicBezTo>
                    <a:pt x="103" y="44"/>
                    <a:pt x="105" y="43"/>
                    <a:pt x="107" y="43"/>
                  </a:cubicBezTo>
                  <a:cubicBezTo>
                    <a:pt x="107" y="43"/>
                    <a:pt x="107" y="43"/>
                    <a:pt x="107" y="43"/>
                  </a:cubicBezTo>
                  <a:cubicBezTo>
                    <a:pt x="104" y="44"/>
                    <a:pt x="100" y="46"/>
                    <a:pt x="97" y="48"/>
                  </a:cubicBezTo>
                  <a:cubicBezTo>
                    <a:pt x="75" y="58"/>
                    <a:pt x="53" y="68"/>
                    <a:pt x="33" y="82"/>
                  </a:cubicBezTo>
                  <a:cubicBezTo>
                    <a:pt x="35" y="80"/>
                    <a:pt x="37" y="78"/>
                    <a:pt x="39" y="76"/>
                  </a:cubicBezTo>
                  <a:close/>
                  <a:moveTo>
                    <a:pt x="15" y="174"/>
                  </a:moveTo>
                  <a:cubicBezTo>
                    <a:pt x="38" y="161"/>
                    <a:pt x="64" y="155"/>
                    <a:pt x="88" y="144"/>
                  </a:cubicBezTo>
                  <a:cubicBezTo>
                    <a:pt x="100" y="139"/>
                    <a:pt x="111" y="134"/>
                    <a:pt x="122" y="129"/>
                  </a:cubicBezTo>
                  <a:cubicBezTo>
                    <a:pt x="95" y="143"/>
                    <a:pt x="68" y="157"/>
                    <a:pt x="41" y="170"/>
                  </a:cubicBezTo>
                  <a:cubicBezTo>
                    <a:pt x="39" y="171"/>
                    <a:pt x="37" y="172"/>
                    <a:pt x="35" y="173"/>
                  </a:cubicBezTo>
                  <a:cubicBezTo>
                    <a:pt x="29" y="176"/>
                    <a:pt x="23" y="179"/>
                    <a:pt x="17" y="183"/>
                  </a:cubicBezTo>
                  <a:cubicBezTo>
                    <a:pt x="16" y="180"/>
                    <a:pt x="16" y="177"/>
                    <a:pt x="15" y="17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238"/>
            <p:cNvSpPr>
              <a:spLocks noEditPoints="1"/>
            </p:cNvSpPr>
            <p:nvPr/>
          </p:nvSpPr>
          <p:spPr bwMode="auto">
            <a:xfrm>
              <a:off x="1608383" y="3441134"/>
              <a:ext cx="987425" cy="835025"/>
            </a:xfrm>
            <a:custGeom>
              <a:avLst/>
              <a:gdLst>
                <a:gd name="T0" fmla="*/ 27 w 233"/>
                <a:gd name="T1" fmla="*/ 155 h 197"/>
                <a:gd name="T2" fmla="*/ 9 w 233"/>
                <a:gd name="T3" fmla="*/ 138 h 197"/>
                <a:gd name="T4" fmla="*/ 214 w 233"/>
                <a:gd name="T5" fmla="*/ 59 h 197"/>
                <a:gd name="T6" fmla="*/ 115 w 233"/>
                <a:gd name="T7" fmla="*/ 11 h 197"/>
                <a:gd name="T8" fmla="*/ 123 w 233"/>
                <a:gd name="T9" fmla="*/ 15 h 197"/>
                <a:gd name="T10" fmla="*/ 118 w 233"/>
                <a:gd name="T11" fmla="*/ 20 h 197"/>
                <a:gd name="T12" fmla="*/ 82 w 233"/>
                <a:gd name="T13" fmla="*/ 43 h 197"/>
                <a:gd name="T14" fmla="*/ 94 w 233"/>
                <a:gd name="T15" fmla="*/ 36 h 197"/>
                <a:gd name="T16" fmla="*/ 153 w 233"/>
                <a:gd name="T17" fmla="*/ 16 h 197"/>
                <a:gd name="T18" fmla="*/ 113 w 233"/>
                <a:gd name="T19" fmla="*/ 11 h 197"/>
                <a:gd name="T20" fmla="*/ 135 w 233"/>
                <a:gd name="T21" fmla="*/ 10 h 197"/>
                <a:gd name="T22" fmla="*/ 147 w 233"/>
                <a:gd name="T23" fmla="*/ 14 h 197"/>
                <a:gd name="T24" fmla="*/ 97 w 233"/>
                <a:gd name="T25" fmla="*/ 34 h 197"/>
                <a:gd name="T26" fmla="*/ 127 w 233"/>
                <a:gd name="T27" fmla="*/ 36 h 197"/>
                <a:gd name="T28" fmla="*/ 70 w 233"/>
                <a:gd name="T29" fmla="*/ 61 h 197"/>
                <a:gd name="T30" fmla="*/ 124 w 233"/>
                <a:gd name="T31" fmla="*/ 57 h 197"/>
                <a:gd name="T32" fmla="*/ 58 w 233"/>
                <a:gd name="T33" fmla="*/ 70 h 197"/>
                <a:gd name="T34" fmla="*/ 69 w 233"/>
                <a:gd name="T35" fmla="*/ 57 h 197"/>
                <a:gd name="T36" fmla="*/ 155 w 233"/>
                <a:gd name="T37" fmla="*/ 30 h 197"/>
                <a:gd name="T38" fmla="*/ 166 w 233"/>
                <a:gd name="T39" fmla="*/ 32 h 197"/>
                <a:gd name="T40" fmla="*/ 180 w 233"/>
                <a:gd name="T41" fmla="*/ 35 h 197"/>
                <a:gd name="T42" fmla="*/ 153 w 233"/>
                <a:gd name="T43" fmla="*/ 46 h 197"/>
                <a:gd name="T44" fmla="*/ 45 w 233"/>
                <a:gd name="T45" fmla="*/ 83 h 197"/>
                <a:gd name="T46" fmla="*/ 132 w 233"/>
                <a:gd name="T47" fmla="*/ 66 h 197"/>
                <a:gd name="T48" fmla="*/ 210 w 233"/>
                <a:gd name="T49" fmla="*/ 42 h 197"/>
                <a:gd name="T50" fmla="*/ 204 w 233"/>
                <a:gd name="T51" fmla="*/ 53 h 197"/>
                <a:gd name="T52" fmla="*/ 225 w 233"/>
                <a:gd name="T53" fmla="*/ 48 h 197"/>
                <a:gd name="T54" fmla="*/ 210 w 233"/>
                <a:gd name="T55" fmla="*/ 68 h 197"/>
                <a:gd name="T56" fmla="*/ 67 w 233"/>
                <a:gd name="T57" fmla="*/ 114 h 197"/>
                <a:gd name="T58" fmla="*/ 26 w 233"/>
                <a:gd name="T59" fmla="*/ 127 h 197"/>
                <a:gd name="T60" fmla="*/ 34 w 233"/>
                <a:gd name="T61" fmla="*/ 130 h 197"/>
                <a:gd name="T62" fmla="*/ 155 w 233"/>
                <a:gd name="T63" fmla="*/ 108 h 197"/>
                <a:gd name="T64" fmla="*/ 50 w 233"/>
                <a:gd name="T65" fmla="*/ 138 h 197"/>
                <a:gd name="T66" fmla="*/ 115 w 233"/>
                <a:gd name="T67" fmla="*/ 167 h 197"/>
                <a:gd name="T68" fmla="*/ 112 w 233"/>
                <a:gd name="T69" fmla="*/ 158 h 197"/>
                <a:gd name="T70" fmla="*/ 131 w 233"/>
                <a:gd name="T71" fmla="*/ 151 h 197"/>
                <a:gd name="T72" fmla="*/ 87 w 233"/>
                <a:gd name="T73" fmla="*/ 147 h 197"/>
                <a:gd name="T74" fmla="*/ 110 w 233"/>
                <a:gd name="T75" fmla="*/ 138 h 197"/>
                <a:gd name="T76" fmla="*/ 136 w 233"/>
                <a:gd name="T77" fmla="*/ 124 h 197"/>
                <a:gd name="T78" fmla="*/ 123 w 233"/>
                <a:gd name="T79" fmla="*/ 128 h 197"/>
                <a:gd name="T80" fmla="*/ 78 w 233"/>
                <a:gd name="T81" fmla="*/ 147 h 197"/>
                <a:gd name="T82" fmla="*/ 104 w 233"/>
                <a:gd name="T83" fmla="*/ 151 h 197"/>
                <a:gd name="T84" fmla="*/ 96 w 233"/>
                <a:gd name="T85" fmla="*/ 161 h 197"/>
                <a:gd name="T86" fmla="*/ 119 w 233"/>
                <a:gd name="T87" fmla="*/ 162 h 197"/>
                <a:gd name="T88" fmla="*/ 93 w 233"/>
                <a:gd name="T89" fmla="*/ 126 h 197"/>
                <a:gd name="T90" fmla="*/ 73 w 233"/>
                <a:gd name="T91" fmla="*/ 127 h 197"/>
                <a:gd name="T92" fmla="*/ 38 w 233"/>
                <a:gd name="T93" fmla="*/ 130 h 197"/>
                <a:gd name="T94" fmla="*/ 161 w 233"/>
                <a:gd name="T95" fmla="*/ 97 h 197"/>
                <a:gd name="T96" fmla="*/ 37 w 233"/>
                <a:gd name="T97" fmla="*/ 124 h 197"/>
                <a:gd name="T98" fmla="*/ 98 w 233"/>
                <a:gd name="T99" fmla="*/ 101 h 197"/>
                <a:gd name="T100" fmla="*/ 209 w 233"/>
                <a:gd name="T101" fmla="*/ 65 h 197"/>
                <a:gd name="T102" fmla="*/ 201 w 233"/>
                <a:gd name="T103" fmla="*/ 74 h 197"/>
                <a:gd name="T104" fmla="*/ 200 w 233"/>
                <a:gd name="T105" fmla="*/ 69 h 197"/>
                <a:gd name="T106" fmla="*/ 112 w 233"/>
                <a:gd name="T107" fmla="*/ 176 h 197"/>
                <a:gd name="T108" fmla="*/ 28 w 233"/>
                <a:gd name="T109" fmla="*/ 102 h 197"/>
                <a:gd name="T110" fmla="*/ 28 w 233"/>
                <a:gd name="T111" fmla="*/ 102 h 197"/>
                <a:gd name="T112" fmla="*/ 110 w 233"/>
                <a:gd name="T113" fmla="*/ 184 h 197"/>
                <a:gd name="T114" fmla="*/ 11 w 233"/>
                <a:gd name="T115" fmla="*/ 144 h 197"/>
                <a:gd name="T116" fmla="*/ 120 w 233"/>
                <a:gd name="T117" fmla="*/ 18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 h="197">
                  <a:moveTo>
                    <a:pt x="233" y="66"/>
                  </a:moveTo>
                  <a:cubicBezTo>
                    <a:pt x="232" y="66"/>
                    <a:pt x="232" y="66"/>
                    <a:pt x="232" y="66"/>
                  </a:cubicBezTo>
                  <a:cubicBezTo>
                    <a:pt x="229" y="66"/>
                    <a:pt x="228" y="62"/>
                    <a:pt x="228" y="60"/>
                  </a:cubicBezTo>
                  <a:cubicBezTo>
                    <a:pt x="226" y="56"/>
                    <a:pt x="227" y="52"/>
                    <a:pt x="229" y="48"/>
                  </a:cubicBezTo>
                  <a:cubicBezTo>
                    <a:pt x="229" y="48"/>
                    <a:pt x="229" y="48"/>
                    <a:pt x="229" y="47"/>
                  </a:cubicBezTo>
                  <a:cubicBezTo>
                    <a:pt x="229" y="47"/>
                    <a:pt x="229" y="47"/>
                    <a:pt x="228" y="46"/>
                  </a:cubicBezTo>
                  <a:cubicBezTo>
                    <a:pt x="212" y="39"/>
                    <a:pt x="197" y="32"/>
                    <a:pt x="181" y="25"/>
                  </a:cubicBezTo>
                  <a:cubicBezTo>
                    <a:pt x="161" y="16"/>
                    <a:pt x="141" y="7"/>
                    <a:pt x="121" y="0"/>
                  </a:cubicBezTo>
                  <a:cubicBezTo>
                    <a:pt x="121" y="0"/>
                    <a:pt x="120" y="0"/>
                    <a:pt x="120" y="1"/>
                  </a:cubicBezTo>
                  <a:cubicBezTo>
                    <a:pt x="99" y="20"/>
                    <a:pt x="80" y="41"/>
                    <a:pt x="61" y="62"/>
                  </a:cubicBezTo>
                  <a:cubicBezTo>
                    <a:pt x="44" y="81"/>
                    <a:pt x="26" y="100"/>
                    <a:pt x="9" y="119"/>
                  </a:cubicBezTo>
                  <a:cubicBezTo>
                    <a:pt x="2" y="124"/>
                    <a:pt x="0" y="142"/>
                    <a:pt x="9" y="146"/>
                  </a:cubicBezTo>
                  <a:cubicBezTo>
                    <a:pt x="15" y="150"/>
                    <a:pt x="21" y="152"/>
                    <a:pt x="27" y="155"/>
                  </a:cubicBezTo>
                  <a:cubicBezTo>
                    <a:pt x="38" y="161"/>
                    <a:pt x="49" y="166"/>
                    <a:pt x="60" y="172"/>
                  </a:cubicBezTo>
                  <a:cubicBezTo>
                    <a:pt x="77" y="180"/>
                    <a:pt x="94" y="190"/>
                    <a:pt x="111" y="197"/>
                  </a:cubicBezTo>
                  <a:cubicBezTo>
                    <a:pt x="112" y="197"/>
                    <a:pt x="113" y="197"/>
                    <a:pt x="113" y="196"/>
                  </a:cubicBezTo>
                  <a:cubicBezTo>
                    <a:pt x="113" y="196"/>
                    <a:pt x="113" y="196"/>
                    <a:pt x="113" y="196"/>
                  </a:cubicBezTo>
                  <a:cubicBezTo>
                    <a:pt x="129" y="178"/>
                    <a:pt x="146" y="162"/>
                    <a:pt x="162" y="145"/>
                  </a:cubicBezTo>
                  <a:cubicBezTo>
                    <a:pt x="183" y="122"/>
                    <a:pt x="204" y="100"/>
                    <a:pt x="225" y="77"/>
                  </a:cubicBezTo>
                  <a:cubicBezTo>
                    <a:pt x="227" y="74"/>
                    <a:pt x="232" y="71"/>
                    <a:pt x="233" y="67"/>
                  </a:cubicBezTo>
                  <a:cubicBezTo>
                    <a:pt x="233" y="67"/>
                    <a:pt x="233" y="66"/>
                    <a:pt x="233" y="66"/>
                  </a:cubicBezTo>
                  <a:close/>
                  <a:moveTo>
                    <a:pt x="92" y="179"/>
                  </a:moveTo>
                  <a:cubicBezTo>
                    <a:pt x="81" y="174"/>
                    <a:pt x="70" y="168"/>
                    <a:pt x="59" y="163"/>
                  </a:cubicBezTo>
                  <a:cubicBezTo>
                    <a:pt x="48" y="158"/>
                    <a:pt x="37" y="152"/>
                    <a:pt x="26" y="147"/>
                  </a:cubicBezTo>
                  <a:cubicBezTo>
                    <a:pt x="21" y="145"/>
                    <a:pt x="13" y="142"/>
                    <a:pt x="9" y="139"/>
                  </a:cubicBezTo>
                  <a:cubicBezTo>
                    <a:pt x="9" y="138"/>
                    <a:pt x="9" y="138"/>
                    <a:pt x="9" y="138"/>
                  </a:cubicBezTo>
                  <a:cubicBezTo>
                    <a:pt x="9" y="137"/>
                    <a:pt x="9" y="135"/>
                    <a:pt x="9" y="133"/>
                  </a:cubicBezTo>
                  <a:cubicBezTo>
                    <a:pt x="23" y="142"/>
                    <a:pt x="39" y="150"/>
                    <a:pt x="55" y="157"/>
                  </a:cubicBezTo>
                  <a:cubicBezTo>
                    <a:pt x="72" y="165"/>
                    <a:pt x="90" y="173"/>
                    <a:pt x="107" y="182"/>
                  </a:cubicBezTo>
                  <a:cubicBezTo>
                    <a:pt x="107" y="184"/>
                    <a:pt x="107" y="185"/>
                    <a:pt x="107" y="186"/>
                  </a:cubicBezTo>
                  <a:cubicBezTo>
                    <a:pt x="103" y="183"/>
                    <a:pt x="97" y="181"/>
                    <a:pt x="92" y="179"/>
                  </a:cubicBezTo>
                  <a:close/>
                  <a:moveTo>
                    <a:pt x="31" y="98"/>
                  </a:moveTo>
                  <a:cubicBezTo>
                    <a:pt x="31" y="98"/>
                    <a:pt x="31" y="98"/>
                    <a:pt x="31" y="98"/>
                  </a:cubicBezTo>
                  <a:cubicBezTo>
                    <a:pt x="47" y="93"/>
                    <a:pt x="63" y="90"/>
                    <a:pt x="79" y="86"/>
                  </a:cubicBezTo>
                  <a:cubicBezTo>
                    <a:pt x="94" y="82"/>
                    <a:pt x="110" y="78"/>
                    <a:pt x="126" y="74"/>
                  </a:cubicBezTo>
                  <a:cubicBezTo>
                    <a:pt x="141" y="71"/>
                    <a:pt x="157" y="68"/>
                    <a:pt x="173" y="64"/>
                  </a:cubicBezTo>
                  <a:cubicBezTo>
                    <a:pt x="181" y="62"/>
                    <a:pt x="189" y="60"/>
                    <a:pt x="197" y="58"/>
                  </a:cubicBezTo>
                  <a:cubicBezTo>
                    <a:pt x="205" y="57"/>
                    <a:pt x="212" y="55"/>
                    <a:pt x="219" y="54"/>
                  </a:cubicBezTo>
                  <a:cubicBezTo>
                    <a:pt x="218" y="55"/>
                    <a:pt x="216" y="57"/>
                    <a:pt x="214" y="59"/>
                  </a:cubicBezTo>
                  <a:cubicBezTo>
                    <a:pt x="214" y="59"/>
                    <a:pt x="214" y="59"/>
                    <a:pt x="213" y="59"/>
                  </a:cubicBezTo>
                  <a:cubicBezTo>
                    <a:pt x="213" y="59"/>
                    <a:pt x="213" y="59"/>
                    <a:pt x="212" y="59"/>
                  </a:cubicBezTo>
                  <a:cubicBezTo>
                    <a:pt x="182" y="66"/>
                    <a:pt x="151" y="71"/>
                    <a:pt x="121" y="77"/>
                  </a:cubicBezTo>
                  <a:cubicBezTo>
                    <a:pt x="90" y="84"/>
                    <a:pt x="59" y="93"/>
                    <a:pt x="29" y="101"/>
                  </a:cubicBezTo>
                  <a:cubicBezTo>
                    <a:pt x="29" y="100"/>
                    <a:pt x="30" y="99"/>
                    <a:pt x="31" y="98"/>
                  </a:cubicBezTo>
                  <a:close/>
                  <a:moveTo>
                    <a:pt x="121" y="3"/>
                  </a:moveTo>
                  <a:cubicBezTo>
                    <a:pt x="123" y="4"/>
                    <a:pt x="124" y="4"/>
                    <a:pt x="126" y="5"/>
                  </a:cubicBezTo>
                  <a:cubicBezTo>
                    <a:pt x="123" y="5"/>
                    <a:pt x="120" y="6"/>
                    <a:pt x="118" y="6"/>
                  </a:cubicBezTo>
                  <a:cubicBezTo>
                    <a:pt x="119" y="5"/>
                    <a:pt x="120" y="4"/>
                    <a:pt x="121" y="3"/>
                  </a:cubicBezTo>
                  <a:close/>
                  <a:moveTo>
                    <a:pt x="131" y="7"/>
                  </a:moveTo>
                  <a:cubicBezTo>
                    <a:pt x="128" y="7"/>
                    <a:pt x="125" y="8"/>
                    <a:pt x="121" y="9"/>
                  </a:cubicBezTo>
                  <a:cubicBezTo>
                    <a:pt x="120" y="9"/>
                    <a:pt x="118" y="10"/>
                    <a:pt x="116" y="10"/>
                  </a:cubicBezTo>
                  <a:cubicBezTo>
                    <a:pt x="116" y="11"/>
                    <a:pt x="116" y="11"/>
                    <a:pt x="115" y="11"/>
                  </a:cubicBezTo>
                  <a:cubicBezTo>
                    <a:pt x="117" y="10"/>
                    <a:pt x="118" y="9"/>
                    <a:pt x="119" y="9"/>
                  </a:cubicBezTo>
                  <a:cubicBezTo>
                    <a:pt x="122" y="8"/>
                    <a:pt x="125" y="7"/>
                    <a:pt x="128" y="5"/>
                  </a:cubicBezTo>
                  <a:cubicBezTo>
                    <a:pt x="129" y="6"/>
                    <a:pt x="130" y="6"/>
                    <a:pt x="131" y="7"/>
                  </a:cubicBezTo>
                  <a:close/>
                  <a:moveTo>
                    <a:pt x="136" y="9"/>
                  </a:moveTo>
                  <a:cubicBezTo>
                    <a:pt x="132" y="9"/>
                    <a:pt x="129" y="11"/>
                    <a:pt x="125" y="12"/>
                  </a:cubicBezTo>
                  <a:cubicBezTo>
                    <a:pt x="119" y="13"/>
                    <a:pt x="114" y="14"/>
                    <a:pt x="108" y="16"/>
                  </a:cubicBezTo>
                  <a:cubicBezTo>
                    <a:pt x="108" y="16"/>
                    <a:pt x="109" y="15"/>
                    <a:pt x="109" y="15"/>
                  </a:cubicBezTo>
                  <a:cubicBezTo>
                    <a:pt x="110" y="14"/>
                    <a:pt x="111" y="14"/>
                    <a:pt x="113" y="14"/>
                  </a:cubicBezTo>
                  <a:cubicBezTo>
                    <a:pt x="115" y="13"/>
                    <a:pt x="118" y="13"/>
                    <a:pt x="120" y="12"/>
                  </a:cubicBezTo>
                  <a:cubicBezTo>
                    <a:pt x="125" y="11"/>
                    <a:pt x="129" y="10"/>
                    <a:pt x="132" y="7"/>
                  </a:cubicBezTo>
                  <a:cubicBezTo>
                    <a:pt x="134" y="8"/>
                    <a:pt x="135" y="8"/>
                    <a:pt x="136" y="9"/>
                  </a:cubicBezTo>
                  <a:close/>
                  <a:moveTo>
                    <a:pt x="143" y="11"/>
                  </a:moveTo>
                  <a:cubicBezTo>
                    <a:pt x="137" y="13"/>
                    <a:pt x="130" y="14"/>
                    <a:pt x="123" y="15"/>
                  </a:cubicBezTo>
                  <a:cubicBezTo>
                    <a:pt x="117" y="17"/>
                    <a:pt x="109" y="18"/>
                    <a:pt x="103" y="21"/>
                  </a:cubicBezTo>
                  <a:cubicBezTo>
                    <a:pt x="109" y="18"/>
                    <a:pt x="116" y="16"/>
                    <a:pt x="122" y="15"/>
                  </a:cubicBezTo>
                  <a:cubicBezTo>
                    <a:pt x="128" y="14"/>
                    <a:pt x="133" y="12"/>
                    <a:pt x="138" y="9"/>
                  </a:cubicBezTo>
                  <a:cubicBezTo>
                    <a:pt x="138" y="9"/>
                    <a:pt x="138" y="9"/>
                    <a:pt x="138" y="9"/>
                  </a:cubicBezTo>
                  <a:cubicBezTo>
                    <a:pt x="139" y="10"/>
                    <a:pt x="141" y="11"/>
                    <a:pt x="143" y="11"/>
                  </a:cubicBezTo>
                  <a:close/>
                  <a:moveTo>
                    <a:pt x="148" y="13"/>
                  </a:moveTo>
                  <a:cubicBezTo>
                    <a:pt x="145" y="13"/>
                    <a:pt x="143" y="14"/>
                    <a:pt x="140" y="15"/>
                  </a:cubicBezTo>
                  <a:cubicBezTo>
                    <a:pt x="136" y="16"/>
                    <a:pt x="132" y="17"/>
                    <a:pt x="128" y="18"/>
                  </a:cubicBezTo>
                  <a:cubicBezTo>
                    <a:pt x="119" y="20"/>
                    <a:pt x="111" y="23"/>
                    <a:pt x="102" y="25"/>
                  </a:cubicBezTo>
                  <a:cubicBezTo>
                    <a:pt x="101" y="26"/>
                    <a:pt x="99" y="26"/>
                    <a:pt x="98" y="26"/>
                  </a:cubicBezTo>
                  <a:cubicBezTo>
                    <a:pt x="98" y="26"/>
                    <a:pt x="98" y="26"/>
                    <a:pt x="98" y="26"/>
                  </a:cubicBezTo>
                  <a:cubicBezTo>
                    <a:pt x="99" y="26"/>
                    <a:pt x="101" y="25"/>
                    <a:pt x="103" y="25"/>
                  </a:cubicBezTo>
                  <a:cubicBezTo>
                    <a:pt x="108" y="23"/>
                    <a:pt x="113" y="22"/>
                    <a:pt x="118" y="20"/>
                  </a:cubicBezTo>
                  <a:cubicBezTo>
                    <a:pt x="126" y="17"/>
                    <a:pt x="136" y="15"/>
                    <a:pt x="144" y="12"/>
                  </a:cubicBezTo>
                  <a:cubicBezTo>
                    <a:pt x="144" y="12"/>
                    <a:pt x="144" y="12"/>
                    <a:pt x="144" y="12"/>
                  </a:cubicBezTo>
                  <a:cubicBezTo>
                    <a:pt x="145" y="12"/>
                    <a:pt x="146" y="13"/>
                    <a:pt x="148" y="13"/>
                  </a:cubicBezTo>
                  <a:close/>
                  <a:moveTo>
                    <a:pt x="159" y="18"/>
                  </a:moveTo>
                  <a:cubicBezTo>
                    <a:pt x="150" y="20"/>
                    <a:pt x="141" y="22"/>
                    <a:pt x="133" y="24"/>
                  </a:cubicBezTo>
                  <a:cubicBezTo>
                    <a:pt x="140" y="22"/>
                    <a:pt x="148" y="20"/>
                    <a:pt x="155" y="16"/>
                  </a:cubicBezTo>
                  <a:cubicBezTo>
                    <a:pt x="156" y="17"/>
                    <a:pt x="158" y="18"/>
                    <a:pt x="159" y="18"/>
                  </a:cubicBezTo>
                  <a:close/>
                  <a:moveTo>
                    <a:pt x="166" y="21"/>
                  </a:moveTo>
                  <a:cubicBezTo>
                    <a:pt x="160" y="24"/>
                    <a:pt x="154" y="25"/>
                    <a:pt x="147" y="27"/>
                  </a:cubicBezTo>
                  <a:cubicBezTo>
                    <a:pt x="139" y="28"/>
                    <a:pt x="132" y="31"/>
                    <a:pt x="124" y="33"/>
                  </a:cubicBezTo>
                  <a:cubicBezTo>
                    <a:pt x="116" y="34"/>
                    <a:pt x="109" y="36"/>
                    <a:pt x="102" y="38"/>
                  </a:cubicBezTo>
                  <a:cubicBezTo>
                    <a:pt x="98" y="39"/>
                    <a:pt x="95" y="40"/>
                    <a:pt x="91" y="41"/>
                  </a:cubicBezTo>
                  <a:cubicBezTo>
                    <a:pt x="89" y="42"/>
                    <a:pt x="85" y="42"/>
                    <a:pt x="82" y="43"/>
                  </a:cubicBezTo>
                  <a:cubicBezTo>
                    <a:pt x="82" y="43"/>
                    <a:pt x="82" y="43"/>
                    <a:pt x="83" y="43"/>
                  </a:cubicBezTo>
                  <a:cubicBezTo>
                    <a:pt x="88" y="40"/>
                    <a:pt x="94" y="38"/>
                    <a:pt x="99" y="37"/>
                  </a:cubicBezTo>
                  <a:cubicBezTo>
                    <a:pt x="106" y="35"/>
                    <a:pt x="114" y="33"/>
                    <a:pt x="121" y="31"/>
                  </a:cubicBezTo>
                  <a:cubicBezTo>
                    <a:pt x="128" y="29"/>
                    <a:pt x="135" y="27"/>
                    <a:pt x="143" y="25"/>
                  </a:cubicBezTo>
                  <a:cubicBezTo>
                    <a:pt x="149" y="23"/>
                    <a:pt x="155" y="22"/>
                    <a:pt x="161" y="19"/>
                  </a:cubicBezTo>
                  <a:cubicBezTo>
                    <a:pt x="163" y="20"/>
                    <a:pt x="164" y="21"/>
                    <a:pt x="166" y="21"/>
                  </a:cubicBezTo>
                  <a:close/>
                  <a:moveTo>
                    <a:pt x="87" y="37"/>
                  </a:moveTo>
                  <a:cubicBezTo>
                    <a:pt x="92" y="35"/>
                    <a:pt x="97" y="35"/>
                    <a:pt x="102" y="33"/>
                  </a:cubicBezTo>
                  <a:cubicBezTo>
                    <a:pt x="108" y="31"/>
                    <a:pt x="114" y="29"/>
                    <a:pt x="120" y="27"/>
                  </a:cubicBezTo>
                  <a:cubicBezTo>
                    <a:pt x="122" y="27"/>
                    <a:pt x="123" y="27"/>
                    <a:pt x="124" y="26"/>
                  </a:cubicBezTo>
                  <a:cubicBezTo>
                    <a:pt x="123" y="27"/>
                    <a:pt x="122" y="27"/>
                    <a:pt x="121" y="27"/>
                  </a:cubicBezTo>
                  <a:cubicBezTo>
                    <a:pt x="115" y="29"/>
                    <a:pt x="109" y="32"/>
                    <a:pt x="103" y="33"/>
                  </a:cubicBezTo>
                  <a:cubicBezTo>
                    <a:pt x="100" y="34"/>
                    <a:pt x="97" y="35"/>
                    <a:pt x="94" y="36"/>
                  </a:cubicBezTo>
                  <a:cubicBezTo>
                    <a:pt x="92" y="37"/>
                    <a:pt x="90" y="37"/>
                    <a:pt x="89" y="38"/>
                  </a:cubicBezTo>
                  <a:cubicBezTo>
                    <a:pt x="88" y="38"/>
                    <a:pt x="87" y="38"/>
                    <a:pt x="86" y="38"/>
                  </a:cubicBezTo>
                  <a:cubicBezTo>
                    <a:pt x="87" y="38"/>
                    <a:pt x="87" y="38"/>
                    <a:pt x="87" y="37"/>
                  </a:cubicBezTo>
                  <a:close/>
                  <a:moveTo>
                    <a:pt x="123" y="28"/>
                  </a:moveTo>
                  <a:cubicBezTo>
                    <a:pt x="130" y="25"/>
                    <a:pt x="137" y="24"/>
                    <a:pt x="144" y="22"/>
                  </a:cubicBezTo>
                  <a:cubicBezTo>
                    <a:pt x="148" y="22"/>
                    <a:pt x="151" y="21"/>
                    <a:pt x="155" y="20"/>
                  </a:cubicBezTo>
                  <a:cubicBezTo>
                    <a:pt x="157" y="20"/>
                    <a:pt x="158" y="19"/>
                    <a:pt x="159" y="19"/>
                  </a:cubicBezTo>
                  <a:cubicBezTo>
                    <a:pt x="157" y="20"/>
                    <a:pt x="155" y="20"/>
                    <a:pt x="153" y="21"/>
                  </a:cubicBezTo>
                  <a:cubicBezTo>
                    <a:pt x="140" y="25"/>
                    <a:pt x="126" y="28"/>
                    <a:pt x="113" y="32"/>
                  </a:cubicBezTo>
                  <a:cubicBezTo>
                    <a:pt x="109" y="33"/>
                    <a:pt x="105" y="34"/>
                    <a:pt x="100" y="35"/>
                  </a:cubicBezTo>
                  <a:cubicBezTo>
                    <a:pt x="108" y="33"/>
                    <a:pt x="115" y="30"/>
                    <a:pt x="123" y="28"/>
                  </a:cubicBezTo>
                  <a:close/>
                  <a:moveTo>
                    <a:pt x="149" y="14"/>
                  </a:moveTo>
                  <a:cubicBezTo>
                    <a:pt x="150" y="14"/>
                    <a:pt x="152" y="15"/>
                    <a:pt x="153" y="16"/>
                  </a:cubicBezTo>
                  <a:cubicBezTo>
                    <a:pt x="144" y="18"/>
                    <a:pt x="134" y="20"/>
                    <a:pt x="124" y="22"/>
                  </a:cubicBezTo>
                  <a:cubicBezTo>
                    <a:pt x="114" y="24"/>
                    <a:pt x="105" y="28"/>
                    <a:pt x="96" y="31"/>
                  </a:cubicBezTo>
                  <a:cubicBezTo>
                    <a:pt x="95" y="31"/>
                    <a:pt x="94" y="32"/>
                    <a:pt x="93" y="32"/>
                  </a:cubicBezTo>
                  <a:cubicBezTo>
                    <a:pt x="95" y="31"/>
                    <a:pt x="96" y="30"/>
                    <a:pt x="98" y="29"/>
                  </a:cubicBezTo>
                  <a:cubicBezTo>
                    <a:pt x="100" y="29"/>
                    <a:pt x="102" y="28"/>
                    <a:pt x="105" y="27"/>
                  </a:cubicBezTo>
                  <a:cubicBezTo>
                    <a:pt x="110" y="25"/>
                    <a:pt x="116" y="24"/>
                    <a:pt x="121" y="23"/>
                  </a:cubicBezTo>
                  <a:cubicBezTo>
                    <a:pt x="130" y="20"/>
                    <a:pt x="140" y="18"/>
                    <a:pt x="149" y="14"/>
                  </a:cubicBezTo>
                  <a:cubicBezTo>
                    <a:pt x="149" y="14"/>
                    <a:pt x="149" y="14"/>
                    <a:pt x="149" y="14"/>
                  </a:cubicBezTo>
                  <a:close/>
                  <a:moveTo>
                    <a:pt x="116" y="7"/>
                  </a:moveTo>
                  <a:cubicBezTo>
                    <a:pt x="118" y="7"/>
                    <a:pt x="120" y="6"/>
                    <a:pt x="121" y="6"/>
                  </a:cubicBezTo>
                  <a:cubicBezTo>
                    <a:pt x="123" y="6"/>
                    <a:pt x="125" y="5"/>
                    <a:pt x="126" y="5"/>
                  </a:cubicBezTo>
                  <a:cubicBezTo>
                    <a:pt x="128" y="5"/>
                    <a:pt x="122" y="7"/>
                    <a:pt x="122" y="7"/>
                  </a:cubicBezTo>
                  <a:cubicBezTo>
                    <a:pt x="119" y="8"/>
                    <a:pt x="116" y="10"/>
                    <a:pt x="113" y="11"/>
                  </a:cubicBezTo>
                  <a:cubicBezTo>
                    <a:pt x="114" y="10"/>
                    <a:pt x="115" y="9"/>
                    <a:pt x="116" y="7"/>
                  </a:cubicBezTo>
                  <a:close/>
                  <a:moveTo>
                    <a:pt x="111" y="13"/>
                  </a:moveTo>
                  <a:cubicBezTo>
                    <a:pt x="115" y="12"/>
                    <a:pt x="119" y="10"/>
                    <a:pt x="123" y="9"/>
                  </a:cubicBezTo>
                  <a:cubicBezTo>
                    <a:pt x="126" y="9"/>
                    <a:pt x="128" y="8"/>
                    <a:pt x="130" y="7"/>
                  </a:cubicBezTo>
                  <a:cubicBezTo>
                    <a:pt x="130" y="8"/>
                    <a:pt x="130" y="8"/>
                    <a:pt x="130" y="8"/>
                  </a:cubicBezTo>
                  <a:cubicBezTo>
                    <a:pt x="128" y="9"/>
                    <a:pt x="127" y="9"/>
                    <a:pt x="126" y="10"/>
                  </a:cubicBezTo>
                  <a:cubicBezTo>
                    <a:pt x="121" y="12"/>
                    <a:pt x="115" y="12"/>
                    <a:pt x="110" y="14"/>
                  </a:cubicBezTo>
                  <a:cubicBezTo>
                    <a:pt x="110" y="14"/>
                    <a:pt x="111" y="13"/>
                    <a:pt x="111" y="13"/>
                  </a:cubicBezTo>
                  <a:close/>
                  <a:moveTo>
                    <a:pt x="107" y="17"/>
                  </a:moveTo>
                  <a:cubicBezTo>
                    <a:pt x="111" y="16"/>
                    <a:pt x="115" y="15"/>
                    <a:pt x="120" y="14"/>
                  </a:cubicBezTo>
                  <a:cubicBezTo>
                    <a:pt x="122" y="13"/>
                    <a:pt x="125" y="13"/>
                    <a:pt x="128" y="12"/>
                  </a:cubicBezTo>
                  <a:cubicBezTo>
                    <a:pt x="130" y="11"/>
                    <a:pt x="131" y="11"/>
                    <a:pt x="133" y="10"/>
                  </a:cubicBezTo>
                  <a:cubicBezTo>
                    <a:pt x="133" y="10"/>
                    <a:pt x="138" y="8"/>
                    <a:pt x="135" y="10"/>
                  </a:cubicBezTo>
                  <a:cubicBezTo>
                    <a:pt x="130" y="13"/>
                    <a:pt x="123" y="14"/>
                    <a:pt x="118" y="15"/>
                  </a:cubicBezTo>
                  <a:cubicBezTo>
                    <a:pt x="113" y="16"/>
                    <a:pt x="108" y="18"/>
                    <a:pt x="104" y="20"/>
                  </a:cubicBezTo>
                  <a:cubicBezTo>
                    <a:pt x="105" y="19"/>
                    <a:pt x="106" y="18"/>
                    <a:pt x="107" y="17"/>
                  </a:cubicBezTo>
                  <a:close/>
                  <a:moveTo>
                    <a:pt x="102" y="22"/>
                  </a:moveTo>
                  <a:cubicBezTo>
                    <a:pt x="110" y="20"/>
                    <a:pt x="117" y="18"/>
                    <a:pt x="124" y="16"/>
                  </a:cubicBezTo>
                  <a:cubicBezTo>
                    <a:pt x="127" y="15"/>
                    <a:pt x="131" y="14"/>
                    <a:pt x="135" y="14"/>
                  </a:cubicBezTo>
                  <a:cubicBezTo>
                    <a:pt x="137" y="13"/>
                    <a:pt x="138" y="13"/>
                    <a:pt x="140" y="13"/>
                  </a:cubicBezTo>
                  <a:cubicBezTo>
                    <a:pt x="126" y="18"/>
                    <a:pt x="112" y="21"/>
                    <a:pt x="99" y="25"/>
                  </a:cubicBezTo>
                  <a:cubicBezTo>
                    <a:pt x="100" y="24"/>
                    <a:pt x="101" y="23"/>
                    <a:pt x="102" y="22"/>
                  </a:cubicBezTo>
                  <a:close/>
                  <a:moveTo>
                    <a:pt x="97" y="27"/>
                  </a:moveTo>
                  <a:cubicBezTo>
                    <a:pt x="105" y="26"/>
                    <a:pt x="113" y="23"/>
                    <a:pt x="121" y="20"/>
                  </a:cubicBezTo>
                  <a:cubicBezTo>
                    <a:pt x="126" y="19"/>
                    <a:pt x="131" y="18"/>
                    <a:pt x="135" y="17"/>
                  </a:cubicBezTo>
                  <a:cubicBezTo>
                    <a:pt x="139" y="16"/>
                    <a:pt x="144" y="16"/>
                    <a:pt x="147" y="14"/>
                  </a:cubicBezTo>
                  <a:cubicBezTo>
                    <a:pt x="143" y="16"/>
                    <a:pt x="137" y="17"/>
                    <a:pt x="133" y="18"/>
                  </a:cubicBezTo>
                  <a:cubicBezTo>
                    <a:pt x="127" y="20"/>
                    <a:pt x="122" y="21"/>
                    <a:pt x="117" y="23"/>
                  </a:cubicBezTo>
                  <a:cubicBezTo>
                    <a:pt x="109" y="25"/>
                    <a:pt x="101" y="27"/>
                    <a:pt x="94" y="30"/>
                  </a:cubicBezTo>
                  <a:cubicBezTo>
                    <a:pt x="95" y="29"/>
                    <a:pt x="96" y="28"/>
                    <a:pt x="97" y="27"/>
                  </a:cubicBezTo>
                  <a:close/>
                  <a:moveTo>
                    <a:pt x="92" y="33"/>
                  </a:moveTo>
                  <a:cubicBezTo>
                    <a:pt x="97" y="32"/>
                    <a:pt x="101" y="30"/>
                    <a:pt x="106" y="28"/>
                  </a:cubicBezTo>
                  <a:cubicBezTo>
                    <a:pt x="111" y="26"/>
                    <a:pt x="117" y="25"/>
                    <a:pt x="123" y="23"/>
                  </a:cubicBezTo>
                  <a:cubicBezTo>
                    <a:pt x="129" y="22"/>
                    <a:pt x="135" y="21"/>
                    <a:pt x="141" y="19"/>
                  </a:cubicBezTo>
                  <a:cubicBezTo>
                    <a:pt x="145" y="19"/>
                    <a:pt x="148" y="18"/>
                    <a:pt x="151" y="17"/>
                  </a:cubicBezTo>
                  <a:cubicBezTo>
                    <a:pt x="151" y="17"/>
                    <a:pt x="151" y="17"/>
                    <a:pt x="151" y="17"/>
                  </a:cubicBezTo>
                  <a:cubicBezTo>
                    <a:pt x="150" y="18"/>
                    <a:pt x="149" y="18"/>
                    <a:pt x="147" y="19"/>
                  </a:cubicBezTo>
                  <a:cubicBezTo>
                    <a:pt x="136" y="23"/>
                    <a:pt x="125" y="25"/>
                    <a:pt x="113" y="29"/>
                  </a:cubicBezTo>
                  <a:cubicBezTo>
                    <a:pt x="108" y="30"/>
                    <a:pt x="102" y="32"/>
                    <a:pt x="97" y="34"/>
                  </a:cubicBezTo>
                  <a:cubicBezTo>
                    <a:pt x="94" y="35"/>
                    <a:pt x="91" y="35"/>
                    <a:pt x="89" y="36"/>
                  </a:cubicBezTo>
                  <a:cubicBezTo>
                    <a:pt x="90" y="35"/>
                    <a:pt x="91" y="34"/>
                    <a:pt x="92" y="33"/>
                  </a:cubicBezTo>
                  <a:close/>
                  <a:moveTo>
                    <a:pt x="86" y="39"/>
                  </a:moveTo>
                  <a:cubicBezTo>
                    <a:pt x="88" y="39"/>
                    <a:pt x="91" y="38"/>
                    <a:pt x="93" y="38"/>
                  </a:cubicBezTo>
                  <a:cubicBezTo>
                    <a:pt x="90" y="39"/>
                    <a:pt x="87" y="40"/>
                    <a:pt x="84" y="41"/>
                  </a:cubicBezTo>
                  <a:cubicBezTo>
                    <a:pt x="85" y="40"/>
                    <a:pt x="85" y="40"/>
                    <a:pt x="86" y="39"/>
                  </a:cubicBezTo>
                  <a:close/>
                  <a:moveTo>
                    <a:pt x="81" y="45"/>
                  </a:moveTo>
                  <a:cubicBezTo>
                    <a:pt x="95" y="42"/>
                    <a:pt x="110" y="37"/>
                    <a:pt x="124" y="33"/>
                  </a:cubicBezTo>
                  <a:cubicBezTo>
                    <a:pt x="131" y="32"/>
                    <a:pt x="138" y="29"/>
                    <a:pt x="146" y="28"/>
                  </a:cubicBezTo>
                  <a:cubicBezTo>
                    <a:pt x="153" y="26"/>
                    <a:pt x="160" y="25"/>
                    <a:pt x="167" y="22"/>
                  </a:cubicBezTo>
                  <a:cubicBezTo>
                    <a:pt x="169" y="23"/>
                    <a:pt x="172" y="24"/>
                    <a:pt x="174" y="25"/>
                  </a:cubicBezTo>
                  <a:cubicBezTo>
                    <a:pt x="167" y="24"/>
                    <a:pt x="160" y="28"/>
                    <a:pt x="153" y="29"/>
                  </a:cubicBezTo>
                  <a:cubicBezTo>
                    <a:pt x="145" y="32"/>
                    <a:pt x="136" y="34"/>
                    <a:pt x="127" y="36"/>
                  </a:cubicBezTo>
                  <a:cubicBezTo>
                    <a:pt x="118" y="39"/>
                    <a:pt x="110" y="41"/>
                    <a:pt x="101" y="43"/>
                  </a:cubicBezTo>
                  <a:cubicBezTo>
                    <a:pt x="93" y="45"/>
                    <a:pt x="85" y="47"/>
                    <a:pt x="77" y="49"/>
                  </a:cubicBezTo>
                  <a:cubicBezTo>
                    <a:pt x="78" y="47"/>
                    <a:pt x="80" y="46"/>
                    <a:pt x="81" y="45"/>
                  </a:cubicBezTo>
                  <a:close/>
                  <a:moveTo>
                    <a:pt x="190" y="32"/>
                  </a:moveTo>
                  <a:cubicBezTo>
                    <a:pt x="190" y="32"/>
                    <a:pt x="190" y="32"/>
                    <a:pt x="190" y="32"/>
                  </a:cubicBezTo>
                  <a:cubicBezTo>
                    <a:pt x="180" y="35"/>
                    <a:pt x="169" y="37"/>
                    <a:pt x="159" y="39"/>
                  </a:cubicBezTo>
                  <a:cubicBezTo>
                    <a:pt x="148" y="42"/>
                    <a:pt x="138" y="44"/>
                    <a:pt x="127" y="47"/>
                  </a:cubicBezTo>
                  <a:cubicBezTo>
                    <a:pt x="106" y="52"/>
                    <a:pt x="85" y="57"/>
                    <a:pt x="65" y="64"/>
                  </a:cubicBezTo>
                  <a:cubicBezTo>
                    <a:pt x="65" y="64"/>
                    <a:pt x="63" y="64"/>
                    <a:pt x="62" y="65"/>
                  </a:cubicBezTo>
                  <a:cubicBezTo>
                    <a:pt x="62" y="65"/>
                    <a:pt x="62" y="65"/>
                    <a:pt x="62" y="65"/>
                  </a:cubicBezTo>
                  <a:cubicBezTo>
                    <a:pt x="62" y="65"/>
                    <a:pt x="63" y="64"/>
                    <a:pt x="63" y="64"/>
                  </a:cubicBezTo>
                  <a:cubicBezTo>
                    <a:pt x="63" y="64"/>
                    <a:pt x="63" y="64"/>
                    <a:pt x="63" y="64"/>
                  </a:cubicBezTo>
                  <a:cubicBezTo>
                    <a:pt x="65" y="63"/>
                    <a:pt x="68" y="62"/>
                    <a:pt x="70" y="61"/>
                  </a:cubicBezTo>
                  <a:cubicBezTo>
                    <a:pt x="75" y="59"/>
                    <a:pt x="80" y="57"/>
                    <a:pt x="85" y="56"/>
                  </a:cubicBezTo>
                  <a:cubicBezTo>
                    <a:pt x="96" y="53"/>
                    <a:pt x="107" y="49"/>
                    <a:pt x="118" y="46"/>
                  </a:cubicBezTo>
                  <a:cubicBezTo>
                    <a:pt x="128" y="43"/>
                    <a:pt x="139" y="39"/>
                    <a:pt x="150" y="37"/>
                  </a:cubicBezTo>
                  <a:cubicBezTo>
                    <a:pt x="160" y="35"/>
                    <a:pt x="171" y="32"/>
                    <a:pt x="181" y="28"/>
                  </a:cubicBezTo>
                  <a:cubicBezTo>
                    <a:pt x="184" y="29"/>
                    <a:pt x="187" y="31"/>
                    <a:pt x="190" y="32"/>
                  </a:cubicBezTo>
                  <a:close/>
                  <a:moveTo>
                    <a:pt x="49" y="79"/>
                  </a:moveTo>
                  <a:cubicBezTo>
                    <a:pt x="49" y="79"/>
                    <a:pt x="49" y="79"/>
                    <a:pt x="49" y="79"/>
                  </a:cubicBezTo>
                  <a:cubicBezTo>
                    <a:pt x="49" y="79"/>
                    <a:pt x="49" y="79"/>
                    <a:pt x="49" y="79"/>
                  </a:cubicBezTo>
                  <a:cubicBezTo>
                    <a:pt x="49" y="79"/>
                    <a:pt x="49" y="79"/>
                    <a:pt x="49" y="79"/>
                  </a:cubicBezTo>
                  <a:close/>
                  <a:moveTo>
                    <a:pt x="196" y="35"/>
                  </a:moveTo>
                  <a:cubicBezTo>
                    <a:pt x="196" y="35"/>
                    <a:pt x="196" y="35"/>
                    <a:pt x="196" y="35"/>
                  </a:cubicBezTo>
                  <a:cubicBezTo>
                    <a:pt x="197" y="35"/>
                    <a:pt x="198" y="36"/>
                    <a:pt x="199" y="36"/>
                  </a:cubicBezTo>
                  <a:cubicBezTo>
                    <a:pt x="174" y="43"/>
                    <a:pt x="148" y="50"/>
                    <a:pt x="124" y="57"/>
                  </a:cubicBezTo>
                  <a:cubicBezTo>
                    <a:pt x="110" y="61"/>
                    <a:pt x="97" y="65"/>
                    <a:pt x="84" y="70"/>
                  </a:cubicBezTo>
                  <a:cubicBezTo>
                    <a:pt x="75" y="73"/>
                    <a:pt x="65" y="75"/>
                    <a:pt x="55" y="78"/>
                  </a:cubicBezTo>
                  <a:cubicBezTo>
                    <a:pt x="57" y="77"/>
                    <a:pt x="60" y="76"/>
                    <a:pt x="63" y="75"/>
                  </a:cubicBezTo>
                  <a:cubicBezTo>
                    <a:pt x="69" y="73"/>
                    <a:pt x="76" y="70"/>
                    <a:pt x="83" y="67"/>
                  </a:cubicBezTo>
                  <a:cubicBezTo>
                    <a:pt x="96" y="63"/>
                    <a:pt x="109" y="59"/>
                    <a:pt x="122" y="55"/>
                  </a:cubicBezTo>
                  <a:cubicBezTo>
                    <a:pt x="135" y="52"/>
                    <a:pt x="148" y="48"/>
                    <a:pt x="161" y="44"/>
                  </a:cubicBezTo>
                  <a:cubicBezTo>
                    <a:pt x="173" y="41"/>
                    <a:pt x="185" y="40"/>
                    <a:pt x="196" y="35"/>
                  </a:cubicBezTo>
                  <a:close/>
                  <a:moveTo>
                    <a:pt x="127" y="51"/>
                  </a:moveTo>
                  <a:cubicBezTo>
                    <a:pt x="115" y="55"/>
                    <a:pt x="103" y="58"/>
                    <a:pt x="91" y="61"/>
                  </a:cubicBezTo>
                  <a:cubicBezTo>
                    <a:pt x="79" y="64"/>
                    <a:pt x="68" y="69"/>
                    <a:pt x="56" y="71"/>
                  </a:cubicBezTo>
                  <a:cubicBezTo>
                    <a:pt x="56" y="71"/>
                    <a:pt x="56" y="71"/>
                    <a:pt x="56" y="71"/>
                  </a:cubicBezTo>
                  <a:cubicBezTo>
                    <a:pt x="56" y="71"/>
                    <a:pt x="57" y="71"/>
                    <a:pt x="57" y="71"/>
                  </a:cubicBezTo>
                  <a:cubicBezTo>
                    <a:pt x="58" y="70"/>
                    <a:pt x="58" y="70"/>
                    <a:pt x="58" y="70"/>
                  </a:cubicBezTo>
                  <a:cubicBezTo>
                    <a:pt x="61" y="69"/>
                    <a:pt x="64" y="69"/>
                    <a:pt x="66" y="68"/>
                  </a:cubicBezTo>
                  <a:cubicBezTo>
                    <a:pt x="72" y="67"/>
                    <a:pt x="78" y="65"/>
                    <a:pt x="84" y="63"/>
                  </a:cubicBezTo>
                  <a:cubicBezTo>
                    <a:pt x="96" y="59"/>
                    <a:pt x="108" y="55"/>
                    <a:pt x="120" y="51"/>
                  </a:cubicBezTo>
                  <a:cubicBezTo>
                    <a:pt x="131" y="48"/>
                    <a:pt x="143" y="45"/>
                    <a:pt x="155" y="42"/>
                  </a:cubicBezTo>
                  <a:cubicBezTo>
                    <a:pt x="167" y="39"/>
                    <a:pt x="179" y="37"/>
                    <a:pt x="190" y="33"/>
                  </a:cubicBezTo>
                  <a:cubicBezTo>
                    <a:pt x="190" y="32"/>
                    <a:pt x="190" y="32"/>
                    <a:pt x="190" y="32"/>
                  </a:cubicBezTo>
                  <a:cubicBezTo>
                    <a:pt x="192" y="33"/>
                    <a:pt x="194" y="34"/>
                    <a:pt x="195" y="34"/>
                  </a:cubicBezTo>
                  <a:cubicBezTo>
                    <a:pt x="173" y="39"/>
                    <a:pt x="150" y="45"/>
                    <a:pt x="127" y="51"/>
                  </a:cubicBezTo>
                  <a:close/>
                  <a:moveTo>
                    <a:pt x="122" y="42"/>
                  </a:moveTo>
                  <a:cubicBezTo>
                    <a:pt x="113" y="45"/>
                    <a:pt x="104" y="48"/>
                    <a:pt x="94" y="51"/>
                  </a:cubicBezTo>
                  <a:cubicBezTo>
                    <a:pt x="89" y="52"/>
                    <a:pt x="85" y="54"/>
                    <a:pt x="80" y="55"/>
                  </a:cubicBezTo>
                  <a:cubicBezTo>
                    <a:pt x="77" y="55"/>
                    <a:pt x="75" y="56"/>
                    <a:pt x="73" y="57"/>
                  </a:cubicBezTo>
                  <a:cubicBezTo>
                    <a:pt x="72" y="57"/>
                    <a:pt x="70" y="57"/>
                    <a:pt x="69" y="57"/>
                  </a:cubicBezTo>
                  <a:cubicBezTo>
                    <a:pt x="70" y="57"/>
                    <a:pt x="70" y="56"/>
                    <a:pt x="71" y="56"/>
                  </a:cubicBezTo>
                  <a:cubicBezTo>
                    <a:pt x="73" y="54"/>
                    <a:pt x="77" y="54"/>
                    <a:pt x="80" y="53"/>
                  </a:cubicBezTo>
                  <a:cubicBezTo>
                    <a:pt x="85" y="52"/>
                    <a:pt x="90" y="51"/>
                    <a:pt x="94" y="49"/>
                  </a:cubicBezTo>
                  <a:cubicBezTo>
                    <a:pt x="104" y="47"/>
                    <a:pt x="114" y="44"/>
                    <a:pt x="124" y="41"/>
                  </a:cubicBezTo>
                  <a:cubicBezTo>
                    <a:pt x="133" y="39"/>
                    <a:pt x="142" y="35"/>
                    <a:pt x="151" y="33"/>
                  </a:cubicBezTo>
                  <a:cubicBezTo>
                    <a:pt x="159" y="31"/>
                    <a:pt x="167" y="29"/>
                    <a:pt x="174" y="25"/>
                  </a:cubicBezTo>
                  <a:cubicBezTo>
                    <a:pt x="174" y="25"/>
                    <a:pt x="174" y="25"/>
                    <a:pt x="174" y="25"/>
                  </a:cubicBezTo>
                  <a:cubicBezTo>
                    <a:pt x="176" y="26"/>
                    <a:pt x="178" y="27"/>
                    <a:pt x="180" y="27"/>
                  </a:cubicBezTo>
                  <a:cubicBezTo>
                    <a:pt x="161" y="32"/>
                    <a:pt x="141" y="37"/>
                    <a:pt x="122" y="42"/>
                  </a:cubicBezTo>
                  <a:close/>
                  <a:moveTo>
                    <a:pt x="76" y="50"/>
                  </a:moveTo>
                  <a:cubicBezTo>
                    <a:pt x="84" y="47"/>
                    <a:pt x="93" y="46"/>
                    <a:pt x="101" y="44"/>
                  </a:cubicBezTo>
                  <a:cubicBezTo>
                    <a:pt x="111" y="42"/>
                    <a:pt x="120" y="39"/>
                    <a:pt x="129" y="37"/>
                  </a:cubicBezTo>
                  <a:cubicBezTo>
                    <a:pt x="138" y="34"/>
                    <a:pt x="147" y="32"/>
                    <a:pt x="155" y="30"/>
                  </a:cubicBezTo>
                  <a:cubicBezTo>
                    <a:pt x="159" y="29"/>
                    <a:pt x="163" y="27"/>
                    <a:pt x="167" y="26"/>
                  </a:cubicBezTo>
                  <a:cubicBezTo>
                    <a:pt x="168" y="26"/>
                    <a:pt x="172" y="26"/>
                    <a:pt x="173" y="25"/>
                  </a:cubicBezTo>
                  <a:cubicBezTo>
                    <a:pt x="170" y="27"/>
                    <a:pt x="168" y="28"/>
                    <a:pt x="165" y="28"/>
                  </a:cubicBezTo>
                  <a:cubicBezTo>
                    <a:pt x="158" y="31"/>
                    <a:pt x="150" y="32"/>
                    <a:pt x="142" y="35"/>
                  </a:cubicBezTo>
                  <a:cubicBezTo>
                    <a:pt x="133" y="38"/>
                    <a:pt x="124" y="41"/>
                    <a:pt x="114" y="43"/>
                  </a:cubicBezTo>
                  <a:cubicBezTo>
                    <a:pt x="105" y="46"/>
                    <a:pt x="96" y="48"/>
                    <a:pt x="87" y="51"/>
                  </a:cubicBezTo>
                  <a:cubicBezTo>
                    <a:pt x="82" y="52"/>
                    <a:pt x="76" y="53"/>
                    <a:pt x="72" y="55"/>
                  </a:cubicBezTo>
                  <a:cubicBezTo>
                    <a:pt x="73" y="53"/>
                    <a:pt x="75" y="51"/>
                    <a:pt x="76" y="50"/>
                  </a:cubicBezTo>
                  <a:close/>
                  <a:moveTo>
                    <a:pt x="69" y="58"/>
                  </a:moveTo>
                  <a:cubicBezTo>
                    <a:pt x="75" y="58"/>
                    <a:pt x="83" y="55"/>
                    <a:pt x="89" y="53"/>
                  </a:cubicBezTo>
                  <a:cubicBezTo>
                    <a:pt x="100" y="51"/>
                    <a:pt x="110" y="47"/>
                    <a:pt x="120" y="44"/>
                  </a:cubicBezTo>
                  <a:cubicBezTo>
                    <a:pt x="130" y="41"/>
                    <a:pt x="140" y="38"/>
                    <a:pt x="151" y="36"/>
                  </a:cubicBezTo>
                  <a:cubicBezTo>
                    <a:pt x="156" y="34"/>
                    <a:pt x="161" y="33"/>
                    <a:pt x="166" y="32"/>
                  </a:cubicBezTo>
                  <a:cubicBezTo>
                    <a:pt x="168" y="31"/>
                    <a:pt x="171" y="31"/>
                    <a:pt x="173" y="30"/>
                  </a:cubicBezTo>
                  <a:cubicBezTo>
                    <a:pt x="174" y="30"/>
                    <a:pt x="174" y="30"/>
                    <a:pt x="174" y="30"/>
                  </a:cubicBezTo>
                  <a:cubicBezTo>
                    <a:pt x="166" y="33"/>
                    <a:pt x="157" y="35"/>
                    <a:pt x="148" y="37"/>
                  </a:cubicBezTo>
                  <a:cubicBezTo>
                    <a:pt x="137" y="39"/>
                    <a:pt x="126" y="43"/>
                    <a:pt x="116" y="46"/>
                  </a:cubicBezTo>
                  <a:cubicBezTo>
                    <a:pt x="105" y="49"/>
                    <a:pt x="95" y="52"/>
                    <a:pt x="85" y="55"/>
                  </a:cubicBezTo>
                  <a:cubicBezTo>
                    <a:pt x="78" y="57"/>
                    <a:pt x="71" y="59"/>
                    <a:pt x="64" y="63"/>
                  </a:cubicBezTo>
                  <a:cubicBezTo>
                    <a:pt x="66" y="61"/>
                    <a:pt x="67" y="59"/>
                    <a:pt x="69" y="58"/>
                  </a:cubicBezTo>
                  <a:close/>
                  <a:moveTo>
                    <a:pt x="62" y="65"/>
                  </a:moveTo>
                  <a:cubicBezTo>
                    <a:pt x="72" y="63"/>
                    <a:pt x="82" y="59"/>
                    <a:pt x="92" y="57"/>
                  </a:cubicBezTo>
                  <a:cubicBezTo>
                    <a:pt x="103" y="54"/>
                    <a:pt x="114" y="51"/>
                    <a:pt x="125" y="48"/>
                  </a:cubicBezTo>
                  <a:cubicBezTo>
                    <a:pt x="137" y="45"/>
                    <a:pt x="148" y="43"/>
                    <a:pt x="159" y="40"/>
                  </a:cubicBezTo>
                  <a:cubicBezTo>
                    <a:pt x="165" y="38"/>
                    <a:pt x="171" y="37"/>
                    <a:pt x="176" y="36"/>
                  </a:cubicBezTo>
                  <a:cubicBezTo>
                    <a:pt x="178" y="35"/>
                    <a:pt x="179" y="35"/>
                    <a:pt x="180" y="35"/>
                  </a:cubicBezTo>
                  <a:cubicBezTo>
                    <a:pt x="159" y="41"/>
                    <a:pt x="137" y="45"/>
                    <a:pt x="116" y="52"/>
                  </a:cubicBezTo>
                  <a:cubicBezTo>
                    <a:pt x="104" y="55"/>
                    <a:pt x="93" y="59"/>
                    <a:pt x="82" y="63"/>
                  </a:cubicBezTo>
                  <a:cubicBezTo>
                    <a:pt x="77" y="64"/>
                    <a:pt x="71" y="66"/>
                    <a:pt x="66" y="67"/>
                  </a:cubicBezTo>
                  <a:cubicBezTo>
                    <a:pt x="63" y="68"/>
                    <a:pt x="60" y="69"/>
                    <a:pt x="58" y="70"/>
                  </a:cubicBezTo>
                  <a:cubicBezTo>
                    <a:pt x="59" y="68"/>
                    <a:pt x="60" y="67"/>
                    <a:pt x="62" y="65"/>
                  </a:cubicBezTo>
                  <a:close/>
                  <a:moveTo>
                    <a:pt x="55" y="72"/>
                  </a:moveTo>
                  <a:cubicBezTo>
                    <a:pt x="67" y="70"/>
                    <a:pt x="78" y="66"/>
                    <a:pt x="89" y="63"/>
                  </a:cubicBezTo>
                  <a:cubicBezTo>
                    <a:pt x="102" y="59"/>
                    <a:pt x="115" y="56"/>
                    <a:pt x="127" y="52"/>
                  </a:cubicBezTo>
                  <a:cubicBezTo>
                    <a:pt x="140" y="48"/>
                    <a:pt x="152" y="45"/>
                    <a:pt x="165" y="42"/>
                  </a:cubicBezTo>
                  <a:cubicBezTo>
                    <a:pt x="171" y="40"/>
                    <a:pt x="178" y="39"/>
                    <a:pt x="184" y="38"/>
                  </a:cubicBezTo>
                  <a:cubicBezTo>
                    <a:pt x="186" y="37"/>
                    <a:pt x="189" y="37"/>
                    <a:pt x="191" y="36"/>
                  </a:cubicBezTo>
                  <a:cubicBezTo>
                    <a:pt x="190" y="36"/>
                    <a:pt x="189" y="37"/>
                    <a:pt x="188" y="37"/>
                  </a:cubicBezTo>
                  <a:cubicBezTo>
                    <a:pt x="177" y="40"/>
                    <a:pt x="165" y="43"/>
                    <a:pt x="153" y="46"/>
                  </a:cubicBezTo>
                  <a:cubicBezTo>
                    <a:pt x="141" y="49"/>
                    <a:pt x="128" y="53"/>
                    <a:pt x="116" y="56"/>
                  </a:cubicBezTo>
                  <a:cubicBezTo>
                    <a:pt x="103" y="60"/>
                    <a:pt x="91" y="64"/>
                    <a:pt x="79" y="68"/>
                  </a:cubicBezTo>
                  <a:cubicBezTo>
                    <a:pt x="73" y="70"/>
                    <a:pt x="67" y="73"/>
                    <a:pt x="61" y="75"/>
                  </a:cubicBezTo>
                  <a:cubicBezTo>
                    <a:pt x="57" y="76"/>
                    <a:pt x="53" y="78"/>
                    <a:pt x="49" y="79"/>
                  </a:cubicBezTo>
                  <a:cubicBezTo>
                    <a:pt x="51" y="77"/>
                    <a:pt x="53" y="74"/>
                    <a:pt x="55" y="72"/>
                  </a:cubicBezTo>
                  <a:close/>
                  <a:moveTo>
                    <a:pt x="48" y="81"/>
                  </a:moveTo>
                  <a:cubicBezTo>
                    <a:pt x="59" y="77"/>
                    <a:pt x="71" y="75"/>
                    <a:pt x="83" y="71"/>
                  </a:cubicBezTo>
                  <a:cubicBezTo>
                    <a:pt x="96" y="67"/>
                    <a:pt x="109" y="62"/>
                    <a:pt x="122" y="58"/>
                  </a:cubicBezTo>
                  <a:cubicBezTo>
                    <a:pt x="148" y="51"/>
                    <a:pt x="174" y="43"/>
                    <a:pt x="200" y="36"/>
                  </a:cubicBezTo>
                  <a:cubicBezTo>
                    <a:pt x="202" y="37"/>
                    <a:pt x="203" y="38"/>
                    <a:pt x="205" y="39"/>
                  </a:cubicBezTo>
                  <a:cubicBezTo>
                    <a:pt x="177" y="45"/>
                    <a:pt x="150" y="52"/>
                    <a:pt x="123" y="60"/>
                  </a:cubicBezTo>
                  <a:cubicBezTo>
                    <a:pt x="109" y="64"/>
                    <a:pt x="96" y="69"/>
                    <a:pt x="82" y="73"/>
                  </a:cubicBezTo>
                  <a:cubicBezTo>
                    <a:pt x="70" y="76"/>
                    <a:pt x="57" y="79"/>
                    <a:pt x="45" y="83"/>
                  </a:cubicBezTo>
                  <a:cubicBezTo>
                    <a:pt x="46" y="82"/>
                    <a:pt x="47" y="81"/>
                    <a:pt x="48" y="81"/>
                  </a:cubicBezTo>
                  <a:close/>
                  <a:moveTo>
                    <a:pt x="44" y="85"/>
                  </a:moveTo>
                  <a:cubicBezTo>
                    <a:pt x="56" y="80"/>
                    <a:pt x="68" y="78"/>
                    <a:pt x="81" y="74"/>
                  </a:cubicBezTo>
                  <a:cubicBezTo>
                    <a:pt x="95" y="70"/>
                    <a:pt x="109" y="65"/>
                    <a:pt x="123" y="61"/>
                  </a:cubicBezTo>
                  <a:cubicBezTo>
                    <a:pt x="150" y="53"/>
                    <a:pt x="178" y="45"/>
                    <a:pt x="206" y="39"/>
                  </a:cubicBezTo>
                  <a:cubicBezTo>
                    <a:pt x="206" y="39"/>
                    <a:pt x="206" y="39"/>
                    <a:pt x="206" y="39"/>
                  </a:cubicBezTo>
                  <a:cubicBezTo>
                    <a:pt x="207" y="40"/>
                    <a:pt x="209" y="40"/>
                    <a:pt x="210" y="41"/>
                  </a:cubicBezTo>
                  <a:cubicBezTo>
                    <a:pt x="197" y="44"/>
                    <a:pt x="184" y="46"/>
                    <a:pt x="171" y="49"/>
                  </a:cubicBezTo>
                  <a:cubicBezTo>
                    <a:pt x="157" y="53"/>
                    <a:pt x="142" y="57"/>
                    <a:pt x="127" y="61"/>
                  </a:cubicBezTo>
                  <a:cubicBezTo>
                    <a:pt x="99" y="68"/>
                    <a:pt x="71" y="77"/>
                    <a:pt x="43" y="86"/>
                  </a:cubicBezTo>
                  <a:cubicBezTo>
                    <a:pt x="43" y="85"/>
                    <a:pt x="43" y="85"/>
                    <a:pt x="44" y="85"/>
                  </a:cubicBezTo>
                  <a:close/>
                  <a:moveTo>
                    <a:pt x="219" y="45"/>
                  </a:moveTo>
                  <a:cubicBezTo>
                    <a:pt x="190" y="50"/>
                    <a:pt x="161" y="59"/>
                    <a:pt x="132" y="66"/>
                  </a:cubicBezTo>
                  <a:cubicBezTo>
                    <a:pt x="104" y="73"/>
                    <a:pt x="76" y="81"/>
                    <a:pt x="48" y="88"/>
                  </a:cubicBezTo>
                  <a:cubicBezTo>
                    <a:pt x="49" y="88"/>
                    <a:pt x="51" y="87"/>
                    <a:pt x="53" y="87"/>
                  </a:cubicBezTo>
                  <a:cubicBezTo>
                    <a:pt x="60" y="85"/>
                    <a:pt x="68" y="82"/>
                    <a:pt x="76" y="80"/>
                  </a:cubicBezTo>
                  <a:cubicBezTo>
                    <a:pt x="91" y="75"/>
                    <a:pt x="106" y="71"/>
                    <a:pt x="122" y="66"/>
                  </a:cubicBezTo>
                  <a:cubicBezTo>
                    <a:pt x="137" y="62"/>
                    <a:pt x="152" y="58"/>
                    <a:pt x="167" y="54"/>
                  </a:cubicBezTo>
                  <a:cubicBezTo>
                    <a:pt x="182" y="50"/>
                    <a:pt x="197" y="47"/>
                    <a:pt x="211" y="42"/>
                  </a:cubicBezTo>
                  <a:cubicBezTo>
                    <a:pt x="214" y="43"/>
                    <a:pt x="217" y="44"/>
                    <a:pt x="219" y="45"/>
                  </a:cubicBezTo>
                  <a:close/>
                  <a:moveTo>
                    <a:pt x="41" y="87"/>
                  </a:moveTo>
                  <a:cubicBezTo>
                    <a:pt x="71" y="78"/>
                    <a:pt x="100" y="69"/>
                    <a:pt x="130" y="61"/>
                  </a:cubicBezTo>
                  <a:cubicBezTo>
                    <a:pt x="144" y="58"/>
                    <a:pt x="159" y="54"/>
                    <a:pt x="173" y="50"/>
                  </a:cubicBezTo>
                  <a:cubicBezTo>
                    <a:pt x="180" y="48"/>
                    <a:pt x="187" y="46"/>
                    <a:pt x="194" y="45"/>
                  </a:cubicBezTo>
                  <a:cubicBezTo>
                    <a:pt x="197" y="44"/>
                    <a:pt x="201" y="44"/>
                    <a:pt x="204" y="43"/>
                  </a:cubicBezTo>
                  <a:cubicBezTo>
                    <a:pt x="206" y="43"/>
                    <a:pt x="208" y="42"/>
                    <a:pt x="210" y="42"/>
                  </a:cubicBezTo>
                  <a:cubicBezTo>
                    <a:pt x="210" y="42"/>
                    <a:pt x="207" y="42"/>
                    <a:pt x="206" y="43"/>
                  </a:cubicBezTo>
                  <a:cubicBezTo>
                    <a:pt x="200" y="45"/>
                    <a:pt x="193" y="46"/>
                    <a:pt x="186" y="48"/>
                  </a:cubicBezTo>
                  <a:cubicBezTo>
                    <a:pt x="179" y="50"/>
                    <a:pt x="171" y="52"/>
                    <a:pt x="163" y="54"/>
                  </a:cubicBezTo>
                  <a:cubicBezTo>
                    <a:pt x="149" y="58"/>
                    <a:pt x="134" y="62"/>
                    <a:pt x="120" y="66"/>
                  </a:cubicBezTo>
                  <a:cubicBezTo>
                    <a:pt x="105" y="70"/>
                    <a:pt x="90" y="75"/>
                    <a:pt x="75" y="79"/>
                  </a:cubicBezTo>
                  <a:cubicBezTo>
                    <a:pt x="68" y="81"/>
                    <a:pt x="61" y="83"/>
                    <a:pt x="54" y="85"/>
                  </a:cubicBezTo>
                  <a:cubicBezTo>
                    <a:pt x="49" y="87"/>
                    <a:pt x="44" y="88"/>
                    <a:pt x="39" y="90"/>
                  </a:cubicBezTo>
                  <a:cubicBezTo>
                    <a:pt x="40" y="89"/>
                    <a:pt x="41" y="88"/>
                    <a:pt x="41" y="87"/>
                  </a:cubicBezTo>
                  <a:close/>
                  <a:moveTo>
                    <a:pt x="37" y="92"/>
                  </a:moveTo>
                  <a:cubicBezTo>
                    <a:pt x="67" y="84"/>
                    <a:pt x="98" y="75"/>
                    <a:pt x="128" y="68"/>
                  </a:cubicBezTo>
                  <a:cubicBezTo>
                    <a:pt x="159" y="60"/>
                    <a:pt x="189" y="51"/>
                    <a:pt x="220" y="46"/>
                  </a:cubicBezTo>
                  <a:cubicBezTo>
                    <a:pt x="222" y="46"/>
                    <a:pt x="223" y="47"/>
                    <a:pt x="224" y="47"/>
                  </a:cubicBezTo>
                  <a:cubicBezTo>
                    <a:pt x="217" y="49"/>
                    <a:pt x="211" y="51"/>
                    <a:pt x="204" y="53"/>
                  </a:cubicBezTo>
                  <a:cubicBezTo>
                    <a:pt x="196" y="55"/>
                    <a:pt x="188" y="56"/>
                    <a:pt x="180" y="58"/>
                  </a:cubicBezTo>
                  <a:cubicBezTo>
                    <a:pt x="163" y="61"/>
                    <a:pt x="146" y="64"/>
                    <a:pt x="130" y="68"/>
                  </a:cubicBezTo>
                  <a:cubicBezTo>
                    <a:pt x="113" y="72"/>
                    <a:pt x="97" y="77"/>
                    <a:pt x="81" y="81"/>
                  </a:cubicBezTo>
                  <a:cubicBezTo>
                    <a:pt x="73" y="83"/>
                    <a:pt x="65" y="86"/>
                    <a:pt x="57" y="88"/>
                  </a:cubicBezTo>
                  <a:cubicBezTo>
                    <a:pt x="50" y="90"/>
                    <a:pt x="42" y="91"/>
                    <a:pt x="35" y="94"/>
                  </a:cubicBezTo>
                  <a:cubicBezTo>
                    <a:pt x="36" y="93"/>
                    <a:pt x="36" y="92"/>
                    <a:pt x="37" y="92"/>
                  </a:cubicBezTo>
                  <a:close/>
                  <a:moveTo>
                    <a:pt x="34" y="95"/>
                  </a:moveTo>
                  <a:cubicBezTo>
                    <a:pt x="41" y="92"/>
                    <a:pt x="48" y="91"/>
                    <a:pt x="55" y="89"/>
                  </a:cubicBezTo>
                  <a:cubicBezTo>
                    <a:pt x="63" y="87"/>
                    <a:pt x="71" y="85"/>
                    <a:pt x="79" y="83"/>
                  </a:cubicBezTo>
                  <a:cubicBezTo>
                    <a:pt x="95" y="78"/>
                    <a:pt x="112" y="74"/>
                    <a:pt x="128" y="69"/>
                  </a:cubicBezTo>
                  <a:cubicBezTo>
                    <a:pt x="145" y="65"/>
                    <a:pt x="161" y="62"/>
                    <a:pt x="178" y="59"/>
                  </a:cubicBezTo>
                  <a:cubicBezTo>
                    <a:pt x="186" y="57"/>
                    <a:pt x="194" y="56"/>
                    <a:pt x="203" y="54"/>
                  </a:cubicBezTo>
                  <a:cubicBezTo>
                    <a:pt x="210" y="52"/>
                    <a:pt x="217" y="49"/>
                    <a:pt x="225" y="48"/>
                  </a:cubicBezTo>
                  <a:cubicBezTo>
                    <a:pt x="225" y="48"/>
                    <a:pt x="225" y="48"/>
                    <a:pt x="225" y="48"/>
                  </a:cubicBezTo>
                  <a:cubicBezTo>
                    <a:pt x="225" y="48"/>
                    <a:pt x="225" y="48"/>
                    <a:pt x="225" y="48"/>
                  </a:cubicBezTo>
                  <a:cubicBezTo>
                    <a:pt x="223" y="49"/>
                    <a:pt x="222" y="51"/>
                    <a:pt x="220" y="53"/>
                  </a:cubicBezTo>
                  <a:cubicBezTo>
                    <a:pt x="205" y="57"/>
                    <a:pt x="190" y="59"/>
                    <a:pt x="175" y="63"/>
                  </a:cubicBezTo>
                  <a:cubicBezTo>
                    <a:pt x="159" y="67"/>
                    <a:pt x="143" y="70"/>
                    <a:pt x="127" y="73"/>
                  </a:cubicBezTo>
                  <a:cubicBezTo>
                    <a:pt x="112" y="77"/>
                    <a:pt x="96" y="81"/>
                    <a:pt x="80" y="85"/>
                  </a:cubicBezTo>
                  <a:cubicBezTo>
                    <a:pt x="64" y="89"/>
                    <a:pt x="48" y="92"/>
                    <a:pt x="32" y="97"/>
                  </a:cubicBezTo>
                  <a:cubicBezTo>
                    <a:pt x="33" y="96"/>
                    <a:pt x="33" y="96"/>
                    <a:pt x="34" y="95"/>
                  </a:cubicBezTo>
                  <a:close/>
                  <a:moveTo>
                    <a:pt x="224" y="52"/>
                  </a:moveTo>
                  <a:cubicBezTo>
                    <a:pt x="225" y="52"/>
                    <a:pt x="225" y="52"/>
                    <a:pt x="225" y="52"/>
                  </a:cubicBezTo>
                  <a:cubicBezTo>
                    <a:pt x="225" y="52"/>
                    <a:pt x="225" y="53"/>
                    <a:pt x="225" y="53"/>
                  </a:cubicBezTo>
                  <a:cubicBezTo>
                    <a:pt x="225" y="54"/>
                    <a:pt x="224" y="54"/>
                    <a:pt x="224" y="54"/>
                  </a:cubicBezTo>
                  <a:cubicBezTo>
                    <a:pt x="219" y="58"/>
                    <a:pt x="215" y="63"/>
                    <a:pt x="210" y="68"/>
                  </a:cubicBezTo>
                  <a:cubicBezTo>
                    <a:pt x="200" y="79"/>
                    <a:pt x="190" y="90"/>
                    <a:pt x="180" y="101"/>
                  </a:cubicBezTo>
                  <a:cubicBezTo>
                    <a:pt x="178" y="102"/>
                    <a:pt x="177" y="104"/>
                    <a:pt x="176" y="105"/>
                  </a:cubicBezTo>
                  <a:cubicBezTo>
                    <a:pt x="192" y="87"/>
                    <a:pt x="208" y="69"/>
                    <a:pt x="224" y="52"/>
                  </a:cubicBezTo>
                  <a:close/>
                  <a:moveTo>
                    <a:pt x="155" y="88"/>
                  </a:moveTo>
                  <a:cubicBezTo>
                    <a:pt x="156" y="87"/>
                    <a:pt x="157" y="87"/>
                    <a:pt x="159" y="87"/>
                  </a:cubicBezTo>
                  <a:cubicBezTo>
                    <a:pt x="166" y="85"/>
                    <a:pt x="174" y="83"/>
                    <a:pt x="181" y="81"/>
                  </a:cubicBezTo>
                  <a:cubicBezTo>
                    <a:pt x="187" y="79"/>
                    <a:pt x="194" y="78"/>
                    <a:pt x="199" y="76"/>
                  </a:cubicBezTo>
                  <a:cubicBezTo>
                    <a:pt x="198" y="77"/>
                    <a:pt x="196" y="79"/>
                    <a:pt x="195" y="80"/>
                  </a:cubicBezTo>
                  <a:cubicBezTo>
                    <a:pt x="189" y="82"/>
                    <a:pt x="182" y="84"/>
                    <a:pt x="176" y="86"/>
                  </a:cubicBezTo>
                  <a:cubicBezTo>
                    <a:pt x="169" y="88"/>
                    <a:pt x="161" y="89"/>
                    <a:pt x="154" y="91"/>
                  </a:cubicBezTo>
                  <a:cubicBezTo>
                    <a:pt x="147" y="93"/>
                    <a:pt x="140" y="96"/>
                    <a:pt x="133" y="97"/>
                  </a:cubicBezTo>
                  <a:cubicBezTo>
                    <a:pt x="126" y="99"/>
                    <a:pt x="118" y="101"/>
                    <a:pt x="110" y="103"/>
                  </a:cubicBezTo>
                  <a:cubicBezTo>
                    <a:pt x="96" y="106"/>
                    <a:pt x="81" y="110"/>
                    <a:pt x="67" y="114"/>
                  </a:cubicBezTo>
                  <a:cubicBezTo>
                    <a:pt x="60" y="116"/>
                    <a:pt x="53" y="118"/>
                    <a:pt x="46" y="119"/>
                  </a:cubicBezTo>
                  <a:cubicBezTo>
                    <a:pt x="38" y="120"/>
                    <a:pt x="31" y="121"/>
                    <a:pt x="23" y="123"/>
                  </a:cubicBezTo>
                  <a:cubicBezTo>
                    <a:pt x="23" y="123"/>
                    <a:pt x="23" y="124"/>
                    <a:pt x="24" y="124"/>
                  </a:cubicBezTo>
                  <a:cubicBezTo>
                    <a:pt x="37" y="121"/>
                    <a:pt x="50" y="119"/>
                    <a:pt x="64" y="116"/>
                  </a:cubicBezTo>
                  <a:cubicBezTo>
                    <a:pt x="78" y="111"/>
                    <a:pt x="92" y="108"/>
                    <a:pt x="106" y="104"/>
                  </a:cubicBezTo>
                  <a:cubicBezTo>
                    <a:pt x="121" y="101"/>
                    <a:pt x="135" y="98"/>
                    <a:pt x="149" y="93"/>
                  </a:cubicBezTo>
                  <a:cubicBezTo>
                    <a:pt x="156" y="91"/>
                    <a:pt x="162" y="90"/>
                    <a:pt x="169" y="89"/>
                  </a:cubicBezTo>
                  <a:cubicBezTo>
                    <a:pt x="175" y="87"/>
                    <a:pt x="180" y="85"/>
                    <a:pt x="186" y="83"/>
                  </a:cubicBezTo>
                  <a:cubicBezTo>
                    <a:pt x="184" y="84"/>
                    <a:pt x="182" y="85"/>
                    <a:pt x="180" y="86"/>
                  </a:cubicBezTo>
                  <a:cubicBezTo>
                    <a:pt x="172" y="89"/>
                    <a:pt x="165" y="91"/>
                    <a:pt x="157" y="93"/>
                  </a:cubicBezTo>
                  <a:cubicBezTo>
                    <a:pt x="142" y="97"/>
                    <a:pt x="127" y="100"/>
                    <a:pt x="113" y="104"/>
                  </a:cubicBezTo>
                  <a:cubicBezTo>
                    <a:pt x="98" y="107"/>
                    <a:pt x="83" y="111"/>
                    <a:pt x="69" y="114"/>
                  </a:cubicBezTo>
                  <a:cubicBezTo>
                    <a:pt x="54" y="118"/>
                    <a:pt x="40" y="121"/>
                    <a:pt x="26" y="127"/>
                  </a:cubicBezTo>
                  <a:cubicBezTo>
                    <a:pt x="24" y="126"/>
                    <a:pt x="22" y="125"/>
                    <a:pt x="20" y="124"/>
                  </a:cubicBezTo>
                  <a:cubicBezTo>
                    <a:pt x="27" y="121"/>
                    <a:pt x="35" y="119"/>
                    <a:pt x="42" y="118"/>
                  </a:cubicBezTo>
                  <a:cubicBezTo>
                    <a:pt x="50" y="116"/>
                    <a:pt x="58" y="113"/>
                    <a:pt x="66" y="111"/>
                  </a:cubicBezTo>
                  <a:cubicBezTo>
                    <a:pt x="82" y="107"/>
                    <a:pt x="97" y="102"/>
                    <a:pt x="112" y="98"/>
                  </a:cubicBezTo>
                  <a:cubicBezTo>
                    <a:pt x="115" y="98"/>
                    <a:pt x="119" y="97"/>
                    <a:pt x="122" y="96"/>
                  </a:cubicBezTo>
                  <a:cubicBezTo>
                    <a:pt x="133" y="93"/>
                    <a:pt x="144" y="91"/>
                    <a:pt x="155" y="88"/>
                  </a:cubicBezTo>
                  <a:close/>
                  <a:moveTo>
                    <a:pt x="34" y="130"/>
                  </a:moveTo>
                  <a:cubicBezTo>
                    <a:pt x="34" y="130"/>
                    <a:pt x="34" y="130"/>
                    <a:pt x="34" y="130"/>
                  </a:cubicBezTo>
                  <a:cubicBezTo>
                    <a:pt x="32" y="129"/>
                    <a:pt x="30" y="129"/>
                    <a:pt x="28" y="128"/>
                  </a:cubicBezTo>
                  <a:cubicBezTo>
                    <a:pt x="50" y="125"/>
                    <a:pt x="72" y="119"/>
                    <a:pt x="94" y="113"/>
                  </a:cubicBezTo>
                  <a:cubicBezTo>
                    <a:pt x="86" y="115"/>
                    <a:pt x="79" y="118"/>
                    <a:pt x="71" y="119"/>
                  </a:cubicBezTo>
                  <a:cubicBezTo>
                    <a:pt x="59" y="123"/>
                    <a:pt x="48" y="126"/>
                    <a:pt x="36" y="130"/>
                  </a:cubicBezTo>
                  <a:cubicBezTo>
                    <a:pt x="35" y="129"/>
                    <a:pt x="34" y="130"/>
                    <a:pt x="34" y="130"/>
                  </a:cubicBezTo>
                  <a:close/>
                  <a:moveTo>
                    <a:pt x="41" y="134"/>
                  </a:moveTo>
                  <a:cubicBezTo>
                    <a:pt x="39" y="133"/>
                    <a:pt x="37" y="132"/>
                    <a:pt x="35" y="131"/>
                  </a:cubicBezTo>
                  <a:cubicBezTo>
                    <a:pt x="45" y="130"/>
                    <a:pt x="55" y="127"/>
                    <a:pt x="66" y="124"/>
                  </a:cubicBezTo>
                  <a:cubicBezTo>
                    <a:pt x="78" y="121"/>
                    <a:pt x="89" y="118"/>
                    <a:pt x="101" y="115"/>
                  </a:cubicBezTo>
                  <a:cubicBezTo>
                    <a:pt x="120" y="110"/>
                    <a:pt x="139" y="107"/>
                    <a:pt x="157" y="103"/>
                  </a:cubicBezTo>
                  <a:cubicBezTo>
                    <a:pt x="155" y="103"/>
                    <a:pt x="152" y="104"/>
                    <a:pt x="150" y="105"/>
                  </a:cubicBezTo>
                  <a:cubicBezTo>
                    <a:pt x="138" y="108"/>
                    <a:pt x="126" y="109"/>
                    <a:pt x="114" y="112"/>
                  </a:cubicBezTo>
                  <a:cubicBezTo>
                    <a:pt x="89" y="118"/>
                    <a:pt x="65" y="127"/>
                    <a:pt x="41" y="134"/>
                  </a:cubicBezTo>
                  <a:close/>
                  <a:moveTo>
                    <a:pt x="53" y="132"/>
                  </a:moveTo>
                  <a:cubicBezTo>
                    <a:pt x="58" y="130"/>
                    <a:pt x="64" y="130"/>
                    <a:pt x="69" y="128"/>
                  </a:cubicBezTo>
                  <a:cubicBezTo>
                    <a:pt x="81" y="125"/>
                    <a:pt x="93" y="121"/>
                    <a:pt x="105" y="118"/>
                  </a:cubicBezTo>
                  <a:cubicBezTo>
                    <a:pt x="124" y="113"/>
                    <a:pt x="143" y="109"/>
                    <a:pt x="163" y="105"/>
                  </a:cubicBezTo>
                  <a:cubicBezTo>
                    <a:pt x="160" y="106"/>
                    <a:pt x="158" y="107"/>
                    <a:pt x="155" y="108"/>
                  </a:cubicBezTo>
                  <a:cubicBezTo>
                    <a:pt x="147" y="110"/>
                    <a:pt x="139" y="112"/>
                    <a:pt x="131" y="114"/>
                  </a:cubicBezTo>
                  <a:cubicBezTo>
                    <a:pt x="116" y="118"/>
                    <a:pt x="101" y="122"/>
                    <a:pt x="86" y="127"/>
                  </a:cubicBezTo>
                  <a:cubicBezTo>
                    <a:pt x="81" y="129"/>
                    <a:pt x="77" y="130"/>
                    <a:pt x="72" y="131"/>
                  </a:cubicBezTo>
                  <a:cubicBezTo>
                    <a:pt x="72" y="131"/>
                    <a:pt x="72" y="131"/>
                    <a:pt x="72" y="131"/>
                  </a:cubicBezTo>
                  <a:cubicBezTo>
                    <a:pt x="64" y="133"/>
                    <a:pt x="56" y="134"/>
                    <a:pt x="49" y="138"/>
                  </a:cubicBezTo>
                  <a:cubicBezTo>
                    <a:pt x="47" y="137"/>
                    <a:pt x="44" y="136"/>
                    <a:pt x="42" y="135"/>
                  </a:cubicBezTo>
                  <a:cubicBezTo>
                    <a:pt x="46" y="134"/>
                    <a:pt x="49" y="133"/>
                    <a:pt x="53" y="132"/>
                  </a:cubicBezTo>
                  <a:close/>
                  <a:moveTo>
                    <a:pt x="50" y="138"/>
                  </a:moveTo>
                  <a:cubicBezTo>
                    <a:pt x="51" y="137"/>
                    <a:pt x="53" y="136"/>
                    <a:pt x="55" y="135"/>
                  </a:cubicBezTo>
                  <a:cubicBezTo>
                    <a:pt x="59" y="134"/>
                    <a:pt x="62" y="134"/>
                    <a:pt x="66" y="133"/>
                  </a:cubicBezTo>
                  <a:cubicBezTo>
                    <a:pt x="65" y="133"/>
                    <a:pt x="64" y="133"/>
                    <a:pt x="63" y="134"/>
                  </a:cubicBezTo>
                  <a:cubicBezTo>
                    <a:pt x="60" y="135"/>
                    <a:pt x="56" y="136"/>
                    <a:pt x="53" y="137"/>
                  </a:cubicBezTo>
                  <a:cubicBezTo>
                    <a:pt x="52" y="137"/>
                    <a:pt x="51" y="138"/>
                    <a:pt x="50" y="138"/>
                  </a:cubicBezTo>
                  <a:cubicBezTo>
                    <a:pt x="50" y="138"/>
                    <a:pt x="50" y="138"/>
                    <a:pt x="50" y="138"/>
                  </a:cubicBezTo>
                  <a:close/>
                  <a:moveTo>
                    <a:pt x="69" y="133"/>
                  </a:moveTo>
                  <a:cubicBezTo>
                    <a:pt x="70" y="133"/>
                    <a:pt x="72" y="132"/>
                    <a:pt x="73" y="132"/>
                  </a:cubicBezTo>
                  <a:cubicBezTo>
                    <a:pt x="73" y="132"/>
                    <a:pt x="73" y="132"/>
                    <a:pt x="73" y="132"/>
                  </a:cubicBezTo>
                  <a:cubicBezTo>
                    <a:pt x="81" y="131"/>
                    <a:pt x="89" y="129"/>
                    <a:pt x="97" y="127"/>
                  </a:cubicBezTo>
                  <a:cubicBezTo>
                    <a:pt x="112" y="124"/>
                    <a:pt x="128" y="120"/>
                    <a:pt x="144" y="117"/>
                  </a:cubicBezTo>
                  <a:cubicBezTo>
                    <a:pt x="144" y="117"/>
                    <a:pt x="145" y="116"/>
                    <a:pt x="146" y="116"/>
                  </a:cubicBezTo>
                  <a:cubicBezTo>
                    <a:pt x="117" y="126"/>
                    <a:pt x="87" y="131"/>
                    <a:pt x="59" y="141"/>
                  </a:cubicBezTo>
                  <a:cubicBezTo>
                    <a:pt x="59" y="142"/>
                    <a:pt x="58" y="142"/>
                    <a:pt x="58" y="142"/>
                  </a:cubicBezTo>
                  <a:cubicBezTo>
                    <a:pt x="55" y="141"/>
                    <a:pt x="53" y="140"/>
                    <a:pt x="51" y="139"/>
                  </a:cubicBezTo>
                  <a:cubicBezTo>
                    <a:pt x="57" y="137"/>
                    <a:pt x="63" y="135"/>
                    <a:pt x="69" y="133"/>
                  </a:cubicBezTo>
                  <a:close/>
                  <a:moveTo>
                    <a:pt x="115" y="167"/>
                  </a:moveTo>
                  <a:cubicBezTo>
                    <a:pt x="115" y="167"/>
                    <a:pt x="115" y="167"/>
                    <a:pt x="115" y="167"/>
                  </a:cubicBezTo>
                  <a:cubicBezTo>
                    <a:pt x="115" y="167"/>
                    <a:pt x="115" y="167"/>
                    <a:pt x="115" y="167"/>
                  </a:cubicBezTo>
                  <a:cubicBezTo>
                    <a:pt x="113" y="166"/>
                    <a:pt x="114" y="167"/>
                    <a:pt x="112" y="167"/>
                  </a:cubicBezTo>
                  <a:cubicBezTo>
                    <a:pt x="108" y="167"/>
                    <a:pt x="113" y="165"/>
                    <a:pt x="114" y="164"/>
                  </a:cubicBezTo>
                  <a:cubicBezTo>
                    <a:pt x="116" y="164"/>
                    <a:pt x="118" y="163"/>
                    <a:pt x="119" y="162"/>
                  </a:cubicBezTo>
                  <a:cubicBezTo>
                    <a:pt x="118" y="164"/>
                    <a:pt x="116" y="165"/>
                    <a:pt x="115" y="167"/>
                  </a:cubicBezTo>
                  <a:close/>
                  <a:moveTo>
                    <a:pt x="121" y="161"/>
                  </a:moveTo>
                  <a:cubicBezTo>
                    <a:pt x="117" y="161"/>
                    <a:pt x="115" y="162"/>
                    <a:pt x="111" y="163"/>
                  </a:cubicBezTo>
                  <a:cubicBezTo>
                    <a:pt x="110" y="163"/>
                    <a:pt x="108" y="164"/>
                    <a:pt x="107" y="164"/>
                  </a:cubicBezTo>
                  <a:cubicBezTo>
                    <a:pt x="101" y="165"/>
                    <a:pt x="106" y="163"/>
                    <a:pt x="108" y="162"/>
                  </a:cubicBezTo>
                  <a:cubicBezTo>
                    <a:pt x="114" y="160"/>
                    <a:pt x="120" y="159"/>
                    <a:pt x="125" y="156"/>
                  </a:cubicBezTo>
                  <a:cubicBezTo>
                    <a:pt x="124" y="158"/>
                    <a:pt x="122" y="159"/>
                    <a:pt x="121" y="161"/>
                  </a:cubicBezTo>
                  <a:close/>
                  <a:moveTo>
                    <a:pt x="127" y="154"/>
                  </a:moveTo>
                  <a:cubicBezTo>
                    <a:pt x="122" y="155"/>
                    <a:pt x="117" y="156"/>
                    <a:pt x="112" y="158"/>
                  </a:cubicBezTo>
                  <a:cubicBezTo>
                    <a:pt x="109" y="158"/>
                    <a:pt x="107" y="159"/>
                    <a:pt x="104" y="160"/>
                  </a:cubicBezTo>
                  <a:cubicBezTo>
                    <a:pt x="103" y="161"/>
                    <a:pt x="102" y="161"/>
                    <a:pt x="101" y="161"/>
                  </a:cubicBezTo>
                  <a:cubicBezTo>
                    <a:pt x="99" y="162"/>
                    <a:pt x="98" y="162"/>
                    <a:pt x="97" y="162"/>
                  </a:cubicBezTo>
                  <a:cubicBezTo>
                    <a:pt x="97" y="162"/>
                    <a:pt x="97" y="162"/>
                    <a:pt x="97" y="162"/>
                  </a:cubicBezTo>
                  <a:cubicBezTo>
                    <a:pt x="98" y="162"/>
                    <a:pt x="99" y="161"/>
                    <a:pt x="100" y="161"/>
                  </a:cubicBezTo>
                  <a:cubicBezTo>
                    <a:pt x="109" y="158"/>
                    <a:pt x="120" y="155"/>
                    <a:pt x="129" y="152"/>
                  </a:cubicBezTo>
                  <a:cubicBezTo>
                    <a:pt x="129" y="153"/>
                    <a:pt x="128" y="153"/>
                    <a:pt x="127" y="154"/>
                  </a:cubicBezTo>
                  <a:close/>
                  <a:moveTo>
                    <a:pt x="112" y="154"/>
                  </a:moveTo>
                  <a:cubicBezTo>
                    <a:pt x="108" y="155"/>
                    <a:pt x="105" y="156"/>
                    <a:pt x="101" y="156"/>
                  </a:cubicBezTo>
                  <a:cubicBezTo>
                    <a:pt x="99" y="157"/>
                    <a:pt x="98" y="157"/>
                    <a:pt x="97" y="157"/>
                  </a:cubicBezTo>
                  <a:cubicBezTo>
                    <a:pt x="95" y="158"/>
                    <a:pt x="87" y="160"/>
                    <a:pt x="93" y="158"/>
                  </a:cubicBezTo>
                  <a:cubicBezTo>
                    <a:pt x="108" y="153"/>
                    <a:pt x="123" y="149"/>
                    <a:pt x="138" y="143"/>
                  </a:cubicBezTo>
                  <a:cubicBezTo>
                    <a:pt x="135" y="146"/>
                    <a:pt x="133" y="148"/>
                    <a:pt x="131" y="151"/>
                  </a:cubicBezTo>
                  <a:cubicBezTo>
                    <a:pt x="125" y="152"/>
                    <a:pt x="118" y="153"/>
                    <a:pt x="112" y="154"/>
                  </a:cubicBezTo>
                  <a:close/>
                  <a:moveTo>
                    <a:pt x="139" y="142"/>
                  </a:moveTo>
                  <a:cubicBezTo>
                    <a:pt x="129" y="145"/>
                    <a:pt x="118" y="147"/>
                    <a:pt x="108" y="149"/>
                  </a:cubicBezTo>
                  <a:cubicBezTo>
                    <a:pt x="102" y="150"/>
                    <a:pt x="97" y="151"/>
                    <a:pt x="92" y="152"/>
                  </a:cubicBezTo>
                  <a:cubicBezTo>
                    <a:pt x="89" y="153"/>
                    <a:pt x="86" y="153"/>
                    <a:pt x="83" y="153"/>
                  </a:cubicBezTo>
                  <a:cubicBezTo>
                    <a:pt x="79" y="154"/>
                    <a:pt x="87" y="152"/>
                    <a:pt x="87" y="152"/>
                  </a:cubicBezTo>
                  <a:cubicBezTo>
                    <a:pt x="98" y="150"/>
                    <a:pt x="108" y="145"/>
                    <a:pt x="118" y="143"/>
                  </a:cubicBezTo>
                  <a:cubicBezTo>
                    <a:pt x="127" y="142"/>
                    <a:pt x="136" y="140"/>
                    <a:pt x="144" y="136"/>
                  </a:cubicBezTo>
                  <a:cubicBezTo>
                    <a:pt x="143" y="138"/>
                    <a:pt x="141" y="140"/>
                    <a:pt x="139" y="142"/>
                  </a:cubicBezTo>
                  <a:close/>
                  <a:moveTo>
                    <a:pt x="146" y="135"/>
                  </a:moveTo>
                  <a:cubicBezTo>
                    <a:pt x="146" y="135"/>
                    <a:pt x="146" y="134"/>
                    <a:pt x="145" y="135"/>
                  </a:cubicBezTo>
                  <a:cubicBezTo>
                    <a:pt x="133" y="138"/>
                    <a:pt x="120" y="140"/>
                    <a:pt x="108" y="143"/>
                  </a:cubicBezTo>
                  <a:cubicBezTo>
                    <a:pt x="101" y="145"/>
                    <a:pt x="94" y="146"/>
                    <a:pt x="87" y="147"/>
                  </a:cubicBezTo>
                  <a:cubicBezTo>
                    <a:pt x="83" y="148"/>
                    <a:pt x="79" y="149"/>
                    <a:pt x="76" y="149"/>
                  </a:cubicBezTo>
                  <a:cubicBezTo>
                    <a:pt x="75" y="149"/>
                    <a:pt x="70" y="150"/>
                    <a:pt x="75" y="148"/>
                  </a:cubicBezTo>
                  <a:cubicBezTo>
                    <a:pt x="76" y="148"/>
                    <a:pt x="77" y="148"/>
                    <a:pt x="79" y="148"/>
                  </a:cubicBezTo>
                  <a:cubicBezTo>
                    <a:pt x="92" y="145"/>
                    <a:pt x="105" y="141"/>
                    <a:pt x="118" y="138"/>
                  </a:cubicBezTo>
                  <a:cubicBezTo>
                    <a:pt x="129" y="134"/>
                    <a:pt x="141" y="133"/>
                    <a:pt x="152" y="128"/>
                  </a:cubicBezTo>
                  <a:cubicBezTo>
                    <a:pt x="150" y="130"/>
                    <a:pt x="148" y="132"/>
                    <a:pt x="146" y="135"/>
                  </a:cubicBezTo>
                  <a:close/>
                  <a:moveTo>
                    <a:pt x="153" y="126"/>
                  </a:moveTo>
                  <a:cubicBezTo>
                    <a:pt x="153" y="126"/>
                    <a:pt x="152" y="127"/>
                    <a:pt x="152" y="127"/>
                  </a:cubicBezTo>
                  <a:cubicBezTo>
                    <a:pt x="152" y="126"/>
                    <a:pt x="151" y="127"/>
                    <a:pt x="150" y="128"/>
                  </a:cubicBezTo>
                  <a:cubicBezTo>
                    <a:pt x="145" y="130"/>
                    <a:pt x="140" y="131"/>
                    <a:pt x="134" y="132"/>
                  </a:cubicBezTo>
                  <a:cubicBezTo>
                    <a:pt x="134" y="132"/>
                    <a:pt x="134" y="132"/>
                    <a:pt x="134" y="133"/>
                  </a:cubicBezTo>
                  <a:cubicBezTo>
                    <a:pt x="133" y="133"/>
                    <a:pt x="132" y="133"/>
                    <a:pt x="131" y="133"/>
                  </a:cubicBezTo>
                  <a:cubicBezTo>
                    <a:pt x="124" y="135"/>
                    <a:pt x="117" y="136"/>
                    <a:pt x="110" y="138"/>
                  </a:cubicBezTo>
                  <a:cubicBezTo>
                    <a:pt x="101" y="140"/>
                    <a:pt x="93" y="141"/>
                    <a:pt x="85" y="142"/>
                  </a:cubicBezTo>
                  <a:cubicBezTo>
                    <a:pt x="81" y="143"/>
                    <a:pt x="77" y="143"/>
                    <a:pt x="73" y="144"/>
                  </a:cubicBezTo>
                  <a:cubicBezTo>
                    <a:pt x="73" y="144"/>
                    <a:pt x="72" y="144"/>
                    <a:pt x="72" y="145"/>
                  </a:cubicBezTo>
                  <a:cubicBezTo>
                    <a:pt x="86" y="140"/>
                    <a:pt x="101" y="135"/>
                    <a:pt x="116" y="131"/>
                  </a:cubicBezTo>
                  <a:cubicBezTo>
                    <a:pt x="122" y="129"/>
                    <a:pt x="129" y="127"/>
                    <a:pt x="135" y="125"/>
                  </a:cubicBezTo>
                  <a:cubicBezTo>
                    <a:pt x="140" y="123"/>
                    <a:pt x="145" y="122"/>
                    <a:pt x="149" y="121"/>
                  </a:cubicBezTo>
                  <a:cubicBezTo>
                    <a:pt x="153" y="120"/>
                    <a:pt x="156" y="119"/>
                    <a:pt x="160" y="118"/>
                  </a:cubicBezTo>
                  <a:cubicBezTo>
                    <a:pt x="160" y="118"/>
                    <a:pt x="161" y="118"/>
                    <a:pt x="161" y="118"/>
                  </a:cubicBezTo>
                  <a:cubicBezTo>
                    <a:pt x="158" y="121"/>
                    <a:pt x="156" y="123"/>
                    <a:pt x="153" y="126"/>
                  </a:cubicBezTo>
                  <a:close/>
                  <a:moveTo>
                    <a:pt x="162" y="116"/>
                  </a:moveTo>
                  <a:cubicBezTo>
                    <a:pt x="157" y="118"/>
                    <a:pt x="152" y="119"/>
                    <a:pt x="147" y="121"/>
                  </a:cubicBezTo>
                  <a:cubicBezTo>
                    <a:pt x="145" y="121"/>
                    <a:pt x="143" y="122"/>
                    <a:pt x="141" y="122"/>
                  </a:cubicBezTo>
                  <a:cubicBezTo>
                    <a:pt x="139" y="123"/>
                    <a:pt x="138" y="123"/>
                    <a:pt x="136" y="124"/>
                  </a:cubicBezTo>
                  <a:cubicBezTo>
                    <a:pt x="127" y="126"/>
                    <a:pt x="118" y="128"/>
                    <a:pt x="109" y="130"/>
                  </a:cubicBezTo>
                  <a:cubicBezTo>
                    <a:pt x="100" y="133"/>
                    <a:pt x="90" y="135"/>
                    <a:pt x="81" y="137"/>
                  </a:cubicBezTo>
                  <a:cubicBezTo>
                    <a:pt x="77" y="138"/>
                    <a:pt x="73" y="139"/>
                    <a:pt x="68" y="140"/>
                  </a:cubicBezTo>
                  <a:cubicBezTo>
                    <a:pt x="66" y="141"/>
                    <a:pt x="63" y="141"/>
                    <a:pt x="61" y="142"/>
                  </a:cubicBezTo>
                  <a:cubicBezTo>
                    <a:pt x="56" y="142"/>
                    <a:pt x="63" y="141"/>
                    <a:pt x="64" y="140"/>
                  </a:cubicBezTo>
                  <a:cubicBezTo>
                    <a:pt x="82" y="135"/>
                    <a:pt x="101" y="130"/>
                    <a:pt x="119" y="125"/>
                  </a:cubicBezTo>
                  <a:cubicBezTo>
                    <a:pt x="128" y="122"/>
                    <a:pt x="138" y="120"/>
                    <a:pt x="147" y="117"/>
                  </a:cubicBezTo>
                  <a:cubicBezTo>
                    <a:pt x="154" y="115"/>
                    <a:pt x="161" y="113"/>
                    <a:pt x="167" y="110"/>
                  </a:cubicBezTo>
                  <a:cubicBezTo>
                    <a:pt x="167" y="110"/>
                    <a:pt x="168" y="110"/>
                    <a:pt x="168" y="110"/>
                  </a:cubicBezTo>
                  <a:cubicBezTo>
                    <a:pt x="166" y="112"/>
                    <a:pt x="164" y="114"/>
                    <a:pt x="162" y="116"/>
                  </a:cubicBezTo>
                  <a:close/>
                  <a:moveTo>
                    <a:pt x="79" y="138"/>
                  </a:moveTo>
                  <a:cubicBezTo>
                    <a:pt x="88" y="136"/>
                    <a:pt x="97" y="134"/>
                    <a:pt x="106" y="132"/>
                  </a:cubicBezTo>
                  <a:cubicBezTo>
                    <a:pt x="111" y="131"/>
                    <a:pt x="117" y="129"/>
                    <a:pt x="123" y="128"/>
                  </a:cubicBezTo>
                  <a:cubicBezTo>
                    <a:pt x="120" y="129"/>
                    <a:pt x="118" y="129"/>
                    <a:pt x="116" y="130"/>
                  </a:cubicBezTo>
                  <a:cubicBezTo>
                    <a:pt x="107" y="133"/>
                    <a:pt x="98" y="135"/>
                    <a:pt x="90" y="138"/>
                  </a:cubicBezTo>
                  <a:cubicBezTo>
                    <a:pt x="82" y="140"/>
                    <a:pt x="74" y="143"/>
                    <a:pt x="67" y="145"/>
                  </a:cubicBezTo>
                  <a:cubicBezTo>
                    <a:pt x="66" y="145"/>
                    <a:pt x="66" y="145"/>
                    <a:pt x="66" y="145"/>
                  </a:cubicBezTo>
                  <a:cubicBezTo>
                    <a:pt x="66" y="146"/>
                    <a:pt x="65" y="146"/>
                    <a:pt x="65" y="146"/>
                  </a:cubicBezTo>
                  <a:cubicBezTo>
                    <a:pt x="65" y="145"/>
                    <a:pt x="64" y="145"/>
                    <a:pt x="64" y="145"/>
                  </a:cubicBezTo>
                  <a:cubicBezTo>
                    <a:pt x="62" y="144"/>
                    <a:pt x="60" y="143"/>
                    <a:pt x="59" y="143"/>
                  </a:cubicBezTo>
                  <a:cubicBezTo>
                    <a:pt x="66" y="142"/>
                    <a:pt x="73" y="140"/>
                    <a:pt x="79" y="138"/>
                  </a:cubicBezTo>
                  <a:close/>
                  <a:moveTo>
                    <a:pt x="110" y="139"/>
                  </a:moveTo>
                  <a:cubicBezTo>
                    <a:pt x="112" y="138"/>
                    <a:pt x="114" y="138"/>
                    <a:pt x="116" y="137"/>
                  </a:cubicBezTo>
                  <a:cubicBezTo>
                    <a:pt x="114" y="138"/>
                    <a:pt x="112" y="138"/>
                    <a:pt x="110" y="139"/>
                  </a:cubicBezTo>
                  <a:cubicBezTo>
                    <a:pt x="102" y="141"/>
                    <a:pt x="95" y="142"/>
                    <a:pt x="87" y="144"/>
                  </a:cubicBezTo>
                  <a:cubicBezTo>
                    <a:pt x="84" y="145"/>
                    <a:pt x="81" y="146"/>
                    <a:pt x="78" y="147"/>
                  </a:cubicBezTo>
                  <a:cubicBezTo>
                    <a:pt x="76" y="147"/>
                    <a:pt x="74" y="148"/>
                    <a:pt x="72" y="149"/>
                  </a:cubicBezTo>
                  <a:cubicBezTo>
                    <a:pt x="70" y="148"/>
                    <a:pt x="68" y="147"/>
                    <a:pt x="66" y="146"/>
                  </a:cubicBezTo>
                  <a:cubicBezTo>
                    <a:pt x="81" y="143"/>
                    <a:pt x="95" y="142"/>
                    <a:pt x="110" y="139"/>
                  </a:cubicBezTo>
                  <a:close/>
                  <a:moveTo>
                    <a:pt x="108" y="144"/>
                  </a:moveTo>
                  <a:cubicBezTo>
                    <a:pt x="119" y="141"/>
                    <a:pt x="131" y="139"/>
                    <a:pt x="142" y="136"/>
                  </a:cubicBezTo>
                  <a:cubicBezTo>
                    <a:pt x="140" y="137"/>
                    <a:pt x="139" y="138"/>
                    <a:pt x="137" y="138"/>
                  </a:cubicBezTo>
                  <a:cubicBezTo>
                    <a:pt x="135" y="139"/>
                    <a:pt x="132" y="139"/>
                    <a:pt x="129" y="140"/>
                  </a:cubicBezTo>
                  <a:cubicBezTo>
                    <a:pt x="124" y="141"/>
                    <a:pt x="118" y="142"/>
                    <a:pt x="113" y="144"/>
                  </a:cubicBezTo>
                  <a:cubicBezTo>
                    <a:pt x="107" y="145"/>
                    <a:pt x="101" y="147"/>
                    <a:pt x="95" y="149"/>
                  </a:cubicBezTo>
                  <a:cubicBezTo>
                    <a:pt x="90" y="151"/>
                    <a:pt x="85" y="151"/>
                    <a:pt x="80" y="153"/>
                  </a:cubicBezTo>
                  <a:cubicBezTo>
                    <a:pt x="78" y="152"/>
                    <a:pt x="76" y="151"/>
                    <a:pt x="73" y="150"/>
                  </a:cubicBezTo>
                  <a:cubicBezTo>
                    <a:pt x="85" y="149"/>
                    <a:pt x="96" y="146"/>
                    <a:pt x="108" y="144"/>
                  </a:cubicBezTo>
                  <a:close/>
                  <a:moveTo>
                    <a:pt x="104" y="151"/>
                  </a:moveTo>
                  <a:cubicBezTo>
                    <a:pt x="114" y="149"/>
                    <a:pt x="124" y="146"/>
                    <a:pt x="134" y="144"/>
                  </a:cubicBezTo>
                  <a:cubicBezTo>
                    <a:pt x="134" y="144"/>
                    <a:pt x="135" y="144"/>
                    <a:pt x="135" y="144"/>
                  </a:cubicBezTo>
                  <a:cubicBezTo>
                    <a:pt x="134" y="144"/>
                    <a:pt x="133" y="144"/>
                    <a:pt x="132" y="145"/>
                  </a:cubicBezTo>
                  <a:cubicBezTo>
                    <a:pt x="127" y="147"/>
                    <a:pt x="122" y="148"/>
                    <a:pt x="118" y="150"/>
                  </a:cubicBezTo>
                  <a:cubicBezTo>
                    <a:pt x="113" y="151"/>
                    <a:pt x="108" y="153"/>
                    <a:pt x="103" y="154"/>
                  </a:cubicBezTo>
                  <a:cubicBezTo>
                    <a:pt x="99" y="155"/>
                    <a:pt x="94" y="156"/>
                    <a:pt x="90" y="158"/>
                  </a:cubicBezTo>
                  <a:cubicBezTo>
                    <a:pt x="87" y="157"/>
                    <a:pt x="85" y="155"/>
                    <a:pt x="82" y="154"/>
                  </a:cubicBezTo>
                  <a:cubicBezTo>
                    <a:pt x="89" y="154"/>
                    <a:pt x="97" y="152"/>
                    <a:pt x="104" y="151"/>
                  </a:cubicBezTo>
                  <a:close/>
                  <a:moveTo>
                    <a:pt x="107" y="156"/>
                  </a:moveTo>
                  <a:cubicBezTo>
                    <a:pt x="112" y="155"/>
                    <a:pt x="117" y="154"/>
                    <a:pt x="123" y="153"/>
                  </a:cubicBezTo>
                  <a:cubicBezTo>
                    <a:pt x="121" y="153"/>
                    <a:pt x="120" y="154"/>
                    <a:pt x="118" y="154"/>
                  </a:cubicBezTo>
                  <a:cubicBezTo>
                    <a:pt x="111" y="156"/>
                    <a:pt x="104" y="159"/>
                    <a:pt x="97" y="162"/>
                  </a:cubicBezTo>
                  <a:cubicBezTo>
                    <a:pt x="96" y="161"/>
                    <a:pt x="96" y="161"/>
                    <a:pt x="96" y="161"/>
                  </a:cubicBezTo>
                  <a:cubicBezTo>
                    <a:pt x="95" y="161"/>
                    <a:pt x="93" y="160"/>
                    <a:pt x="92" y="159"/>
                  </a:cubicBezTo>
                  <a:cubicBezTo>
                    <a:pt x="97" y="159"/>
                    <a:pt x="102" y="157"/>
                    <a:pt x="107" y="156"/>
                  </a:cubicBezTo>
                  <a:close/>
                  <a:moveTo>
                    <a:pt x="109" y="159"/>
                  </a:moveTo>
                  <a:cubicBezTo>
                    <a:pt x="114" y="158"/>
                    <a:pt x="119" y="157"/>
                    <a:pt x="124" y="156"/>
                  </a:cubicBezTo>
                  <a:cubicBezTo>
                    <a:pt x="129" y="154"/>
                    <a:pt x="121" y="157"/>
                    <a:pt x="121" y="157"/>
                  </a:cubicBezTo>
                  <a:cubicBezTo>
                    <a:pt x="119" y="158"/>
                    <a:pt x="116" y="159"/>
                    <a:pt x="113" y="160"/>
                  </a:cubicBezTo>
                  <a:cubicBezTo>
                    <a:pt x="110" y="161"/>
                    <a:pt x="106" y="162"/>
                    <a:pt x="103" y="164"/>
                  </a:cubicBezTo>
                  <a:cubicBezTo>
                    <a:pt x="102" y="164"/>
                    <a:pt x="102" y="164"/>
                    <a:pt x="102" y="164"/>
                  </a:cubicBezTo>
                  <a:cubicBezTo>
                    <a:pt x="101" y="164"/>
                    <a:pt x="100" y="163"/>
                    <a:pt x="98" y="162"/>
                  </a:cubicBezTo>
                  <a:cubicBezTo>
                    <a:pt x="102" y="162"/>
                    <a:pt x="106" y="161"/>
                    <a:pt x="109" y="159"/>
                  </a:cubicBezTo>
                  <a:close/>
                  <a:moveTo>
                    <a:pt x="110" y="164"/>
                  </a:moveTo>
                  <a:cubicBezTo>
                    <a:pt x="112" y="164"/>
                    <a:pt x="113" y="163"/>
                    <a:pt x="115" y="163"/>
                  </a:cubicBezTo>
                  <a:cubicBezTo>
                    <a:pt x="115" y="163"/>
                    <a:pt x="121" y="161"/>
                    <a:pt x="119" y="162"/>
                  </a:cubicBezTo>
                  <a:cubicBezTo>
                    <a:pt x="115" y="163"/>
                    <a:pt x="111" y="164"/>
                    <a:pt x="108" y="167"/>
                  </a:cubicBezTo>
                  <a:cubicBezTo>
                    <a:pt x="108" y="167"/>
                    <a:pt x="108" y="167"/>
                    <a:pt x="108" y="167"/>
                  </a:cubicBezTo>
                  <a:cubicBezTo>
                    <a:pt x="107" y="167"/>
                    <a:pt x="105" y="166"/>
                    <a:pt x="104" y="165"/>
                  </a:cubicBezTo>
                  <a:cubicBezTo>
                    <a:pt x="106" y="165"/>
                    <a:pt x="108" y="165"/>
                    <a:pt x="110" y="164"/>
                  </a:cubicBezTo>
                  <a:close/>
                  <a:moveTo>
                    <a:pt x="108" y="168"/>
                  </a:moveTo>
                  <a:cubicBezTo>
                    <a:pt x="108" y="168"/>
                    <a:pt x="113" y="167"/>
                    <a:pt x="113" y="168"/>
                  </a:cubicBezTo>
                  <a:cubicBezTo>
                    <a:pt x="113" y="169"/>
                    <a:pt x="112" y="169"/>
                    <a:pt x="112" y="170"/>
                  </a:cubicBezTo>
                  <a:cubicBezTo>
                    <a:pt x="111" y="169"/>
                    <a:pt x="110" y="168"/>
                    <a:pt x="108" y="168"/>
                  </a:cubicBezTo>
                  <a:cubicBezTo>
                    <a:pt x="108" y="168"/>
                    <a:pt x="108" y="168"/>
                    <a:pt x="108" y="168"/>
                  </a:cubicBezTo>
                  <a:close/>
                  <a:moveTo>
                    <a:pt x="169" y="108"/>
                  </a:moveTo>
                  <a:cubicBezTo>
                    <a:pt x="149" y="117"/>
                    <a:pt x="126" y="120"/>
                    <a:pt x="104" y="125"/>
                  </a:cubicBezTo>
                  <a:cubicBezTo>
                    <a:pt x="96" y="127"/>
                    <a:pt x="87" y="129"/>
                    <a:pt x="79" y="130"/>
                  </a:cubicBezTo>
                  <a:cubicBezTo>
                    <a:pt x="84" y="129"/>
                    <a:pt x="88" y="127"/>
                    <a:pt x="93" y="126"/>
                  </a:cubicBezTo>
                  <a:cubicBezTo>
                    <a:pt x="108" y="121"/>
                    <a:pt x="124" y="116"/>
                    <a:pt x="139" y="113"/>
                  </a:cubicBezTo>
                  <a:cubicBezTo>
                    <a:pt x="146" y="111"/>
                    <a:pt x="154" y="109"/>
                    <a:pt x="161" y="107"/>
                  </a:cubicBezTo>
                  <a:cubicBezTo>
                    <a:pt x="164" y="106"/>
                    <a:pt x="167" y="104"/>
                    <a:pt x="170" y="103"/>
                  </a:cubicBezTo>
                  <a:cubicBezTo>
                    <a:pt x="171" y="103"/>
                    <a:pt x="172" y="103"/>
                    <a:pt x="173" y="102"/>
                  </a:cubicBezTo>
                  <a:cubicBezTo>
                    <a:pt x="174" y="102"/>
                    <a:pt x="174" y="102"/>
                    <a:pt x="174" y="102"/>
                  </a:cubicBezTo>
                  <a:cubicBezTo>
                    <a:pt x="175" y="102"/>
                    <a:pt x="175" y="102"/>
                    <a:pt x="175" y="102"/>
                  </a:cubicBezTo>
                  <a:cubicBezTo>
                    <a:pt x="173" y="104"/>
                    <a:pt x="171" y="106"/>
                    <a:pt x="169" y="108"/>
                  </a:cubicBezTo>
                  <a:close/>
                  <a:moveTo>
                    <a:pt x="176" y="101"/>
                  </a:moveTo>
                  <a:cubicBezTo>
                    <a:pt x="176" y="101"/>
                    <a:pt x="176" y="101"/>
                    <a:pt x="176" y="101"/>
                  </a:cubicBezTo>
                  <a:cubicBezTo>
                    <a:pt x="174" y="101"/>
                    <a:pt x="172" y="102"/>
                    <a:pt x="170" y="103"/>
                  </a:cubicBezTo>
                  <a:cubicBezTo>
                    <a:pt x="169" y="103"/>
                    <a:pt x="168" y="103"/>
                    <a:pt x="167" y="103"/>
                  </a:cubicBezTo>
                  <a:cubicBezTo>
                    <a:pt x="151" y="107"/>
                    <a:pt x="135" y="109"/>
                    <a:pt x="119" y="113"/>
                  </a:cubicBezTo>
                  <a:cubicBezTo>
                    <a:pt x="104" y="117"/>
                    <a:pt x="88" y="122"/>
                    <a:pt x="73" y="127"/>
                  </a:cubicBezTo>
                  <a:cubicBezTo>
                    <a:pt x="68" y="128"/>
                    <a:pt x="63" y="129"/>
                    <a:pt x="57" y="130"/>
                  </a:cubicBezTo>
                  <a:cubicBezTo>
                    <a:pt x="73" y="125"/>
                    <a:pt x="88" y="121"/>
                    <a:pt x="103" y="116"/>
                  </a:cubicBezTo>
                  <a:cubicBezTo>
                    <a:pt x="118" y="112"/>
                    <a:pt x="134" y="109"/>
                    <a:pt x="150" y="105"/>
                  </a:cubicBezTo>
                  <a:cubicBezTo>
                    <a:pt x="159" y="103"/>
                    <a:pt x="168" y="101"/>
                    <a:pt x="176" y="99"/>
                  </a:cubicBezTo>
                  <a:cubicBezTo>
                    <a:pt x="177" y="99"/>
                    <a:pt x="178" y="98"/>
                    <a:pt x="178" y="98"/>
                  </a:cubicBezTo>
                  <a:cubicBezTo>
                    <a:pt x="178" y="98"/>
                    <a:pt x="179" y="98"/>
                    <a:pt x="179" y="98"/>
                  </a:cubicBezTo>
                  <a:cubicBezTo>
                    <a:pt x="178" y="99"/>
                    <a:pt x="177" y="100"/>
                    <a:pt x="176" y="101"/>
                  </a:cubicBezTo>
                  <a:close/>
                  <a:moveTo>
                    <a:pt x="180" y="97"/>
                  </a:moveTo>
                  <a:cubicBezTo>
                    <a:pt x="180" y="97"/>
                    <a:pt x="180" y="97"/>
                    <a:pt x="180" y="97"/>
                  </a:cubicBezTo>
                  <a:cubicBezTo>
                    <a:pt x="164" y="101"/>
                    <a:pt x="149" y="104"/>
                    <a:pt x="133" y="107"/>
                  </a:cubicBezTo>
                  <a:cubicBezTo>
                    <a:pt x="117" y="110"/>
                    <a:pt x="102" y="114"/>
                    <a:pt x="86" y="118"/>
                  </a:cubicBezTo>
                  <a:cubicBezTo>
                    <a:pt x="71" y="122"/>
                    <a:pt x="55" y="127"/>
                    <a:pt x="40" y="130"/>
                  </a:cubicBezTo>
                  <a:cubicBezTo>
                    <a:pt x="39" y="130"/>
                    <a:pt x="38" y="130"/>
                    <a:pt x="38" y="130"/>
                  </a:cubicBezTo>
                  <a:cubicBezTo>
                    <a:pt x="38" y="130"/>
                    <a:pt x="38" y="130"/>
                    <a:pt x="38" y="130"/>
                  </a:cubicBezTo>
                  <a:cubicBezTo>
                    <a:pt x="38" y="130"/>
                    <a:pt x="39" y="130"/>
                    <a:pt x="40" y="129"/>
                  </a:cubicBezTo>
                  <a:cubicBezTo>
                    <a:pt x="43" y="128"/>
                    <a:pt x="47" y="127"/>
                    <a:pt x="50" y="126"/>
                  </a:cubicBezTo>
                  <a:cubicBezTo>
                    <a:pt x="59" y="123"/>
                    <a:pt x="67" y="121"/>
                    <a:pt x="75" y="119"/>
                  </a:cubicBezTo>
                  <a:cubicBezTo>
                    <a:pt x="91" y="115"/>
                    <a:pt x="106" y="110"/>
                    <a:pt x="122" y="107"/>
                  </a:cubicBezTo>
                  <a:cubicBezTo>
                    <a:pt x="138" y="104"/>
                    <a:pt x="154" y="101"/>
                    <a:pt x="169" y="96"/>
                  </a:cubicBezTo>
                  <a:cubicBezTo>
                    <a:pt x="173" y="95"/>
                    <a:pt x="177" y="93"/>
                    <a:pt x="180" y="92"/>
                  </a:cubicBezTo>
                  <a:cubicBezTo>
                    <a:pt x="180" y="92"/>
                    <a:pt x="181" y="92"/>
                    <a:pt x="181" y="92"/>
                  </a:cubicBezTo>
                  <a:cubicBezTo>
                    <a:pt x="183" y="91"/>
                    <a:pt x="184" y="91"/>
                    <a:pt x="186" y="90"/>
                  </a:cubicBezTo>
                  <a:cubicBezTo>
                    <a:pt x="184" y="92"/>
                    <a:pt x="182" y="95"/>
                    <a:pt x="180" y="97"/>
                  </a:cubicBezTo>
                  <a:close/>
                  <a:moveTo>
                    <a:pt x="113" y="108"/>
                  </a:moveTo>
                  <a:cubicBezTo>
                    <a:pt x="124" y="105"/>
                    <a:pt x="135" y="102"/>
                    <a:pt x="146" y="100"/>
                  </a:cubicBezTo>
                  <a:cubicBezTo>
                    <a:pt x="151" y="99"/>
                    <a:pt x="156" y="98"/>
                    <a:pt x="161" y="97"/>
                  </a:cubicBezTo>
                  <a:cubicBezTo>
                    <a:pt x="158" y="98"/>
                    <a:pt x="154" y="99"/>
                    <a:pt x="150" y="100"/>
                  </a:cubicBezTo>
                  <a:cubicBezTo>
                    <a:pt x="138" y="103"/>
                    <a:pt x="126" y="105"/>
                    <a:pt x="113" y="108"/>
                  </a:cubicBezTo>
                  <a:close/>
                  <a:moveTo>
                    <a:pt x="187" y="89"/>
                  </a:moveTo>
                  <a:cubicBezTo>
                    <a:pt x="187" y="89"/>
                    <a:pt x="187" y="89"/>
                    <a:pt x="187" y="89"/>
                  </a:cubicBezTo>
                  <a:cubicBezTo>
                    <a:pt x="185" y="89"/>
                    <a:pt x="184" y="90"/>
                    <a:pt x="182" y="90"/>
                  </a:cubicBezTo>
                  <a:cubicBezTo>
                    <a:pt x="182" y="90"/>
                    <a:pt x="182" y="90"/>
                    <a:pt x="181" y="91"/>
                  </a:cubicBezTo>
                  <a:cubicBezTo>
                    <a:pt x="173" y="93"/>
                    <a:pt x="166" y="96"/>
                    <a:pt x="157" y="97"/>
                  </a:cubicBezTo>
                  <a:cubicBezTo>
                    <a:pt x="141" y="101"/>
                    <a:pt x="126" y="104"/>
                    <a:pt x="110" y="108"/>
                  </a:cubicBezTo>
                  <a:cubicBezTo>
                    <a:pt x="100" y="111"/>
                    <a:pt x="90" y="113"/>
                    <a:pt x="80" y="116"/>
                  </a:cubicBezTo>
                  <a:cubicBezTo>
                    <a:pt x="69" y="119"/>
                    <a:pt x="59" y="121"/>
                    <a:pt x="48" y="123"/>
                  </a:cubicBezTo>
                  <a:cubicBezTo>
                    <a:pt x="43" y="124"/>
                    <a:pt x="38" y="125"/>
                    <a:pt x="33" y="126"/>
                  </a:cubicBezTo>
                  <a:cubicBezTo>
                    <a:pt x="32" y="126"/>
                    <a:pt x="25" y="128"/>
                    <a:pt x="30" y="126"/>
                  </a:cubicBezTo>
                  <a:cubicBezTo>
                    <a:pt x="32" y="125"/>
                    <a:pt x="34" y="125"/>
                    <a:pt x="37" y="124"/>
                  </a:cubicBezTo>
                  <a:cubicBezTo>
                    <a:pt x="47" y="121"/>
                    <a:pt x="58" y="118"/>
                    <a:pt x="69" y="115"/>
                  </a:cubicBezTo>
                  <a:cubicBezTo>
                    <a:pt x="90" y="110"/>
                    <a:pt x="111" y="105"/>
                    <a:pt x="132" y="100"/>
                  </a:cubicBezTo>
                  <a:cubicBezTo>
                    <a:pt x="143" y="97"/>
                    <a:pt x="154" y="95"/>
                    <a:pt x="165" y="92"/>
                  </a:cubicBezTo>
                  <a:cubicBezTo>
                    <a:pt x="175" y="89"/>
                    <a:pt x="184" y="85"/>
                    <a:pt x="194" y="81"/>
                  </a:cubicBezTo>
                  <a:cubicBezTo>
                    <a:pt x="192" y="84"/>
                    <a:pt x="189" y="86"/>
                    <a:pt x="187" y="89"/>
                  </a:cubicBezTo>
                  <a:close/>
                  <a:moveTo>
                    <a:pt x="64" y="111"/>
                  </a:moveTo>
                  <a:cubicBezTo>
                    <a:pt x="57" y="113"/>
                    <a:pt x="49" y="115"/>
                    <a:pt x="42" y="117"/>
                  </a:cubicBezTo>
                  <a:cubicBezTo>
                    <a:pt x="35" y="119"/>
                    <a:pt x="28" y="120"/>
                    <a:pt x="21" y="123"/>
                  </a:cubicBezTo>
                  <a:cubicBezTo>
                    <a:pt x="20" y="123"/>
                    <a:pt x="20" y="123"/>
                    <a:pt x="19" y="123"/>
                  </a:cubicBezTo>
                  <a:cubicBezTo>
                    <a:pt x="17" y="122"/>
                    <a:pt x="15" y="121"/>
                    <a:pt x="13" y="120"/>
                  </a:cubicBezTo>
                  <a:cubicBezTo>
                    <a:pt x="19" y="119"/>
                    <a:pt x="25" y="118"/>
                    <a:pt x="30" y="116"/>
                  </a:cubicBezTo>
                  <a:cubicBezTo>
                    <a:pt x="38" y="113"/>
                    <a:pt x="46" y="111"/>
                    <a:pt x="54" y="109"/>
                  </a:cubicBezTo>
                  <a:cubicBezTo>
                    <a:pt x="69" y="106"/>
                    <a:pt x="83" y="104"/>
                    <a:pt x="98" y="101"/>
                  </a:cubicBezTo>
                  <a:cubicBezTo>
                    <a:pt x="87" y="104"/>
                    <a:pt x="75" y="108"/>
                    <a:pt x="64" y="111"/>
                  </a:cubicBezTo>
                  <a:close/>
                  <a:moveTo>
                    <a:pt x="61" y="147"/>
                  </a:moveTo>
                  <a:cubicBezTo>
                    <a:pt x="72" y="152"/>
                    <a:pt x="83" y="157"/>
                    <a:pt x="93" y="163"/>
                  </a:cubicBezTo>
                  <a:cubicBezTo>
                    <a:pt x="99" y="165"/>
                    <a:pt x="105" y="168"/>
                    <a:pt x="110" y="172"/>
                  </a:cubicBezTo>
                  <a:cubicBezTo>
                    <a:pt x="110" y="173"/>
                    <a:pt x="110" y="173"/>
                    <a:pt x="110" y="174"/>
                  </a:cubicBezTo>
                  <a:cubicBezTo>
                    <a:pt x="103" y="172"/>
                    <a:pt x="98" y="168"/>
                    <a:pt x="92" y="165"/>
                  </a:cubicBezTo>
                  <a:cubicBezTo>
                    <a:pt x="81" y="160"/>
                    <a:pt x="71" y="155"/>
                    <a:pt x="61" y="150"/>
                  </a:cubicBezTo>
                  <a:cubicBezTo>
                    <a:pt x="54" y="146"/>
                    <a:pt x="47" y="143"/>
                    <a:pt x="40" y="140"/>
                  </a:cubicBezTo>
                  <a:cubicBezTo>
                    <a:pt x="31" y="135"/>
                    <a:pt x="21" y="128"/>
                    <a:pt x="11" y="125"/>
                  </a:cubicBezTo>
                  <a:cubicBezTo>
                    <a:pt x="11" y="125"/>
                    <a:pt x="11" y="125"/>
                    <a:pt x="11" y="125"/>
                  </a:cubicBezTo>
                  <a:cubicBezTo>
                    <a:pt x="11" y="124"/>
                    <a:pt x="12" y="123"/>
                    <a:pt x="12" y="122"/>
                  </a:cubicBezTo>
                  <a:cubicBezTo>
                    <a:pt x="28" y="131"/>
                    <a:pt x="45" y="139"/>
                    <a:pt x="61" y="147"/>
                  </a:cubicBezTo>
                  <a:close/>
                  <a:moveTo>
                    <a:pt x="209" y="65"/>
                  </a:moveTo>
                  <a:cubicBezTo>
                    <a:pt x="209" y="65"/>
                    <a:pt x="209" y="65"/>
                    <a:pt x="208" y="66"/>
                  </a:cubicBezTo>
                  <a:cubicBezTo>
                    <a:pt x="193" y="68"/>
                    <a:pt x="177" y="72"/>
                    <a:pt x="161" y="75"/>
                  </a:cubicBezTo>
                  <a:cubicBezTo>
                    <a:pt x="145" y="78"/>
                    <a:pt x="129" y="81"/>
                    <a:pt x="113" y="85"/>
                  </a:cubicBezTo>
                  <a:cubicBezTo>
                    <a:pt x="97" y="88"/>
                    <a:pt x="81" y="93"/>
                    <a:pt x="65" y="97"/>
                  </a:cubicBezTo>
                  <a:cubicBezTo>
                    <a:pt x="57" y="99"/>
                    <a:pt x="50" y="102"/>
                    <a:pt x="42" y="104"/>
                  </a:cubicBezTo>
                  <a:cubicBezTo>
                    <a:pt x="39" y="105"/>
                    <a:pt x="37" y="105"/>
                    <a:pt x="34" y="106"/>
                  </a:cubicBezTo>
                  <a:cubicBezTo>
                    <a:pt x="44" y="103"/>
                    <a:pt x="54" y="99"/>
                    <a:pt x="64" y="96"/>
                  </a:cubicBezTo>
                  <a:cubicBezTo>
                    <a:pt x="80" y="91"/>
                    <a:pt x="95" y="87"/>
                    <a:pt x="111" y="83"/>
                  </a:cubicBezTo>
                  <a:cubicBezTo>
                    <a:pt x="126" y="79"/>
                    <a:pt x="142" y="76"/>
                    <a:pt x="158" y="73"/>
                  </a:cubicBezTo>
                  <a:cubicBezTo>
                    <a:pt x="173" y="70"/>
                    <a:pt x="188" y="68"/>
                    <a:pt x="202" y="64"/>
                  </a:cubicBezTo>
                  <a:cubicBezTo>
                    <a:pt x="206" y="63"/>
                    <a:pt x="210" y="62"/>
                    <a:pt x="213" y="60"/>
                  </a:cubicBezTo>
                  <a:cubicBezTo>
                    <a:pt x="212" y="62"/>
                    <a:pt x="210" y="63"/>
                    <a:pt x="209" y="65"/>
                  </a:cubicBezTo>
                  <a:close/>
                  <a:moveTo>
                    <a:pt x="201" y="74"/>
                  </a:moveTo>
                  <a:cubicBezTo>
                    <a:pt x="188" y="78"/>
                    <a:pt x="175" y="82"/>
                    <a:pt x="162" y="85"/>
                  </a:cubicBezTo>
                  <a:cubicBezTo>
                    <a:pt x="160" y="86"/>
                    <a:pt x="158" y="86"/>
                    <a:pt x="156" y="86"/>
                  </a:cubicBezTo>
                  <a:cubicBezTo>
                    <a:pt x="144" y="89"/>
                    <a:pt x="131" y="93"/>
                    <a:pt x="118" y="96"/>
                  </a:cubicBezTo>
                  <a:cubicBezTo>
                    <a:pt x="114" y="97"/>
                    <a:pt x="110" y="98"/>
                    <a:pt x="106" y="99"/>
                  </a:cubicBezTo>
                  <a:cubicBezTo>
                    <a:pt x="90" y="102"/>
                    <a:pt x="74" y="104"/>
                    <a:pt x="58" y="108"/>
                  </a:cubicBezTo>
                  <a:cubicBezTo>
                    <a:pt x="50" y="109"/>
                    <a:pt x="43" y="111"/>
                    <a:pt x="35" y="113"/>
                  </a:cubicBezTo>
                  <a:cubicBezTo>
                    <a:pt x="32" y="114"/>
                    <a:pt x="28" y="115"/>
                    <a:pt x="25" y="117"/>
                  </a:cubicBezTo>
                  <a:cubicBezTo>
                    <a:pt x="23" y="117"/>
                    <a:pt x="21" y="118"/>
                    <a:pt x="20" y="118"/>
                  </a:cubicBezTo>
                  <a:cubicBezTo>
                    <a:pt x="17" y="119"/>
                    <a:pt x="14" y="119"/>
                    <a:pt x="13" y="119"/>
                  </a:cubicBezTo>
                  <a:cubicBezTo>
                    <a:pt x="20" y="116"/>
                    <a:pt x="26" y="113"/>
                    <a:pt x="34" y="111"/>
                  </a:cubicBezTo>
                  <a:cubicBezTo>
                    <a:pt x="42" y="109"/>
                    <a:pt x="50" y="107"/>
                    <a:pt x="59" y="104"/>
                  </a:cubicBezTo>
                  <a:cubicBezTo>
                    <a:pt x="75" y="100"/>
                    <a:pt x="91" y="96"/>
                    <a:pt x="107" y="92"/>
                  </a:cubicBezTo>
                  <a:cubicBezTo>
                    <a:pt x="138" y="84"/>
                    <a:pt x="169" y="79"/>
                    <a:pt x="200" y="69"/>
                  </a:cubicBezTo>
                  <a:cubicBezTo>
                    <a:pt x="202" y="69"/>
                    <a:pt x="205" y="68"/>
                    <a:pt x="207" y="67"/>
                  </a:cubicBezTo>
                  <a:cubicBezTo>
                    <a:pt x="205" y="69"/>
                    <a:pt x="203" y="72"/>
                    <a:pt x="201" y="74"/>
                  </a:cubicBezTo>
                  <a:close/>
                  <a:moveTo>
                    <a:pt x="10" y="127"/>
                  </a:moveTo>
                  <a:cubicBezTo>
                    <a:pt x="10" y="127"/>
                    <a:pt x="10" y="127"/>
                    <a:pt x="10" y="127"/>
                  </a:cubicBezTo>
                  <a:cubicBezTo>
                    <a:pt x="21" y="131"/>
                    <a:pt x="30" y="137"/>
                    <a:pt x="40" y="142"/>
                  </a:cubicBezTo>
                  <a:cubicBezTo>
                    <a:pt x="46" y="146"/>
                    <a:pt x="53" y="149"/>
                    <a:pt x="60" y="152"/>
                  </a:cubicBezTo>
                  <a:cubicBezTo>
                    <a:pt x="71" y="157"/>
                    <a:pt x="81" y="163"/>
                    <a:pt x="91" y="168"/>
                  </a:cubicBezTo>
                  <a:cubicBezTo>
                    <a:pt x="97" y="171"/>
                    <a:pt x="103" y="174"/>
                    <a:pt x="109" y="176"/>
                  </a:cubicBezTo>
                  <a:cubicBezTo>
                    <a:pt x="109" y="177"/>
                    <a:pt x="108" y="178"/>
                    <a:pt x="108" y="180"/>
                  </a:cubicBezTo>
                  <a:cubicBezTo>
                    <a:pt x="91" y="171"/>
                    <a:pt x="73" y="163"/>
                    <a:pt x="56" y="155"/>
                  </a:cubicBezTo>
                  <a:cubicBezTo>
                    <a:pt x="40" y="147"/>
                    <a:pt x="24" y="140"/>
                    <a:pt x="9" y="131"/>
                  </a:cubicBezTo>
                  <a:cubicBezTo>
                    <a:pt x="9" y="129"/>
                    <a:pt x="10" y="128"/>
                    <a:pt x="10" y="127"/>
                  </a:cubicBezTo>
                  <a:close/>
                  <a:moveTo>
                    <a:pt x="112" y="176"/>
                  </a:moveTo>
                  <a:cubicBezTo>
                    <a:pt x="112" y="176"/>
                    <a:pt x="112" y="176"/>
                    <a:pt x="112" y="176"/>
                  </a:cubicBezTo>
                  <a:cubicBezTo>
                    <a:pt x="117" y="171"/>
                    <a:pt x="122" y="166"/>
                    <a:pt x="127" y="160"/>
                  </a:cubicBezTo>
                  <a:cubicBezTo>
                    <a:pt x="137" y="150"/>
                    <a:pt x="148" y="139"/>
                    <a:pt x="158" y="128"/>
                  </a:cubicBezTo>
                  <a:cubicBezTo>
                    <a:pt x="178" y="106"/>
                    <a:pt x="199" y="84"/>
                    <a:pt x="220" y="62"/>
                  </a:cubicBezTo>
                  <a:cubicBezTo>
                    <a:pt x="221" y="61"/>
                    <a:pt x="223" y="59"/>
                    <a:pt x="225" y="57"/>
                  </a:cubicBezTo>
                  <a:cubicBezTo>
                    <a:pt x="225" y="58"/>
                    <a:pt x="225" y="59"/>
                    <a:pt x="225" y="60"/>
                  </a:cubicBezTo>
                  <a:cubicBezTo>
                    <a:pt x="225" y="60"/>
                    <a:pt x="225" y="60"/>
                    <a:pt x="225" y="60"/>
                  </a:cubicBezTo>
                  <a:cubicBezTo>
                    <a:pt x="216" y="68"/>
                    <a:pt x="208" y="77"/>
                    <a:pt x="200" y="86"/>
                  </a:cubicBezTo>
                  <a:cubicBezTo>
                    <a:pt x="191" y="95"/>
                    <a:pt x="183" y="104"/>
                    <a:pt x="175" y="113"/>
                  </a:cubicBezTo>
                  <a:cubicBezTo>
                    <a:pt x="156" y="132"/>
                    <a:pt x="137" y="152"/>
                    <a:pt x="118" y="172"/>
                  </a:cubicBezTo>
                  <a:cubicBezTo>
                    <a:pt x="115" y="175"/>
                    <a:pt x="113" y="177"/>
                    <a:pt x="110" y="180"/>
                  </a:cubicBezTo>
                  <a:cubicBezTo>
                    <a:pt x="111" y="179"/>
                    <a:pt x="111" y="177"/>
                    <a:pt x="112" y="176"/>
                  </a:cubicBezTo>
                  <a:close/>
                  <a:moveTo>
                    <a:pt x="28" y="102"/>
                  </a:moveTo>
                  <a:cubicBezTo>
                    <a:pt x="59" y="94"/>
                    <a:pt x="91" y="84"/>
                    <a:pt x="123" y="78"/>
                  </a:cubicBezTo>
                  <a:cubicBezTo>
                    <a:pt x="140" y="74"/>
                    <a:pt x="156" y="71"/>
                    <a:pt x="173" y="68"/>
                  </a:cubicBezTo>
                  <a:cubicBezTo>
                    <a:pt x="181" y="67"/>
                    <a:pt x="188" y="65"/>
                    <a:pt x="196" y="64"/>
                  </a:cubicBezTo>
                  <a:cubicBezTo>
                    <a:pt x="200" y="63"/>
                    <a:pt x="204" y="62"/>
                    <a:pt x="208" y="61"/>
                  </a:cubicBezTo>
                  <a:cubicBezTo>
                    <a:pt x="209" y="61"/>
                    <a:pt x="210" y="61"/>
                    <a:pt x="211" y="61"/>
                  </a:cubicBezTo>
                  <a:cubicBezTo>
                    <a:pt x="210" y="61"/>
                    <a:pt x="210" y="61"/>
                    <a:pt x="210" y="61"/>
                  </a:cubicBezTo>
                  <a:cubicBezTo>
                    <a:pt x="209" y="61"/>
                    <a:pt x="208" y="62"/>
                    <a:pt x="207" y="62"/>
                  </a:cubicBezTo>
                  <a:cubicBezTo>
                    <a:pt x="193" y="67"/>
                    <a:pt x="178" y="68"/>
                    <a:pt x="164" y="71"/>
                  </a:cubicBezTo>
                  <a:cubicBezTo>
                    <a:pt x="148" y="74"/>
                    <a:pt x="132" y="77"/>
                    <a:pt x="116" y="81"/>
                  </a:cubicBezTo>
                  <a:cubicBezTo>
                    <a:pt x="85" y="89"/>
                    <a:pt x="54" y="98"/>
                    <a:pt x="24" y="109"/>
                  </a:cubicBezTo>
                  <a:cubicBezTo>
                    <a:pt x="23" y="109"/>
                    <a:pt x="22" y="109"/>
                    <a:pt x="21" y="110"/>
                  </a:cubicBezTo>
                  <a:cubicBezTo>
                    <a:pt x="21" y="110"/>
                    <a:pt x="21" y="110"/>
                    <a:pt x="21" y="110"/>
                  </a:cubicBezTo>
                  <a:cubicBezTo>
                    <a:pt x="23" y="107"/>
                    <a:pt x="25" y="105"/>
                    <a:pt x="28" y="102"/>
                  </a:cubicBezTo>
                  <a:close/>
                  <a:moveTo>
                    <a:pt x="20" y="111"/>
                  </a:moveTo>
                  <a:cubicBezTo>
                    <a:pt x="51" y="102"/>
                    <a:pt x="82" y="93"/>
                    <a:pt x="113" y="85"/>
                  </a:cubicBezTo>
                  <a:cubicBezTo>
                    <a:pt x="129" y="82"/>
                    <a:pt x="145" y="79"/>
                    <a:pt x="162" y="75"/>
                  </a:cubicBezTo>
                  <a:cubicBezTo>
                    <a:pt x="169" y="74"/>
                    <a:pt x="177" y="72"/>
                    <a:pt x="185" y="71"/>
                  </a:cubicBezTo>
                  <a:cubicBezTo>
                    <a:pt x="192" y="69"/>
                    <a:pt x="201" y="68"/>
                    <a:pt x="207" y="66"/>
                  </a:cubicBezTo>
                  <a:cubicBezTo>
                    <a:pt x="177" y="76"/>
                    <a:pt x="145" y="81"/>
                    <a:pt x="114" y="89"/>
                  </a:cubicBezTo>
                  <a:cubicBezTo>
                    <a:pt x="98" y="93"/>
                    <a:pt x="82" y="97"/>
                    <a:pt x="66" y="101"/>
                  </a:cubicBezTo>
                  <a:cubicBezTo>
                    <a:pt x="51" y="105"/>
                    <a:pt x="35" y="109"/>
                    <a:pt x="21" y="115"/>
                  </a:cubicBezTo>
                  <a:cubicBezTo>
                    <a:pt x="19" y="116"/>
                    <a:pt x="16" y="117"/>
                    <a:pt x="14" y="118"/>
                  </a:cubicBezTo>
                  <a:cubicBezTo>
                    <a:pt x="16" y="116"/>
                    <a:pt x="18" y="113"/>
                    <a:pt x="20" y="111"/>
                  </a:cubicBezTo>
                  <a:close/>
                  <a:moveTo>
                    <a:pt x="109" y="186"/>
                  </a:moveTo>
                  <a:cubicBezTo>
                    <a:pt x="109" y="186"/>
                    <a:pt x="109" y="185"/>
                    <a:pt x="110" y="184"/>
                  </a:cubicBezTo>
                  <a:cubicBezTo>
                    <a:pt x="110" y="184"/>
                    <a:pt x="110" y="184"/>
                    <a:pt x="110" y="184"/>
                  </a:cubicBezTo>
                  <a:cubicBezTo>
                    <a:pt x="145" y="146"/>
                    <a:pt x="181" y="110"/>
                    <a:pt x="216" y="73"/>
                  </a:cubicBezTo>
                  <a:cubicBezTo>
                    <a:pt x="219" y="69"/>
                    <a:pt x="222" y="66"/>
                    <a:pt x="226" y="62"/>
                  </a:cubicBezTo>
                  <a:cubicBezTo>
                    <a:pt x="226" y="63"/>
                    <a:pt x="226" y="63"/>
                    <a:pt x="226" y="63"/>
                  </a:cubicBezTo>
                  <a:cubicBezTo>
                    <a:pt x="222" y="66"/>
                    <a:pt x="219" y="70"/>
                    <a:pt x="216" y="73"/>
                  </a:cubicBezTo>
                  <a:cubicBezTo>
                    <a:pt x="210" y="80"/>
                    <a:pt x="204" y="86"/>
                    <a:pt x="198" y="93"/>
                  </a:cubicBezTo>
                  <a:cubicBezTo>
                    <a:pt x="189" y="102"/>
                    <a:pt x="181" y="112"/>
                    <a:pt x="172" y="121"/>
                  </a:cubicBezTo>
                  <a:cubicBezTo>
                    <a:pt x="151" y="143"/>
                    <a:pt x="130" y="164"/>
                    <a:pt x="110" y="186"/>
                  </a:cubicBezTo>
                  <a:cubicBezTo>
                    <a:pt x="110" y="186"/>
                    <a:pt x="110" y="186"/>
                    <a:pt x="109" y="186"/>
                  </a:cubicBezTo>
                  <a:close/>
                  <a:moveTo>
                    <a:pt x="9" y="123"/>
                  </a:moveTo>
                  <a:cubicBezTo>
                    <a:pt x="7" y="127"/>
                    <a:pt x="6" y="132"/>
                    <a:pt x="6" y="136"/>
                  </a:cubicBezTo>
                  <a:cubicBezTo>
                    <a:pt x="5" y="132"/>
                    <a:pt x="6" y="127"/>
                    <a:pt x="9" y="123"/>
                  </a:cubicBezTo>
                  <a:close/>
                  <a:moveTo>
                    <a:pt x="28" y="153"/>
                  </a:moveTo>
                  <a:cubicBezTo>
                    <a:pt x="23" y="150"/>
                    <a:pt x="16" y="147"/>
                    <a:pt x="11" y="144"/>
                  </a:cubicBezTo>
                  <a:cubicBezTo>
                    <a:pt x="11" y="144"/>
                    <a:pt x="11" y="143"/>
                    <a:pt x="11" y="143"/>
                  </a:cubicBezTo>
                  <a:cubicBezTo>
                    <a:pt x="11" y="143"/>
                    <a:pt x="11" y="143"/>
                    <a:pt x="11" y="143"/>
                  </a:cubicBezTo>
                  <a:cubicBezTo>
                    <a:pt x="15" y="145"/>
                    <a:pt x="19" y="147"/>
                    <a:pt x="23" y="149"/>
                  </a:cubicBezTo>
                  <a:cubicBezTo>
                    <a:pt x="34" y="154"/>
                    <a:pt x="45" y="159"/>
                    <a:pt x="56" y="165"/>
                  </a:cubicBezTo>
                  <a:cubicBezTo>
                    <a:pt x="67" y="170"/>
                    <a:pt x="78" y="175"/>
                    <a:pt x="90" y="181"/>
                  </a:cubicBezTo>
                  <a:cubicBezTo>
                    <a:pt x="95" y="183"/>
                    <a:pt x="102" y="186"/>
                    <a:pt x="107" y="189"/>
                  </a:cubicBezTo>
                  <a:cubicBezTo>
                    <a:pt x="107" y="189"/>
                    <a:pt x="107" y="189"/>
                    <a:pt x="107" y="190"/>
                  </a:cubicBezTo>
                  <a:cubicBezTo>
                    <a:pt x="108" y="191"/>
                    <a:pt x="108" y="192"/>
                    <a:pt x="109" y="193"/>
                  </a:cubicBezTo>
                  <a:cubicBezTo>
                    <a:pt x="92" y="186"/>
                    <a:pt x="77" y="178"/>
                    <a:pt x="61" y="170"/>
                  </a:cubicBezTo>
                  <a:cubicBezTo>
                    <a:pt x="50" y="164"/>
                    <a:pt x="39" y="159"/>
                    <a:pt x="28" y="153"/>
                  </a:cubicBezTo>
                  <a:close/>
                  <a:moveTo>
                    <a:pt x="216" y="83"/>
                  </a:moveTo>
                  <a:cubicBezTo>
                    <a:pt x="206" y="94"/>
                    <a:pt x="195" y="105"/>
                    <a:pt x="185" y="117"/>
                  </a:cubicBezTo>
                  <a:cubicBezTo>
                    <a:pt x="163" y="139"/>
                    <a:pt x="142" y="162"/>
                    <a:pt x="120" y="185"/>
                  </a:cubicBezTo>
                  <a:cubicBezTo>
                    <a:pt x="117" y="187"/>
                    <a:pt x="115" y="190"/>
                    <a:pt x="112" y="193"/>
                  </a:cubicBezTo>
                  <a:cubicBezTo>
                    <a:pt x="111" y="192"/>
                    <a:pt x="110" y="191"/>
                    <a:pt x="110" y="189"/>
                  </a:cubicBezTo>
                  <a:cubicBezTo>
                    <a:pt x="110" y="189"/>
                    <a:pt x="110" y="189"/>
                    <a:pt x="110" y="189"/>
                  </a:cubicBezTo>
                  <a:cubicBezTo>
                    <a:pt x="118" y="180"/>
                    <a:pt x="126" y="172"/>
                    <a:pt x="134" y="164"/>
                  </a:cubicBezTo>
                  <a:cubicBezTo>
                    <a:pt x="146" y="152"/>
                    <a:pt x="158" y="139"/>
                    <a:pt x="170" y="126"/>
                  </a:cubicBezTo>
                  <a:cubicBezTo>
                    <a:pt x="189" y="107"/>
                    <a:pt x="207" y="85"/>
                    <a:pt x="227" y="66"/>
                  </a:cubicBezTo>
                  <a:cubicBezTo>
                    <a:pt x="227" y="66"/>
                    <a:pt x="227" y="66"/>
                    <a:pt x="227" y="65"/>
                  </a:cubicBezTo>
                  <a:cubicBezTo>
                    <a:pt x="228" y="66"/>
                    <a:pt x="229" y="67"/>
                    <a:pt x="230" y="68"/>
                  </a:cubicBezTo>
                  <a:cubicBezTo>
                    <a:pt x="229" y="69"/>
                    <a:pt x="227" y="71"/>
                    <a:pt x="226" y="72"/>
                  </a:cubicBezTo>
                  <a:cubicBezTo>
                    <a:pt x="223" y="76"/>
                    <a:pt x="219" y="79"/>
                    <a:pt x="216" y="8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239"/>
            <p:cNvSpPr>
              <a:spLocks noEditPoints="1"/>
            </p:cNvSpPr>
            <p:nvPr/>
          </p:nvSpPr>
          <p:spPr bwMode="auto">
            <a:xfrm>
              <a:off x="7748833" y="943997"/>
              <a:ext cx="446088" cy="495300"/>
            </a:xfrm>
            <a:custGeom>
              <a:avLst/>
              <a:gdLst>
                <a:gd name="T0" fmla="*/ 8 w 105"/>
                <a:gd name="T1" fmla="*/ 89 h 117"/>
                <a:gd name="T2" fmla="*/ 39 w 105"/>
                <a:gd name="T3" fmla="*/ 89 h 117"/>
                <a:gd name="T4" fmla="*/ 47 w 105"/>
                <a:gd name="T5" fmla="*/ 111 h 117"/>
                <a:gd name="T6" fmla="*/ 65 w 105"/>
                <a:gd name="T7" fmla="*/ 109 h 117"/>
                <a:gd name="T8" fmla="*/ 74 w 105"/>
                <a:gd name="T9" fmla="*/ 90 h 117"/>
                <a:gd name="T10" fmla="*/ 104 w 105"/>
                <a:gd name="T11" fmla="*/ 86 h 117"/>
                <a:gd name="T12" fmla="*/ 88 w 105"/>
                <a:gd name="T13" fmla="*/ 62 h 117"/>
                <a:gd name="T14" fmla="*/ 103 w 105"/>
                <a:gd name="T15" fmla="*/ 36 h 117"/>
                <a:gd name="T16" fmla="*/ 71 w 105"/>
                <a:gd name="T17" fmla="*/ 36 h 117"/>
                <a:gd name="T18" fmla="*/ 62 w 105"/>
                <a:gd name="T19" fmla="*/ 12 h 117"/>
                <a:gd name="T20" fmla="*/ 45 w 105"/>
                <a:gd name="T21" fmla="*/ 16 h 117"/>
                <a:gd name="T22" fmla="*/ 29 w 105"/>
                <a:gd name="T23" fmla="*/ 33 h 117"/>
                <a:gd name="T24" fmla="*/ 10 w 105"/>
                <a:gd name="T25" fmla="*/ 50 h 117"/>
                <a:gd name="T26" fmla="*/ 18 w 105"/>
                <a:gd name="T27" fmla="*/ 66 h 117"/>
                <a:gd name="T28" fmla="*/ 67 w 105"/>
                <a:gd name="T29" fmla="*/ 96 h 117"/>
                <a:gd name="T30" fmla="*/ 48 w 105"/>
                <a:gd name="T31" fmla="*/ 109 h 117"/>
                <a:gd name="T32" fmla="*/ 41 w 105"/>
                <a:gd name="T33" fmla="*/ 88 h 117"/>
                <a:gd name="T34" fmla="*/ 69 w 105"/>
                <a:gd name="T35" fmla="*/ 88 h 117"/>
                <a:gd name="T36" fmla="*/ 37 w 105"/>
                <a:gd name="T37" fmla="*/ 62 h 117"/>
                <a:gd name="T38" fmla="*/ 26 w 105"/>
                <a:gd name="T39" fmla="*/ 62 h 117"/>
                <a:gd name="T40" fmla="*/ 37 w 105"/>
                <a:gd name="T41" fmla="*/ 54 h 117"/>
                <a:gd name="T42" fmla="*/ 39 w 105"/>
                <a:gd name="T43" fmla="*/ 62 h 117"/>
                <a:gd name="T44" fmla="*/ 55 w 105"/>
                <a:gd name="T45" fmla="*/ 44 h 117"/>
                <a:gd name="T46" fmla="*/ 71 w 105"/>
                <a:gd name="T47" fmla="*/ 71 h 117"/>
                <a:gd name="T48" fmla="*/ 55 w 105"/>
                <a:gd name="T49" fmla="*/ 80 h 117"/>
                <a:gd name="T50" fmla="*/ 39 w 105"/>
                <a:gd name="T51" fmla="*/ 71 h 117"/>
                <a:gd name="T52" fmla="*/ 39 w 105"/>
                <a:gd name="T53" fmla="*/ 50 h 117"/>
                <a:gd name="T54" fmla="*/ 53 w 105"/>
                <a:gd name="T55" fmla="*/ 43 h 117"/>
                <a:gd name="T56" fmla="*/ 39 w 105"/>
                <a:gd name="T57" fmla="*/ 50 h 117"/>
                <a:gd name="T58" fmla="*/ 69 w 105"/>
                <a:gd name="T59" fmla="*/ 38 h 117"/>
                <a:gd name="T60" fmla="*/ 57 w 105"/>
                <a:gd name="T61" fmla="*/ 43 h 117"/>
                <a:gd name="T62" fmla="*/ 73 w 105"/>
                <a:gd name="T63" fmla="*/ 54 h 117"/>
                <a:gd name="T64" fmla="*/ 73 w 105"/>
                <a:gd name="T65" fmla="*/ 70 h 117"/>
                <a:gd name="T66" fmla="*/ 63 w 105"/>
                <a:gd name="T67" fmla="*/ 78 h 117"/>
                <a:gd name="T68" fmla="*/ 69 w 105"/>
                <a:gd name="T69" fmla="*/ 86 h 117"/>
                <a:gd name="T70" fmla="*/ 63 w 105"/>
                <a:gd name="T71" fmla="*/ 78 h 117"/>
                <a:gd name="T72" fmla="*/ 52 w 105"/>
                <a:gd name="T73" fmla="*/ 81 h 117"/>
                <a:gd name="T74" fmla="*/ 39 w 105"/>
                <a:gd name="T75" fmla="*/ 74 h 117"/>
                <a:gd name="T76" fmla="*/ 102 w 105"/>
                <a:gd name="T77" fmla="*/ 84 h 117"/>
                <a:gd name="T78" fmla="*/ 72 w 105"/>
                <a:gd name="T79" fmla="*/ 87 h 117"/>
                <a:gd name="T80" fmla="*/ 73 w 105"/>
                <a:gd name="T81" fmla="*/ 73 h 117"/>
                <a:gd name="T82" fmla="*/ 91 w 105"/>
                <a:gd name="T83" fmla="*/ 68 h 117"/>
                <a:gd name="T84" fmla="*/ 82 w 105"/>
                <a:gd name="T85" fmla="*/ 35 h 117"/>
                <a:gd name="T86" fmla="*/ 97 w 105"/>
                <a:gd name="T87" fmla="*/ 50 h 117"/>
                <a:gd name="T88" fmla="*/ 73 w 105"/>
                <a:gd name="T89" fmla="*/ 51 h 117"/>
                <a:gd name="T90" fmla="*/ 82 w 105"/>
                <a:gd name="T91" fmla="*/ 35 h 117"/>
                <a:gd name="T92" fmla="*/ 50 w 105"/>
                <a:gd name="T93" fmla="*/ 12 h 117"/>
                <a:gd name="T94" fmla="*/ 69 w 105"/>
                <a:gd name="T95" fmla="*/ 36 h 117"/>
                <a:gd name="T96" fmla="*/ 55 w 105"/>
                <a:gd name="T97" fmla="*/ 42 h 117"/>
                <a:gd name="T98" fmla="*/ 42 w 105"/>
                <a:gd name="T99" fmla="*/ 32 h 117"/>
                <a:gd name="T100" fmla="*/ 9 w 105"/>
                <a:gd name="T101" fmla="*/ 43 h 117"/>
                <a:gd name="T102" fmla="*/ 38 w 105"/>
                <a:gd name="T103" fmla="*/ 38 h 117"/>
                <a:gd name="T104" fmla="*/ 24 w 105"/>
                <a:gd name="T105" fmla="*/ 61 h 117"/>
                <a:gd name="T106" fmla="*/ 37 w 105"/>
                <a:gd name="T107" fmla="*/ 73 h 117"/>
                <a:gd name="T108" fmla="*/ 33 w 105"/>
                <a:gd name="T109" fmla="*/ 88 h 117"/>
                <a:gd name="T110" fmla="*/ 24 w 105"/>
                <a:gd name="T111" fmla="*/ 6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117">
                  <a:moveTo>
                    <a:pt x="7" y="81"/>
                  </a:moveTo>
                  <a:cubicBezTo>
                    <a:pt x="5" y="84"/>
                    <a:pt x="5" y="87"/>
                    <a:pt x="8" y="89"/>
                  </a:cubicBezTo>
                  <a:cubicBezTo>
                    <a:pt x="10" y="92"/>
                    <a:pt x="15" y="93"/>
                    <a:pt x="19" y="93"/>
                  </a:cubicBezTo>
                  <a:cubicBezTo>
                    <a:pt x="25" y="93"/>
                    <a:pt x="32" y="91"/>
                    <a:pt x="39" y="89"/>
                  </a:cubicBezTo>
                  <a:cubicBezTo>
                    <a:pt x="39" y="90"/>
                    <a:pt x="39" y="91"/>
                    <a:pt x="40" y="91"/>
                  </a:cubicBezTo>
                  <a:cubicBezTo>
                    <a:pt x="41" y="98"/>
                    <a:pt x="43" y="105"/>
                    <a:pt x="47" y="111"/>
                  </a:cubicBezTo>
                  <a:cubicBezTo>
                    <a:pt x="49" y="114"/>
                    <a:pt x="52" y="117"/>
                    <a:pt x="56" y="117"/>
                  </a:cubicBezTo>
                  <a:cubicBezTo>
                    <a:pt x="60" y="116"/>
                    <a:pt x="63" y="112"/>
                    <a:pt x="65" y="109"/>
                  </a:cubicBezTo>
                  <a:cubicBezTo>
                    <a:pt x="68" y="103"/>
                    <a:pt x="69" y="96"/>
                    <a:pt x="71" y="89"/>
                  </a:cubicBezTo>
                  <a:cubicBezTo>
                    <a:pt x="72" y="89"/>
                    <a:pt x="73" y="89"/>
                    <a:pt x="74" y="90"/>
                  </a:cubicBezTo>
                  <a:cubicBezTo>
                    <a:pt x="81" y="92"/>
                    <a:pt x="88" y="93"/>
                    <a:pt x="95" y="93"/>
                  </a:cubicBezTo>
                  <a:cubicBezTo>
                    <a:pt x="99" y="92"/>
                    <a:pt x="103" y="90"/>
                    <a:pt x="104" y="86"/>
                  </a:cubicBezTo>
                  <a:cubicBezTo>
                    <a:pt x="105" y="82"/>
                    <a:pt x="102" y="77"/>
                    <a:pt x="99" y="74"/>
                  </a:cubicBezTo>
                  <a:cubicBezTo>
                    <a:pt x="96" y="70"/>
                    <a:pt x="92" y="66"/>
                    <a:pt x="88" y="62"/>
                  </a:cubicBezTo>
                  <a:cubicBezTo>
                    <a:pt x="93" y="58"/>
                    <a:pt x="98" y="53"/>
                    <a:pt x="102" y="47"/>
                  </a:cubicBezTo>
                  <a:cubicBezTo>
                    <a:pt x="104" y="43"/>
                    <a:pt x="105" y="39"/>
                    <a:pt x="103" y="36"/>
                  </a:cubicBezTo>
                  <a:cubicBezTo>
                    <a:pt x="101" y="32"/>
                    <a:pt x="95" y="32"/>
                    <a:pt x="91" y="32"/>
                  </a:cubicBezTo>
                  <a:cubicBezTo>
                    <a:pt x="84" y="32"/>
                    <a:pt x="77" y="33"/>
                    <a:pt x="71" y="36"/>
                  </a:cubicBezTo>
                  <a:cubicBezTo>
                    <a:pt x="70" y="33"/>
                    <a:pt x="70" y="31"/>
                    <a:pt x="69" y="29"/>
                  </a:cubicBezTo>
                  <a:cubicBezTo>
                    <a:pt x="68" y="23"/>
                    <a:pt x="66" y="16"/>
                    <a:pt x="62" y="12"/>
                  </a:cubicBezTo>
                  <a:cubicBezTo>
                    <a:pt x="60" y="9"/>
                    <a:pt x="57" y="7"/>
                    <a:pt x="53" y="8"/>
                  </a:cubicBezTo>
                  <a:cubicBezTo>
                    <a:pt x="49" y="8"/>
                    <a:pt x="47" y="12"/>
                    <a:pt x="45" y="16"/>
                  </a:cubicBezTo>
                  <a:cubicBezTo>
                    <a:pt x="42" y="22"/>
                    <a:pt x="40" y="29"/>
                    <a:pt x="39" y="36"/>
                  </a:cubicBezTo>
                  <a:cubicBezTo>
                    <a:pt x="36" y="35"/>
                    <a:pt x="32" y="34"/>
                    <a:pt x="29" y="33"/>
                  </a:cubicBezTo>
                  <a:cubicBezTo>
                    <a:pt x="24" y="32"/>
                    <a:pt x="17" y="31"/>
                    <a:pt x="11" y="33"/>
                  </a:cubicBezTo>
                  <a:cubicBezTo>
                    <a:pt x="2" y="36"/>
                    <a:pt x="6" y="45"/>
                    <a:pt x="10" y="50"/>
                  </a:cubicBezTo>
                  <a:cubicBezTo>
                    <a:pt x="14" y="55"/>
                    <a:pt x="18" y="59"/>
                    <a:pt x="22" y="62"/>
                  </a:cubicBezTo>
                  <a:cubicBezTo>
                    <a:pt x="21" y="64"/>
                    <a:pt x="19" y="65"/>
                    <a:pt x="18" y="66"/>
                  </a:cubicBezTo>
                  <a:cubicBezTo>
                    <a:pt x="13" y="70"/>
                    <a:pt x="9" y="75"/>
                    <a:pt x="7" y="81"/>
                  </a:cubicBezTo>
                  <a:close/>
                  <a:moveTo>
                    <a:pt x="67" y="96"/>
                  </a:moveTo>
                  <a:cubicBezTo>
                    <a:pt x="65" y="102"/>
                    <a:pt x="63" y="109"/>
                    <a:pt x="59" y="113"/>
                  </a:cubicBezTo>
                  <a:cubicBezTo>
                    <a:pt x="54" y="117"/>
                    <a:pt x="50" y="113"/>
                    <a:pt x="48" y="109"/>
                  </a:cubicBezTo>
                  <a:cubicBezTo>
                    <a:pt x="44" y="103"/>
                    <a:pt x="43" y="96"/>
                    <a:pt x="41" y="90"/>
                  </a:cubicBezTo>
                  <a:cubicBezTo>
                    <a:pt x="41" y="89"/>
                    <a:pt x="41" y="89"/>
                    <a:pt x="41" y="88"/>
                  </a:cubicBezTo>
                  <a:cubicBezTo>
                    <a:pt x="46" y="87"/>
                    <a:pt x="50" y="85"/>
                    <a:pt x="55" y="82"/>
                  </a:cubicBezTo>
                  <a:cubicBezTo>
                    <a:pt x="59" y="84"/>
                    <a:pt x="64" y="86"/>
                    <a:pt x="69" y="88"/>
                  </a:cubicBezTo>
                  <a:cubicBezTo>
                    <a:pt x="68" y="91"/>
                    <a:pt x="68" y="93"/>
                    <a:pt x="67" y="96"/>
                  </a:cubicBezTo>
                  <a:close/>
                  <a:moveTo>
                    <a:pt x="37" y="62"/>
                  </a:moveTo>
                  <a:cubicBezTo>
                    <a:pt x="37" y="65"/>
                    <a:pt x="37" y="67"/>
                    <a:pt x="37" y="70"/>
                  </a:cubicBezTo>
                  <a:cubicBezTo>
                    <a:pt x="33" y="68"/>
                    <a:pt x="29" y="65"/>
                    <a:pt x="26" y="62"/>
                  </a:cubicBezTo>
                  <a:cubicBezTo>
                    <a:pt x="26" y="62"/>
                    <a:pt x="27" y="61"/>
                    <a:pt x="27" y="61"/>
                  </a:cubicBezTo>
                  <a:cubicBezTo>
                    <a:pt x="30" y="59"/>
                    <a:pt x="33" y="56"/>
                    <a:pt x="37" y="54"/>
                  </a:cubicBezTo>
                  <a:cubicBezTo>
                    <a:pt x="37" y="57"/>
                    <a:pt x="37" y="60"/>
                    <a:pt x="37" y="62"/>
                  </a:cubicBezTo>
                  <a:close/>
                  <a:moveTo>
                    <a:pt x="39" y="62"/>
                  </a:moveTo>
                  <a:cubicBezTo>
                    <a:pt x="39" y="59"/>
                    <a:pt x="39" y="56"/>
                    <a:pt x="39" y="53"/>
                  </a:cubicBezTo>
                  <a:cubicBezTo>
                    <a:pt x="44" y="50"/>
                    <a:pt x="49" y="47"/>
                    <a:pt x="55" y="44"/>
                  </a:cubicBezTo>
                  <a:cubicBezTo>
                    <a:pt x="60" y="47"/>
                    <a:pt x="66" y="50"/>
                    <a:pt x="71" y="53"/>
                  </a:cubicBezTo>
                  <a:cubicBezTo>
                    <a:pt x="71" y="59"/>
                    <a:pt x="71" y="65"/>
                    <a:pt x="71" y="71"/>
                  </a:cubicBezTo>
                  <a:cubicBezTo>
                    <a:pt x="68" y="73"/>
                    <a:pt x="65" y="75"/>
                    <a:pt x="62" y="76"/>
                  </a:cubicBezTo>
                  <a:cubicBezTo>
                    <a:pt x="60" y="78"/>
                    <a:pt x="57" y="79"/>
                    <a:pt x="55" y="80"/>
                  </a:cubicBezTo>
                  <a:cubicBezTo>
                    <a:pt x="52" y="79"/>
                    <a:pt x="50" y="77"/>
                    <a:pt x="47" y="76"/>
                  </a:cubicBezTo>
                  <a:cubicBezTo>
                    <a:pt x="45" y="75"/>
                    <a:pt x="42" y="73"/>
                    <a:pt x="39" y="71"/>
                  </a:cubicBezTo>
                  <a:cubicBezTo>
                    <a:pt x="39" y="68"/>
                    <a:pt x="39" y="65"/>
                    <a:pt x="39" y="62"/>
                  </a:cubicBezTo>
                  <a:close/>
                  <a:moveTo>
                    <a:pt x="39" y="50"/>
                  </a:moveTo>
                  <a:cubicBezTo>
                    <a:pt x="40" y="46"/>
                    <a:pt x="40" y="42"/>
                    <a:pt x="41" y="39"/>
                  </a:cubicBezTo>
                  <a:cubicBezTo>
                    <a:pt x="45" y="40"/>
                    <a:pt x="49" y="41"/>
                    <a:pt x="53" y="43"/>
                  </a:cubicBezTo>
                  <a:cubicBezTo>
                    <a:pt x="48" y="45"/>
                    <a:pt x="44" y="48"/>
                    <a:pt x="40" y="50"/>
                  </a:cubicBezTo>
                  <a:cubicBezTo>
                    <a:pt x="40" y="50"/>
                    <a:pt x="39" y="50"/>
                    <a:pt x="39" y="50"/>
                  </a:cubicBezTo>
                  <a:close/>
                  <a:moveTo>
                    <a:pt x="57" y="43"/>
                  </a:moveTo>
                  <a:cubicBezTo>
                    <a:pt x="61" y="41"/>
                    <a:pt x="65" y="40"/>
                    <a:pt x="69" y="38"/>
                  </a:cubicBezTo>
                  <a:cubicBezTo>
                    <a:pt x="70" y="42"/>
                    <a:pt x="70" y="46"/>
                    <a:pt x="70" y="50"/>
                  </a:cubicBezTo>
                  <a:cubicBezTo>
                    <a:pt x="66" y="48"/>
                    <a:pt x="61" y="45"/>
                    <a:pt x="57" y="43"/>
                  </a:cubicBezTo>
                  <a:close/>
                  <a:moveTo>
                    <a:pt x="73" y="57"/>
                  </a:moveTo>
                  <a:cubicBezTo>
                    <a:pt x="73" y="56"/>
                    <a:pt x="73" y="55"/>
                    <a:pt x="73" y="54"/>
                  </a:cubicBezTo>
                  <a:cubicBezTo>
                    <a:pt x="77" y="57"/>
                    <a:pt x="81" y="59"/>
                    <a:pt x="84" y="62"/>
                  </a:cubicBezTo>
                  <a:cubicBezTo>
                    <a:pt x="81" y="65"/>
                    <a:pt x="77" y="68"/>
                    <a:pt x="73" y="70"/>
                  </a:cubicBezTo>
                  <a:cubicBezTo>
                    <a:pt x="73" y="66"/>
                    <a:pt x="73" y="61"/>
                    <a:pt x="73" y="57"/>
                  </a:cubicBezTo>
                  <a:close/>
                  <a:moveTo>
                    <a:pt x="63" y="78"/>
                  </a:moveTo>
                  <a:cubicBezTo>
                    <a:pt x="66" y="77"/>
                    <a:pt x="68" y="75"/>
                    <a:pt x="70" y="74"/>
                  </a:cubicBezTo>
                  <a:cubicBezTo>
                    <a:pt x="70" y="78"/>
                    <a:pt x="70" y="82"/>
                    <a:pt x="69" y="86"/>
                  </a:cubicBezTo>
                  <a:cubicBezTo>
                    <a:pt x="65" y="84"/>
                    <a:pt x="61" y="83"/>
                    <a:pt x="57" y="81"/>
                  </a:cubicBezTo>
                  <a:cubicBezTo>
                    <a:pt x="59" y="80"/>
                    <a:pt x="61" y="79"/>
                    <a:pt x="63" y="78"/>
                  </a:cubicBezTo>
                  <a:close/>
                  <a:moveTo>
                    <a:pt x="46" y="78"/>
                  </a:moveTo>
                  <a:cubicBezTo>
                    <a:pt x="48" y="79"/>
                    <a:pt x="50" y="80"/>
                    <a:pt x="52" y="81"/>
                  </a:cubicBezTo>
                  <a:cubicBezTo>
                    <a:pt x="49" y="83"/>
                    <a:pt x="45" y="84"/>
                    <a:pt x="41" y="86"/>
                  </a:cubicBezTo>
                  <a:cubicBezTo>
                    <a:pt x="40" y="82"/>
                    <a:pt x="40" y="78"/>
                    <a:pt x="39" y="74"/>
                  </a:cubicBezTo>
                  <a:cubicBezTo>
                    <a:pt x="42" y="75"/>
                    <a:pt x="44" y="77"/>
                    <a:pt x="46" y="78"/>
                  </a:cubicBezTo>
                  <a:close/>
                  <a:moveTo>
                    <a:pt x="102" y="84"/>
                  </a:moveTo>
                  <a:cubicBezTo>
                    <a:pt x="103" y="90"/>
                    <a:pt x="95" y="91"/>
                    <a:pt x="91" y="91"/>
                  </a:cubicBezTo>
                  <a:cubicBezTo>
                    <a:pt x="85" y="91"/>
                    <a:pt x="78" y="89"/>
                    <a:pt x="72" y="87"/>
                  </a:cubicBezTo>
                  <a:cubicBezTo>
                    <a:pt x="71" y="87"/>
                    <a:pt x="71" y="87"/>
                    <a:pt x="71" y="87"/>
                  </a:cubicBezTo>
                  <a:cubicBezTo>
                    <a:pt x="72" y="82"/>
                    <a:pt x="72" y="77"/>
                    <a:pt x="73" y="73"/>
                  </a:cubicBezTo>
                  <a:cubicBezTo>
                    <a:pt x="77" y="70"/>
                    <a:pt x="81" y="67"/>
                    <a:pt x="86" y="64"/>
                  </a:cubicBezTo>
                  <a:cubicBezTo>
                    <a:pt x="88" y="65"/>
                    <a:pt x="89" y="67"/>
                    <a:pt x="91" y="68"/>
                  </a:cubicBezTo>
                  <a:cubicBezTo>
                    <a:pt x="96" y="72"/>
                    <a:pt x="101" y="78"/>
                    <a:pt x="102" y="84"/>
                  </a:cubicBezTo>
                  <a:close/>
                  <a:moveTo>
                    <a:pt x="82" y="35"/>
                  </a:moveTo>
                  <a:cubicBezTo>
                    <a:pt x="87" y="34"/>
                    <a:pt x="96" y="32"/>
                    <a:pt x="100" y="36"/>
                  </a:cubicBezTo>
                  <a:cubicBezTo>
                    <a:pt x="104" y="40"/>
                    <a:pt x="100" y="47"/>
                    <a:pt x="97" y="50"/>
                  </a:cubicBezTo>
                  <a:cubicBezTo>
                    <a:pt x="94" y="54"/>
                    <a:pt x="90" y="57"/>
                    <a:pt x="86" y="61"/>
                  </a:cubicBezTo>
                  <a:cubicBezTo>
                    <a:pt x="82" y="57"/>
                    <a:pt x="77" y="54"/>
                    <a:pt x="73" y="51"/>
                  </a:cubicBezTo>
                  <a:cubicBezTo>
                    <a:pt x="72" y="47"/>
                    <a:pt x="72" y="42"/>
                    <a:pt x="71" y="38"/>
                  </a:cubicBezTo>
                  <a:cubicBezTo>
                    <a:pt x="75" y="37"/>
                    <a:pt x="78" y="36"/>
                    <a:pt x="82" y="35"/>
                  </a:cubicBezTo>
                  <a:close/>
                  <a:moveTo>
                    <a:pt x="42" y="32"/>
                  </a:moveTo>
                  <a:cubicBezTo>
                    <a:pt x="43" y="25"/>
                    <a:pt x="45" y="17"/>
                    <a:pt x="50" y="12"/>
                  </a:cubicBezTo>
                  <a:cubicBezTo>
                    <a:pt x="60" y="0"/>
                    <a:pt x="67" y="29"/>
                    <a:pt x="68" y="35"/>
                  </a:cubicBezTo>
                  <a:cubicBezTo>
                    <a:pt x="68" y="35"/>
                    <a:pt x="69" y="36"/>
                    <a:pt x="69" y="36"/>
                  </a:cubicBezTo>
                  <a:cubicBezTo>
                    <a:pt x="68" y="36"/>
                    <a:pt x="68" y="37"/>
                    <a:pt x="68" y="37"/>
                  </a:cubicBezTo>
                  <a:cubicBezTo>
                    <a:pt x="63" y="38"/>
                    <a:pt x="59" y="40"/>
                    <a:pt x="55" y="42"/>
                  </a:cubicBezTo>
                  <a:cubicBezTo>
                    <a:pt x="50" y="40"/>
                    <a:pt x="46" y="38"/>
                    <a:pt x="41" y="36"/>
                  </a:cubicBezTo>
                  <a:cubicBezTo>
                    <a:pt x="41" y="35"/>
                    <a:pt x="42" y="33"/>
                    <a:pt x="42" y="32"/>
                  </a:cubicBezTo>
                  <a:close/>
                  <a:moveTo>
                    <a:pt x="22" y="59"/>
                  </a:moveTo>
                  <a:cubicBezTo>
                    <a:pt x="17" y="55"/>
                    <a:pt x="11" y="50"/>
                    <a:pt x="9" y="43"/>
                  </a:cubicBezTo>
                  <a:cubicBezTo>
                    <a:pt x="2" y="28"/>
                    <a:pt x="32" y="36"/>
                    <a:pt x="38" y="38"/>
                  </a:cubicBezTo>
                  <a:cubicBezTo>
                    <a:pt x="38" y="38"/>
                    <a:pt x="38" y="38"/>
                    <a:pt x="38" y="38"/>
                  </a:cubicBezTo>
                  <a:cubicBezTo>
                    <a:pt x="38" y="42"/>
                    <a:pt x="37" y="47"/>
                    <a:pt x="37" y="52"/>
                  </a:cubicBezTo>
                  <a:cubicBezTo>
                    <a:pt x="33" y="54"/>
                    <a:pt x="28" y="58"/>
                    <a:pt x="24" y="61"/>
                  </a:cubicBezTo>
                  <a:cubicBezTo>
                    <a:pt x="23" y="60"/>
                    <a:pt x="23" y="60"/>
                    <a:pt x="22" y="59"/>
                  </a:cubicBezTo>
                  <a:close/>
                  <a:moveTo>
                    <a:pt x="37" y="73"/>
                  </a:moveTo>
                  <a:cubicBezTo>
                    <a:pt x="37" y="77"/>
                    <a:pt x="38" y="82"/>
                    <a:pt x="39" y="87"/>
                  </a:cubicBezTo>
                  <a:cubicBezTo>
                    <a:pt x="37" y="87"/>
                    <a:pt x="35" y="88"/>
                    <a:pt x="33" y="88"/>
                  </a:cubicBezTo>
                  <a:cubicBezTo>
                    <a:pt x="26" y="90"/>
                    <a:pt x="18" y="92"/>
                    <a:pt x="12" y="90"/>
                  </a:cubicBezTo>
                  <a:cubicBezTo>
                    <a:pt x="0" y="86"/>
                    <a:pt x="16" y="70"/>
                    <a:pt x="24" y="64"/>
                  </a:cubicBezTo>
                  <a:cubicBezTo>
                    <a:pt x="28" y="67"/>
                    <a:pt x="33" y="70"/>
                    <a:pt x="37" y="7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240"/>
            <p:cNvSpPr/>
            <p:nvPr/>
          </p:nvSpPr>
          <p:spPr bwMode="auto">
            <a:xfrm>
              <a:off x="4646858" y="2801372"/>
              <a:ext cx="355600" cy="962025"/>
            </a:xfrm>
            <a:custGeom>
              <a:avLst/>
              <a:gdLst>
                <a:gd name="T0" fmla="*/ 7 w 84"/>
                <a:gd name="T1" fmla="*/ 127 h 227"/>
                <a:gd name="T2" fmla="*/ 22 w 84"/>
                <a:gd name="T3" fmla="*/ 36 h 227"/>
                <a:gd name="T4" fmla="*/ 51 w 84"/>
                <a:gd name="T5" fmla="*/ 15 h 227"/>
                <a:gd name="T6" fmla="*/ 75 w 84"/>
                <a:gd name="T7" fmla="*/ 48 h 227"/>
                <a:gd name="T8" fmla="*/ 75 w 84"/>
                <a:gd name="T9" fmla="*/ 129 h 227"/>
                <a:gd name="T10" fmla="*/ 72 w 84"/>
                <a:gd name="T11" fmla="*/ 172 h 227"/>
                <a:gd name="T12" fmla="*/ 56 w 84"/>
                <a:gd name="T13" fmla="*/ 215 h 227"/>
                <a:gd name="T14" fmla="*/ 32 w 84"/>
                <a:gd name="T15" fmla="*/ 190 h 227"/>
                <a:gd name="T16" fmla="*/ 28 w 84"/>
                <a:gd name="T17" fmla="*/ 147 h 227"/>
                <a:gd name="T18" fmla="*/ 32 w 84"/>
                <a:gd name="T19" fmla="*/ 90 h 227"/>
                <a:gd name="T20" fmla="*/ 36 w 84"/>
                <a:gd name="T21" fmla="*/ 80 h 227"/>
                <a:gd name="T22" fmla="*/ 58 w 84"/>
                <a:gd name="T23" fmla="*/ 92 h 227"/>
                <a:gd name="T24" fmla="*/ 58 w 84"/>
                <a:gd name="T25" fmla="*/ 111 h 227"/>
                <a:gd name="T26" fmla="*/ 52 w 84"/>
                <a:gd name="T27" fmla="*/ 167 h 227"/>
                <a:gd name="T28" fmla="*/ 59 w 84"/>
                <a:gd name="T29" fmla="*/ 168 h 227"/>
                <a:gd name="T30" fmla="*/ 64 w 84"/>
                <a:gd name="T31" fmla="*/ 111 h 227"/>
                <a:gd name="T32" fmla="*/ 49 w 84"/>
                <a:gd name="T33" fmla="*/ 71 h 227"/>
                <a:gd name="T34" fmla="*/ 23 w 84"/>
                <a:gd name="T35" fmla="*/ 103 h 227"/>
                <a:gd name="T36" fmla="*/ 24 w 84"/>
                <a:gd name="T37" fmla="*/ 178 h 227"/>
                <a:gd name="T38" fmla="*/ 46 w 84"/>
                <a:gd name="T39" fmla="*/ 224 h 227"/>
                <a:gd name="T40" fmla="*/ 79 w 84"/>
                <a:gd name="T41" fmla="*/ 172 h 227"/>
                <a:gd name="T42" fmla="*/ 83 w 84"/>
                <a:gd name="T43" fmla="*/ 76 h 227"/>
                <a:gd name="T44" fmla="*/ 63 w 84"/>
                <a:gd name="T45" fmla="*/ 12 h 227"/>
                <a:gd name="T46" fmla="*/ 16 w 84"/>
                <a:gd name="T47" fmla="*/ 33 h 227"/>
                <a:gd name="T48" fmla="*/ 6 w 84"/>
                <a:gd name="T49" fmla="*/ 72 h 227"/>
                <a:gd name="T50" fmla="*/ 0 w 84"/>
                <a:gd name="T51" fmla="*/ 127 h 227"/>
                <a:gd name="T52" fmla="*/ 7 w 84"/>
                <a:gd name="T53" fmla="*/ 1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227">
                  <a:moveTo>
                    <a:pt x="7" y="127"/>
                  </a:moveTo>
                  <a:cubicBezTo>
                    <a:pt x="11" y="98"/>
                    <a:pt x="8" y="63"/>
                    <a:pt x="22" y="36"/>
                  </a:cubicBezTo>
                  <a:cubicBezTo>
                    <a:pt x="28" y="26"/>
                    <a:pt x="38" y="15"/>
                    <a:pt x="51" y="15"/>
                  </a:cubicBezTo>
                  <a:cubicBezTo>
                    <a:pt x="67" y="15"/>
                    <a:pt x="73" y="36"/>
                    <a:pt x="75" y="48"/>
                  </a:cubicBezTo>
                  <a:cubicBezTo>
                    <a:pt x="79" y="74"/>
                    <a:pt x="77" y="103"/>
                    <a:pt x="75" y="129"/>
                  </a:cubicBezTo>
                  <a:cubicBezTo>
                    <a:pt x="74" y="144"/>
                    <a:pt x="73" y="158"/>
                    <a:pt x="72" y="172"/>
                  </a:cubicBezTo>
                  <a:cubicBezTo>
                    <a:pt x="71" y="187"/>
                    <a:pt x="69" y="205"/>
                    <a:pt x="56" y="215"/>
                  </a:cubicBezTo>
                  <a:cubicBezTo>
                    <a:pt x="38" y="227"/>
                    <a:pt x="33" y="201"/>
                    <a:pt x="32" y="190"/>
                  </a:cubicBezTo>
                  <a:cubicBezTo>
                    <a:pt x="31" y="175"/>
                    <a:pt x="29" y="162"/>
                    <a:pt x="28" y="147"/>
                  </a:cubicBezTo>
                  <a:cubicBezTo>
                    <a:pt x="27" y="128"/>
                    <a:pt x="28" y="109"/>
                    <a:pt x="32" y="90"/>
                  </a:cubicBezTo>
                  <a:cubicBezTo>
                    <a:pt x="33" y="86"/>
                    <a:pt x="34" y="83"/>
                    <a:pt x="36" y="80"/>
                  </a:cubicBezTo>
                  <a:cubicBezTo>
                    <a:pt x="43" y="68"/>
                    <a:pt x="57" y="84"/>
                    <a:pt x="58" y="92"/>
                  </a:cubicBezTo>
                  <a:cubicBezTo>
                    <a:pt x="58" y="98"/>
                    <a:pt x="58" y="105"/>
                    <a:pt x="58" y="111"/>
                  </a:cubicBezTo>
                  <a:cubicBezTo>
                    <a:pt x="57" y="129"/>
                    <a:pt x="57" y="149"/>
                    <a:pt x="52" y="167"/>
                  </a:cubicBezTo>
                  <a:cubicBezTo>
                    <a:pt x="51" y="171"/>
                    <a:pt x="57" y="173"/>
                    <a:pt x="59" y="168"/>
                  </a:cubicBezTo>
                  <a:cubicBezTo>
                    <a:pt x="64" y="150"/>
                    <a:pt x="64" y="130"/>
                    <a:pt x="64" y="111"/>
                  </a:cubicBezTo>
                  <a:cubicBezTo>
                    <a:pt x="65" y="97"/>
                    <a:pt x="66" y="75"/>
                    <a:pt x="49" y="71"/>
                  </a:cubicBezTo>
                  <a:cubicBezTo>
                    <a:pt x="28" y="65"/>
                    <a:pt x="25" y="88"/>
                    <a:pt x="23" y="103"/>
                  </a:cubicBezTo>
                  <a:cubicBezTo>
                    <a:pt x="19" y="128"/>
                    <a:pt x="21" y="153"/>
                    <a:pt x="24" y="178"/>
                  </a:cubicBezTo>
                  <a:cubicBezTo>
                    <a:pt x="26" y="192"/>
                    <a:pt x="25" y="224"/>
                    <a:pt x="46" y="224"/>
                  </a:cubicBezTo>
                  <a:cubicBezTo>
                    <a:pt x="73" y="224"/>
                    <a:pt x="77" y="193"/>
                    <a:pt x="79" y="172"/>
                  </a:cubicBezTo>
                  <a:cubicBezTo>
                    <a:pt x="82" y="140"/>
                    <a:pt x="84" y="108"/>
                    <a:pt x="83" y="76"/>
                  </a:cubicBezTo>
                  <a:cubicBezTo>
                    <a:pt x="83" y="54"/>
                    <a:pt x="83" y="26"/>
                    <a:pt x="63" y="12"/>
                  </a:cubicBezTo>
                  <a:cubicBezTo>
                    <a:pt x="45" y="0"/>
                    <a:pt x="25" y="19"/>
                    <a:pt x="16" y="33"/>
                  </a:cubicBezTo>
                  <a:cubicBezTo>
                    <a:pt x="9" y="45"/>
                    <a:pt x="8" y="59"/>
                    <a:pt x="6" y="72"/>
                  </a:cubicBezTo>
                  <a:cubicBezTo>
                    <a:pt x="4" y="91"/>
                    <a:pt x="3" y="109"/>
                    <a:pt x="0" y="127"/>
                  </a:cubicBezTo>
                  <a:cubicBezTo>
                    <a:pt x="0" y="132"/>
                    <a:pt x="7" y="132"/>
                    <a:pt x="7" y="127"/>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241"/>
            <p:cNvSpPr>
              <a:spLocks noEditPoints="1"/>
            </p:cNvSpPr>
            <p:nvPr/>
          </p:nvSpPr>
          <p:spPr bwMode="auto">
            <a:xfrm>
              <a:off x="8185396" y="2220347"/>
              <a:ext cx="471488" cy="647700"/>
            </a:xfrm>
            <a:custGeom>
              <a:avLst/>
              <a:gdLst>
                <a:gd name="T0" fmla="*/ 97 w 111"/>
                <a:gd name="T1" fmla="*/ 42 h 153"/>
                <a:gd name="T2" fmla="*/ 111 w 111"/>
                <a:gd name="T3" fmla="*/ 17 h 153"/>
                <a:gd name="T4" fmla="*/ 84 w 111"/>
                <a:gd name="T5" fmla="*/ 1 h 153"/>
                <a:gd name="T6" fmla="*/ 21 w 111"/>
                <a:gd name="T7" fmla="*/ 101 h 153"/>
                <a:gd name="T8" fmla="*/ 0 w 111"/>
                <a:gd name="T9" fmla="*/ 137 h 153"/>
                <a:gd name="T10" fmla="*/ 28 w 111"/>
                <a:gd name="T11" fmla="*/ 152 h 153"/>
                <a:gd name="T12" fmla="*/ 19 w 111"/>
                <a:gd name="T13" fmla="*/ 137 h 153"/>
                <a:gd name="T14" fmla="*/ 26 w 111"/>
                <a:gd name="T15" fmla="*/ 150 h 153"/>
                <a:gd name="T16" fmla="*/ 44 w 111"/>
                <a:gd name="T17" fmla="*/ 70 h 153"/>
                <a:gd name="T18" fmla="*/ 86 w 111"/>
                <a:gd name="T19" fmla="*/ 2 h 153"/>
                <a:gd name="T20" fmla="*/ 107 w 111"/>
                <a:gd name="T21" fmla="*/ 20 h 153"/>
                <a:gd name="T22" fmla="*/ 106 w 111"/>
                <a:gd name="T23" fmla="*/ 22 h 153"/>
                <a:gd name="T24" fmla="*/ 104 w 111"/>
                <a:gd name="T25" fmla="*/ 26 h 153"/>
                <a:gd name="T26" fmla="*/ 91 w 111"/>
                <a:gd name="T27" fmla="*/ 21 h 153"/>
                <a:gd name="T28" fmla="*/ 101 w 111"/>
                <a:gd name="T29" fmla="*/ 31 h 153"/>
                <a:gd name="T30" fmla="*/ 100 w 111"/>
                <a:gd name="T31" fmla="*/ 33 h 153"/>
                <a:gd name="T32" fmla="*/ 85 w 111"/>
                <a:gd name="T33" fmla="*/ 29 h 153"/>
                <a:gd name="T34" fmla="*/ 92 w 111"/>
                <a:gd name="T35" fmla="*/ 46 h 153"/>
                <a:gd name="T36" fmla="*/ 79 w 111"/>
                <a:gd name="T37" fmla="*/ 40 h 153"/>
                <a:gd name="T38" fmla="*/ 88 w 111"/>
                <a:gd name="T39" fmla="*/ 52 h 153"/>
                <a:gd name="T40" fmla="*/ 78 w 111"/>
                <a:gd name="T41" fmla="*/ 48 h 153"/>
                <a:gd name="T42" fmla="*/ 86 w 111"/>
                <a:gd name="T43" fmla="*/ 56 h 153"/>
                <a:gd name="T44" fmla="*/ 72 w 111"/>
                <a:gd name="T45" fmla="*/ 50 h 153"/>
                <a:gd name="T46" fmla="*/ 82 w 111"/>
                <a:gd name="T47" fmla="*/ 63 h 153"/>
                <a:gd name="T48" fmla="*/ 80 w 111"/>
                <a:gd name="T49" fmla="*/ 65 h 153"/>
                <a:gd name="T50" fmla="*/ 73 w 111"/>
                <a:gd name="T51" fmla="*/ 63 h 153"/>
                <a:gd name="T52" fmla="*/ 72 w 111"/>
                <a:gd name="T53" fmla="*/ 64 h 153"/>
                <a:gd name="T54" fmla="*/ 76 w 111"/>
                <a:gd name="T55" fmla="*/ 72 h 153"/>
                <a:gd name="T56" fmla="*/ 75 w 111"/>
                <a:gd name="T57" fmla="*/ 74 h 153"/>
                <a:gd name="T58" fmla="*/ 61 w 111"/>
                <a:gd name="T59" fmla="*/ 69 h 153"/>
                <a:gd name="T60" fmla="*/ 71 w 111"/>
                <a:gd name="T61" fmla="*/ 79 h 153"/>
                <a:gd name="T62" fmla="*/ 58 w 111"/>
                <a:gd name="T63" fmla="*/ 77 h 153"/>
                <a:gd name="T64" fmla="*/ 67 w 111"/>
                <a:gd name="T65" fmla="*/ 86 h 153"/>
                <a:gd name="T66" fmla="*/ 52 w 111"/>
                <a:gd name="T67" fmla="*/ 81 h 153"/>
                <a:gd name="T68" fmla="*/ 63 w 111"/>
                <a:gd name="T69" fmla="*/ 92 h 153"/>
                <a:gd name="T70" fmla="*/ 50 w 111"/>
                <a:gd name="T71" fmla="*/ 88 h 153"/>
                <a:gd name="T72" fmla="*/ 60 w 111"/>
                <a:gd name="T73" fmla="*/ 96 h 153"/>
                <a:gd name="T74" fmla="*/ 46 w 111"/>
                <a:gd name="T75" fmla="*/ 93 h 153"/>
                <a:gd name="T76" fmla="*/ 56 w 111"/>
                <a:gd name="T77" fmla="*/ 103 h 153"/>
                <a:gd name="T78" fmla="*/ 44 w 111"/>
                <a:gd name="T79" fmla="*/ 98 h 153"/>
                <a:gd name="T80" fmla="*/ 53 w 111"/>
                <a:gd name="T81" fmla="*/ 107 h 153"/>
                <a:gd name="T82" fmla="*/ 40 w 111"/>
                <a:gd name="T83" fmla="*/ 105 h 153"/>
                <a:gd name="T84" fmla="*/ 49 w 111"/>
                <a:gd name="T85" fmla="*/ 113 h 153"/>
                <a:gd name="T86" fmla="*/ 34 w 111"/>
                <a:gd name="T87" fmla="*/ 109 h 153"/>
                <a:gd name="T88" fmla="*/ 42 w 111"/>
                <a:gd name="T89" fmla="*/ 124 h 153"/>
                <a:gd name="T90" fmla="*/ 41 w 111"/>
                <a:gd name="T91" fmla="*/ 126 h 153"/>
                <a:gd name="T92" fmla="*/ 28 w 111"/>
                <a:gd name="T93" fmla="*/ 124 h 153"/>
                <a:gd name="T94" fmla="*/ 34 w 111"/>
                <a:gd name="T95" fmla="*/ 137 h 153"/>
                <a:gd name="T96" fmla="*/ 33 w 111"/>
                <a:gd name="T97" fmla="*/ 13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53">
                  <a:moveTo>
                    <a:pt x="45" y="123"/>
                  </a:moveTo>
                  <a:cubicBezTo>
                    <a:pt x="52" y="114"/>
                    <a:pt x="58" y="104"/>
                    <a:pt x="64" y="94"/>
                  </a:cubicBezTo>
                  <a:cubicBezTo>
                    <a:pt x="75" y="76"/>
                    <a:pt x="86" y="59"/>
                    <a:pt x="97" y="42"/>
                  </a:cubicBezTo>
                  <a:cubicBezTo>
                    <a:pt x="100" y="37"/>
                    <a:pt x="103" y="31"/>
                    <a:pt x="107" y="26"/>
                  </a:cubicBezTo>
                  <a:cubicBezTo>
                    <a:pt x="108" y="24"/>
                    <a:pt x="110" y="21"/>
                    <a:pt x="110" y="19"/>
                  </a:cubicBezTo>
                  <a:cubicBezTo>
                    <a:pt x="111" y="18"/>
                    <a:pt x="111" y="17"/>
                    <a:pt x="111" y="17"/>
                  </a:cubicBezTo>
                  <a:cubicBezTo>
                    <a:pt x="102" y="12"/>
                    <a:pt x="95" y="6"/>
                    <a:pt x="87" y="1"/>
                  </a:cubicBezTo>
                  <a:cubicBezTo>
                    <a:pt x="87" y="0"/>
                    <a:pt x="86" y="0"/>
                    <a:pt x="86" y="1"/>
                  </a:cubicBezTo>
                  <a:cubicBezTo>
                    <a:pt x="86" y="0"/>
                    <a:pt x="85" y="0"/>
                    <a:pt x="84" y="1"/>
                  </a:cubicBezTo>
                  <a:cubicBezTo>
                    <a:pt x="77" y="12"/>
                    <a:pt x="70" y="23"/>
                    <a:pt x="63" y="34"/>
                  </a:cubicBezTo>
                  <a:cubicBezTo>
                    <a:pt x="57" y="45"/>
                    <a:pt x="51" y="57"/>
                    <a:pt x="43" y="68"/>
                  </a:cubicBezTo>
                  <a:cubicBezTo>
                    <a:pt x="36" y="79"/>
                    <a:pt x="28" y="89"/>
                    <a:pt x="21" y="101"/>
                  </a:cubicBezTo>
                  <a:cubicBezTo>
                    <a:pt x="14" y="112"/>
                    <a:pt x="7" y="124"/>
                    <a:pt x="0" y="136"/>
                  </a:cubicBezTo>
                  <a:cubicBezTo>
                    <a:pt x="0" y="136"/>
                    <a:pt x="0" y="136"/>
                    <a:pt x="0" y="136"/>
                  </a:cubicBezTo>
                  <a:cubicBezTo>
                    <a:pt x="0" y="137"/>
                    <a:pt x="0" y="137"/>
                    <a:pt x="0" y="137"/>
                  </a:cubicBezTo>
                  <a:cubicBezTo>
                    <a:pt x="9" y="142"/>
                    <a:pt x="17" y="147"/>
                    <a:pt x="26" y="152"/>
                  </a:cubicBezTo>
                  <a:cubicBezTo>
                    <a:pt x="26" y="153"/>
                    <a:pt x="27" y="152"/>
                    <a:pt x="27" y="152"/>
                  </a:cubicBezTo>
                  <a:cubicBezTo>
                    <a:pt x="28" y="152"/>
                    <a:pt x="28" y="152"/>
                    <a:pt x="28" y="152"/>
                  </a:cubicBezTo>
                  <a:cubicBezTo>
                    <a:pt x="33" y="142"/>
                    <a:pt x="39" y="133"/>
                    <a:pt x="45" y="123"/>
                  </a:cubicBezTo>
                  <a:close/>
                  <a:moveTo>
                    <a:pt x="30" y="143"/>
                  </a:moveTo>
                  <a:cubicBezTo>
                    <a:pt x="26" y="141"/>
                    <a:pt x="23" y="138"/>
                    <a:pt x="19" y="137"/>
                  </a:cubicBezTo>
                  <a:cubicBezTo>
                    <a:pt x="17" y="137"/>
                    <a:pt x="17" y="139"/>
                    <a:pt x="18" y="139"/>
                  </a:cubicBezTo>
                  <a:cubicBezTo>
                    <a:pt x="22" y="140"/>
                    <a:pt x="26" y="143"/>
                    <a:pt x="29" y="145"/>
                  </a:cubicBezTo>
                  <a:cubicBezTo>
                    <a:pt x="28" y="147"/>
                    <a:pt x="27" y="148"/>
                    <a:pt x="26" y="150"/>
                  </a:cubicBezTo>
                  <a:cubicBezTo>
                    <a:pt x="18" y="145"/>
                    <a:pt x="10" y="141"/>
                    <a:pt x="2" y="136"/>
                  </a:cubicBezTo>
                  <a:cubicBezTo>
                    <a:pt x="9" y="125"/>
                    <a:pt x="15" y="114"/>
                    <a:pt x="22" y="103"/>
                  </a:cubicBezTo>
                  <a:cubicBezTo>
                    <a:pt x="29" y="92"/>
                    <a:pt x="37" y="81"/>
                    <a:pt x="44" y="70"/>
                  </a:cubicBezTo>
                  <a:cubicBezTo>
                    <a:pt x="52" y="59"/>
                    <a:pt x="58" y="47"/>
                    <a:pt x="65" y="36"/>
                  </a:cubicBezTo>
                  <a:cubicBezTo>
                    <a:pt x="71" y="25"/>
                    <a:pt x="79" y="14"/>
                    <a:pt x="86" y="2"/>
                  </a:cubicBezTo>
                  <a:cubicBezTo>
                    <a:pt x="86" y="2"/>
                    <a:pt x="86" y="2"/>
                    <a:pt x="86" y="2"/>
                  </a:cubicBezTo>
                  <a:cubicBezTo>
                    <a:pt x="94" y="7"/>
                    <a:pt x="101" y="13"/>
                    <a:pt x="108" y="18"/>
                  </a:cubicBezTo>
                  <a:cubicBezTo>
                    <a:pt x="108" y="19"/>
                    <a:pt x="108" y="20"/>
                    <a:pt x="107" y="21"/>
                  </a:cubicBezTo>
                  <a:cubicBezTo>
                    <a:pt x="107" y="21"/>
                    <a:pt x="107" y="21"/>
                    <a:pt x="107" y="20"/>
                  </a:cubicBezTo>
                  <a:cubicBezTo>
                    <a:pt x="104" y="19"/>
                    <a:pt x="101" y="16"/>
                    <a:pt x="98" y="15"/>
                  </a:cubicBezTo>
                  <a:cubicBezTo>
                    <a:pt x="97" y="14"/>
                    <a:pt x="96" y="16"/>
                    <a:pt x="97" y="17"/>
                  </a:cubicBezTo>
                  <a:cubicBezTo>
                    <a:pt x="101" y="18"/>
                    <a:pt x="103" y="21"/>
                    <a:pt x="106" y="22"/>
                  </a:cubicBezTo>
                  <a:cubicBezTo>
                    <a:pt x="106" y="22"/>
                    <a:pt x="106" y="22"/>
                    <a:pt x="106" y="22"/>
                  </a:cubicBezTo>
                  <a:cubicBezTo>
                    <a:pt x="106" y="23"/>
                    <a:pt x="106" y="23"/>
                    <a:pt x="105" y="24"/>
                  </a:cubicBezTo>
                  <a:cubicBezTo>
                    <a:pt x="105" y="24"/>
                    <a:pt x="105" y="25"/>
                    <a:pt x="104" y="26"/>
                  </a:cubicBezTo>
                  <a:cubicBezTo>
                    <a:pt x="104" y="25"/>
                    <a:pt x="104" y="25"/>
                    <a:pt x="104" y="25"/>
                  </a:cubicBezTo>
                  <a:cubicBezTo>
                    <a:pt x="100" y="23"/>
                    <a:pt x="96" y="20"/>
                    <a:pt x="92" y="19"/>
                  </a:cubicBezTo>
                  <a:cubicBezTo>
                    <a:pt x="91" y="18"/>
                    <a:pt x="90" y="20"/>
                    <a:pt x="91" y="21"/>
                  </a:cubicBezTo>
                  <a:cubicBezTo>
                    <a:pt x="96" y="22"/>
                    <a:pt x="99" y="25"/>
                    <a:pt x="103" y="27"/>
                  </a:cubicBezTo>
                  <a:cubicBezTo>
                    <a:pt x="103" y="27"/>
                    <a:pt x="103" y="27"/>
                    <a:pt x="103" y="27"/>
                  </a:cubicBezTo>
                  <a:cubicBezTo>
                    <a:pt x="103" y="29"/>
                    <a:pt x="102" y="30"/>
                    <a:pt x="101" y="31"/>
                  </a:cubicBezTo>
                  <a:cubicBezTo>
                    <a:pt x="98" y="29"/>
                    <a:pt x="95" y="26"/>
                    <a:pt x="92" y="24"/>
                  </a:cubicBezTo>
                  <a:cubicBezTo>
                    <a:pt x="90" y="24"/>
                    <a:pt x="90" y="26"/>
                    <a:pt x="91" y="27"/>
                  </a:cubicBezTo>
                  <a:cubicBezTo>
                    <a:pt x="95" y="28"/>
                    <a:pt x="97" y="31"/>
                    <a:pt x="100" y="33"/>
                  </a:cubicBezTo>
                  <a:cubicBezTo>
                    <a:pt x="99" y="34"/>
                    <a:pt x="99" y="35"/>
                    <a:pt x="98" y="36"/>
                  </a:cubicBezTo>
                  <a:cubicBezTo>
                    <a:pt x="98" y="36"/>
                    <a:pt x="98" y="37"/>
                    <a:pt x="97" y="37"/>
                  </a:cubicBezTo>
                  <a:cubicBezTo>
                    <a:pt x="94" y="34"/>
                    <a:pt x="90" y="32"/>
                    <a:pt x="85" y="29"/>
                  </a:cubicBezTo>
                  <a:cubicBezTo>
                    <a:pt x="84" y="29"/>
                    <a:pt x="83" y="30"/>
                    <a:pt x="84" y="31"/>
                  </a:cubicBezTo>
                  <a:cubicBezTo>
                    <a:pt x="88" y="34"/>
                    <a:pt x="93" y="35"/>
                    <a:pt x="96" y="39"/>
                  </a:cubicBezTo>
                  <a:cubicBezTo>
                    <a:pt x="95" y="41"/>
                    <a:pt x="93" y="44"/>
                    <a:pt x="92" y="46"/>
                  </a:cubicBezTo>
                  <a:cubicBezTo>
                    <a:pt x="92" y="46"/>
                    <a:pt x="92" y="46"/>
                    <a:pt x="92" y="45"/>
                  </a:cubicBezTo>
                  <a:cubicBezTo>
                    <a:pt x="88" y="43"/>
                    <a:pt x="84" y="41"/>
                    <a:pt x="80" y="38"/>
                  </a:cubicBezTo>
                  <a:cubicBezTo>
                    <a:pt x="79" y="37"/>
                    <a:pt x="78" y="39"/>
                    <a:pt x="79" y="40"/>
                  </a:cubicBezTo>
                  <a:cubicBezTo>
                    <a:pt x="83" y="42"/>
                    <a:pt x="87" y="45"/>
                    <a:pt x="90" y="47"/>
                  </a:cubicBezTo>
                  <a:cubicBezTo>
                    <a:pt x="91" y="47"/>
                    <a:pt x="91" y="47"/>
                    <a:pt x="91" y="47"/>
                  </a:cubicBezTo>
                  <a:cubicBezTo>
                    <a:pt x="90" y="49"/>
                    <a:pt x="89" y="50"/>
                    <a:pt x="88" y="52"/>
                  </a:cubicBezTo>
                  <a:cubicBezTo>
                    <a:pt x="88" y="52"/>
                    <a:pt x="88" y="52"/>
                    <a:pt x="88" y="52"/>
                  </a:cubicBezTo>
                  <a:cubicBezTo>
                    <a:pt x="85" y="50"/>
                    <a:pt x="82" y="47"/>
                    <a:pt x="79" y="46"/>
                  </a:cubicBezTo>
                  <a:cubicBezTo>
                    <a:pt x="78" y="45"/>
                    <a:pt x="77" y="47"/>
                    <a:pt x="78" y="48"/>
                  </a:cubicBezTo>
                  <a:cubicBezTo>
                    <a:pt x="82" y="49"/>
                    <a:pt x="84" y="52"/>
                    <a:pt x="87" y="53"/>
                  </a:cubicBezTo>
                  <a:cubicBezTo>
                    <a:pt x="87" y="53"/>
                    <a:pt x="87" y="53"/>
                    <a:pt x="87" y="54"/>
                  </a:cubicBezTo>
                  <a:cubicBezTo>
                    <a:pt x="87" y="54"/>
                    <a:pt x="86" y="55"/>
                    <a:pt x="86" y="56"/>
                  </a:cubicBezTo>
                  <a:cubicBezTo>
                    <a:pt x="86" y="56"/>
                    <a:pt x="86" y="56"/>
                    <a:pt x="85" y="56"/>
                  </a:cubicBezTo>
                  <a:cubicBezTo>
                    <a:pt x="81" y="53"/>
                    <a:pt x="77" y="50"/>
                    <a:pt x="72" y="48"/>
                  </a:cubicBezTo>
                  <a:cubicBezTo>
                    <a:pt x="71" y="48"/>
                    <a:pt x="70" y="50"/>
                    <a:pt x="72" y="50"/>
                  </a:cubicBezTo>
                  <a:cubicBezTo>
                    <a:pt x="76" y="52"/>
                    <a:pt x="80" y="55"/>
                    <a:pt x="84" y="57"/>
                  </a:cubicBezTo>
                  <a:cubicBezTo>
                    <a:pt x="84" y="58"/>
                    <a:pt x="85" y="58"/>
                    <a:pt x="85" y="58"/>
                  </a:cubicBezTo>
                  <a:cubicBezTo>
                    <a:pt x="84" y="59"/>
                    <a:pt x="83" y="61"/>
                    <a:pt x="82" y="63"/>
                  </a:cubicBezTo>
                  <a:cubicBezTo>
                    <a:pt x="78" y="60"/>
                    <a:pt x="75" y="57"/>
                    <a:pt x="71" y="55"/>
                  </a:cubicBezTo>
                  <a:cubicBezTo>
                    <a:pt x="69" y="55"/>
                    <a:pt x="69" y="57"/>
                    <a:pt x="70" y="58"/>
                  </a:cubicBezTo>
                  <a:cubicBezTo>
                    <a:pt x="74" y="59"/>
                    <a:pt x="77" y="62"/>
                    <a:pt x="80" y="65"/>
                  </a:cubicBezTo>
                  <a:cubicBezTo>
                    <a:pt x="80" y="65"/>
                    <a:pt x="80" y="66"/>
                    <a:pt x="79" y="66"/>
                  </a:cubicBezTo>
                  <a:cubicBezTo>
                    <a:pt x="79" y="66"/>
                    <a:pt x="79" y="66"/>
                    <a:pt x="79" y="66"/>
                  </a:cubicBezTo>
                  <a:cubicBezTo>
                    <a:pt x="76" y="65"/>
                    <a:pt x="75" y="64"/>
                    <a:pt x="73" y="63"/>
                  </a:cubicBezTo>
                  <a:cubicBezTo>
                    <a:pt x="70" y="61"/>
                    <a:pt x="68" y="60"/>
                    <a:pt x="66" y="59"/>
                  </a:cubicBezTo>
                  <a:cubicBezTo>
                    <a:pt x="65" y="58"/>
                    <a:pt x="63" y="60"/>
                    <a:pt x="65" y="60"/>
                  </a:cubicBezTo>
                  <a:cubicBezTo>
                    <a:pt x="67" y="62"/>
                    <a:pt x="69" y="63"/>
                    <a:pt x="72" y="64"/>
                  </a:cubicBezTo>
                  <a:cubicBezTo>
                    <a:pt x="74" y="66"/>
                    <a:pt x="76" y="67"/>
                    <a:pt x="78" y="68"/>
                  </a:cubicBezTo>
                  <a:cubicBezTo>
                    <a:pt x="78" y="68"/>
                    <a:pt x="78" y="68"/>
                    <a:pt x="78" y="68"/>
                  </a:cubicBezTo>
                  <a:cubicBezTo>
                    <a:pt x="77" y="69"/>
                    <a:pt x="77" y="71"/>
                    <a:pt x="76" y="72"/>
                  </a:cubicBezTo>
                  <a:cubicBezTo>
                    <a:pt x="72" y="70"/>
                    <a:pt x="69" y="68"/>
                    <a:pt x="66" y="65"/>
                  </a:cubicBezTo>
                  <a:cubicBezTo>
                    <a:pt x="65" y="65"/>
                    <a:pt x="64" y="66"/>
                    <a:pt x="65" y="67"/>
                  </a:cubicBezTo>
                  <a:cubicBezTo>
                    <a:pt x="68" y="69"/>
                    <a:pt x="71" y="72"/>
                    <a:pt x="75" y="74"/>
                  </a:cubicBezTo>
                  <a:cubicBezTo>
                    <a:pt x="74" y="75"/>
                    <a:pt x="73" y="76"/>
                    <a:pt x="72" y="77"/>
                  </a:cubicBezTo>
                  <a:cubicBezTo>
                    <a:pt x="71" y="76"/>
                    <a:pt x="69" y="74"/>
                    <a:pt x="67" y="73"/>
                  </a:cubicBezTo>
                  <a:cubicBezTo>
                    <a:pt x="65" y="71"/>
                    <a:pt x="63" y="70"/>
                    <a:pt x="61" y="69"/>
                  </a:cubicBezTo>
                  <a:cubicBezTo>
                    <a:pt x="59" y="68"/>
                    <a:pt x="58" y="70"/>
                    <a:pt x="60" y="71"/>
                  </a:cubicBezTo>
                  <a:cubicBezTo>
                    <a:pt x="61" y="72"/>
                    <a:pt x="63" y="73"/>
                    <a:pt x="65" y="74"/>
                  </a:cubicBezTo>
                  <a:cubicBezTo>
                    <a:pt x="68" y="76"/>
                    <a:pt x="69" y="78"/>
                    <a:pt x="71" y="79"/>
                  </a:cubicBezTo>
                  <a:cubicBezTo>
                    <a:pt x="70" y="81"/>
                    <a:pt x="69" y="83"/>
                    <a:pt x="67" y="85"/>
                  </a:cubicBezTo>
                  <a:cubicBezTo>
                    <a:pt x="67" y="85"/>
                    <a:pt x="67" y="85"/>
                    <a:pt x="67" y="84"/>
                  </a:cubicBezTo>
                  <a:cubicBezTo>
                    <a:pt x="64" y="82"/>
                    <a:pt x="61" y="80"/>
                    <a:pt x="58" y="77"/>
                  </a:cubicBezTo>
                  <a:cubicBezTo>
                    <a:pt x="57" y="76"/>
                    <a:pt x="55" y="77"/>
                    <a:pt x="56" y="78"/>
                  </a:cubicBezTo>
                  <a:cubicBezTo>
                    <a:pt x="59" y="81"/>
                    <a:pt x="62" y="84"/>
                    <a:pt x="66" y="86"/>
                  </a:cubicBezTo>
                  <a:cubicBezTo>
                    <a:pt x="66" y="86"/>
                    <a:pt x="66" y="86"/>
                    <a:pt x="67" y="86"/>
                  </a:cubicBezTo>
                  <a:cubicBezTo>
                    <a:pt x="66" y="87"/>
                    <a:pt x="65" y="89"/>
                    <a:pt x="64" y="90"/>
                  </a:cubicBezTo>
                  <a:cubicBezTo>
                    <a:pt x="64" y="90"/>
                    <a:pt x="64" y="90"/>
                    <a:pt x="64" y="90"/>
                  </a:cubicBezTo>
                  <a:cubicBezTo>
                    <a:pt x="60" y="87"/>
                    <a:pt x="55" y="84"/>
                    <a:pt x="52" y="81"/>
                  </a:cubicBezTo>
                  <a:cubicBezTo>
                    <a:pt x="51" y="80"/>
                    <a:pt x="49" y="82"/>
                    <a:pt x="50" y="83"/>
                  </a:cubicBezTo>
                  <a:cubicBezTo>
                    <a:pt x="54" y="86"/>
                    <a:pt x="59" y="89"/>
                    <a:pt x="63" y="91"/>
                  </a:cubicBezTo>
                  <a:cubicBezTo>
                    <a:pt x="63" y="91"/>
                    <a:pt x="63" y="92"/>
                    <a:pt x="63" y="92"/>
                  </a:cubicBezTo>
                  <a:cubicBezTo>
                    <a:pt x="63" y="93"/>
                    <a:pt x="62" y="94"/>
                    <a:pt x="61" y="95"/>
                  </a:cubicBezTo>
                  <a:cubicBezTo>
                    <a:pt x="61" y="95"/>
                    <a:pt x="61" y="95"/>
                    <a:pt x="61" y="95"/>
                  </a:cubicBezTo>
                  <a:cubicBezTo>
                    <a:pt x="58" y="92"/>
                    <a:pt x="54" y="90"/>
                    <a:pt x="50" y="88"/>
                  </a:cubicBezTo>
                  <a:cubicBezTo>
                    <a:pt x="49" y="88"/>
                    <a:pt x="48" y="90"/>
                    <a:pt x="50" y="90"/>
                  </a:cubicBezTo>
                  <a:cubicBezTo>
                    <a:pt x="54" y="91"/>
                    <a:pt x="57" y="94"/>
                    <a:pt x="60" y="96"/>
                  </a:cubicBezTo>
                  <a:cubicBezTo>
                    <a:pt x="60" y="96"/>
                    <a:pt x="60" y="96"/>
                    <a:pt x="60" y="96"/>
                  </a:cubicBezTo>
                  <a:cubicBezTo>
                    <a:pt x="59" y="98"/>
                    <a:pt x="58" y="100"/>
                    <a:pt x="57" y="101"/>
                  </a:cubicBezTo>
                  <a:cubicBezTo>
                    <a:pt x="57" y="101"/>
                    <a:pt x="57" y="101"/>
                    <a:pt x="57" y="101"/>
                  </a:cubicBezTo>
                  <a:cubicBezTo>
                    <a:pt x="53" y="98"/>
                    <a:pt x="49" y="96"/>
                    <a:pt x="46" y="93"/>
                  </a:cubicBezTo>
                  <a:cubicBezTo>
                    <a:pt x="45" y="92"/>
                    <a:pt x="43" y="93"/>
                    <a:pt x="44" y="94"/>
                  </a:cubicBezTo>
                  <a:cubicBezTo>
                    <a:pt x="48" y="97"/>
                    <a:pt x="52" y="100"/>
                    <a:pt x="56" y="103"/>
                  </a:cubicBezTo>
                  <a:cubicBezTo>
                    <a:pt x="56" y="103"/>
                    <a:pt x="56" y="103"/>
                    <a:pt x="56" y="103"/>
                  </a:cubicBezTo>
                  <a:cubicBezTo>
                    <a:pt x="55" y="104"/>
                    <a:pt x="55" y="105"/>
                    <a:pt x="54" y="106"/>
                  </a:cubicBezTo>
                  <a:cubicBezTo>
                    <a:pt x="54" y="106"/>
                    <a:pt x="54" y="105"/>
                    <a:pt x="54" y="105"/>
                  </a:cubicBezTo>
                  <a:cubicBezTo>
                    <a:pt x="51" y="103"/>
                    <a:pt x="47" y="101"/>
                    <a:pt x="44" y="98"/>
                  </a:cubicBezTo>
                  <a:cubicBezTo>
                    <a:pt x="43" y="98"/>
                    <a:pt x="41" y="100"/>
                    <a:pt x="43" y="100"/>
                  </a:cubicBezTo>
                  <a:cubicBezTo>
                    <a:pt x="46" y="103"/>
                    <a:pt x="49" y="105"/>
                    <a:pt x="53" y="107"/>
                  </a:cubicBezTo>
                  <a:cubicBezTo>
                    <a:pt x="53" y="107"/>
                    <a:pt x="53" y="107"/>
                    <a:pt x="53" y="107"/>
                  </a:cubicBezTo>
                  <a:cubicBezTo>
                    <a:pt x="52" y="109"/>
                    <a:pt x="51" y="110"/>
                    <a:pt x="50" y="112"/>
                  </a:cubicBezTo>
                  <a:cubicBezTo>
                    <a:pt x="50" y="112"/>
                    <a:pt x="50" y="112"/>
                    <a:pt x="50" y="112"/>
                  </a:cubicBezTo>
                  <a:cubicBezTo>
                    <a:pt x="47" y="109"/>
                    <a:pt x="43" y="107"/>
                    <a:pt x="40" y="105"/>
                  </a:cubicBezTo>
                  <a:cubicBezTo>
                    <a:pt x="39" y="104"/>
                    <a:pt x="37" y="106"/>
                    <a:pt x="39" y="107"/>
                  </a:cubicBezTo>
                  <a:cubicBezTo>
                    <a:pt x="42" y="109"/>
                    <a:pt x="45" y="110"/>
                    <a:pt x="48" y="113"/>
                  </a:cubicBezTo>
                  <a:cubicBezTo>
                    <a:pt x="49" y="113"/>
                    <a:pt x="49" y="113"/>
                    <a:pt x="49" y="113"/>
                  </a:cubicBezTo>
                  <a:cubicBezTo>
                    <a:pt x="49" y="114"/>
                    <a:pt x="48" y="115"/>
                    <a:pt x="47" y="116"/>
                  </a:cubicBezTo>
                  <a:cubicBezTo>
                    <a:pt x="47" y="117"/>
                    <a:pt x="47" y="117"/>
                    <a:pt x="46" y="118"/>
                  </a:cubicBezTo>
                  <a:cubicBezTo>
                    <a:pt x="42" y="115"/>
                    <a:pt x="38" y="111"/>
                    <a:pt x="34" y="109"/>
                  </a:cubicBezTo>
                  <a:cubicBezTo>
                    <a:pt x="33" y="108"/>
                    <a:pt x="31" y="110"/>
                    <a:pt x="33" y="111"/>
                  </a:cubicBezTo>
                  <a:cubicBezTo>
                    <a:pt x="37" y="113"/>
                    <a:pt x="41" y="117"/>
                    <a:pt x="45" y="120"/>
                  </a:cubicBezTo>
                  <a:cubicBezTo>
                    <a:pt x="44" y="121"/>
                    <a:pt x="43" y="123"/>
                    <a:pt x="42" y="124"/>
                  </a:cubicBezTo>
                  <a:cubicBezTo>
                    <a:pt x="39" y="122"/>
                    <a:pt x="36" y="118"/>
                    <a:pt x="32" y="117"/>
                  </a:cubicBezTo>
                  <a:cubicBezTo>
                    <a:pt x="30" y="117"/>
                    <a:pt x="30" y="119"/>
                    <a:pt x="31" y="119"/>
                  </a:cubicBezTo>
                  <a:cubicBezTo>
                    <a:pt x="35" y="120"/>
                    <a:pt x="38" y="123"/>
                    <a:pt x="41" y="126"/>
                  </a:cubicBezTo>
                  <a:cubicBezTo>
                    <a:pt x="40" y="127"/>
                    <a:pt x="39" y="129"/>
                    <a:pt x="38" y="131"/>
                  </a:cubicBezTo>
                  <a:cubicBezTo>
                    <a:pt x="38" y="131"/>
                    <a:pt x="38" y="131"/>
                    <a:pt x="38" y="131"/>
                  </a:cubicBezTo>
                  <a:cubicBezTo>
                    <a:pt x="34" y="129"/>
                    <a:pt x="31" y="127"/>
                    <a:pt x="28" y="124"/>
                  </a:cubicBezTo>
                  <a:cubicBezTo>
                    <a:pt x="27" y="123"/>
                    <a:pt x="25" y="124"/>
                    <a:pt x="26" y="125"/>
                  </a:cubicBezTo>
                  <a:cubicBezTo>
                    <a:pt x="29" y="128"/>
                    <a:pt x="33" y="131"/>
                    <a:pt x="37" y="133"/>
                  </a:cubicBezTo>
                  <a:cubicBezTo>
                    <a:pt x="36" y="134"/>
                    <a:pt x="35" y="135"/>
                    <a:pt x="34" y="137"/>
                  </a:cubicBezTo>
                  <a:cubicBezTo>
                    <a:pt x="31" y="135"/>
                    <a:pt x="27" y="133"/>
                    <a:pt x="24" y="131"/>
                  </a:cubicBezTo>
                  <a:cubicBezTo>
                    <a:pt x="23" y="130"/>
                    <a:pt x="22" y="132"/>
                    <a:pt x="23" y="133"/>
                  </a:cubicBezTo>
                  <a:cubicBezTo>
                    <a:pt x="26" y="135"/>
                    <a:pt x="30" y="137"/>
                    <a:pt x="33" y="139"/>
                  </a:cubicBezTo>
                  <a:cubicBezTo>
                    <a:pt x="32" y="140"/>
                    <a:pt x="31" y="142"/>
                    <a:pt x="30" y="14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242"/>
            <p:cNvSpPr/>
            <p:nvPr/>
          </p:nvSpPr>
          <p:spPr bwMode="auto">
            <a:xfrm>
              <a:off x="8533058" y="2363222"/>
              <a:ext cx="55563" cy="42863"/>
            </a:xfrm>
            <a:custGeom>
              <a:avLst/>
              <a:gdLst>
                <a:gd name="T0" fmla="*/ 12 w 13"/>
                <a:gd name="T1" fmla="*/ 7 h 10"/>
                <a:gd name="T2" fmla="*/ 3 w 13"/>
                <a:gd name="T3" fmla="*/ 1 h 10"/>
                <a:gd name="T4" fmla="*/ 2 w 13"/>
                <a:gd name="T5" fmla="*/ 3 h 10"/>
                <a:gd name="T6" fmla="*/ 11 w 13"/>
                <a:gd name="T7" fmla="*/ 9 h 10"/>
                <a:gd name="T8" fmla="*/ 12 w 13"/>
                <a:gd name="T9" fmla="*/ 7 h 10"/>
              </a:gdLst>
              <a:ahLst/>
              <a:cxnLst>
                <a:cxn ang="0">
                  <a:pos x="T0" y="T1"/>
                </a:cxn>
                <a:cxn ang="0">
                  <a:pos x="T2" y="T3"/>
                </a:cxn>
                <a:cxn ang="0">
                  <a:pos x="T4" y="T5"/>
                </a:cxn>
                <a:cxn ang="0">
                  <a:pos x="T6" y="T7"/>
                </a:cxn>
                <a:cxn ang="0">
                  <a:pos x="T8" y="T9"/>
                </a:cxn>
              </a:cxnLst>
              <a:rect l="0" t="0" r="r" b="b"/>
              <a:pathLst>
                <a:path w="13" h="10">
                  <a:moveTo>
                    <a:pt x="12" y="7"/>
                  </a:moveTo>
                  <a:cubicBezTo>
                    <a:pt x="9" y="5"/>
                    <a:pt x="6" y="3"/>
                    <a:pt x="3" y="1"/>
                  </a:cubicBezTo>
                  <a:cubicBezTo>
                    <a:pt x="2" y="0"/>
                    <a:pt x="0" y="2"/>
                    <a:pt x="2" y="3"/>
                  </a:cubicBezTo>
                  <a:cubicBezTo>
                    <a:pt x="5" y="5"/>
                    <a:pt x="8" y="7"/>
                    <a:pt x="11" y="9"/>
                  </a:cubicBezTo>
                  <a:cubicBezTo>
                    <a:pt x="12" y="10"/>
                    <a:pt x="13" y="8"/>
                    <a:pt x="12" y="7"/>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243"/>
            <p:cNvSpPr>
              <a:spLocks noEditPoints="1"/>
            </p:cNvSpPr>
            <p:nvPr/>
          </p:nvSpPr>
          <p:spPr bwMode="auto">
            <a:xfrm>
              <a:off x="225671" y="5150872"/>
              <a:ext cx="661988" cy="444500"/>
            </a:xfrm>
            <a:custGeom>
              <a:avLst/>
              <a:gdLst>
                <a:gd name="T0" fmla="*/ 24 w 156"/>
                <a:gd name="T1" fmla="*/ 63 h 105"/>
                <a:gd name="T2" fmla="*/ 1 w 156"/>
                <a:gd name="T3" fmla="*/ 78 h 105"/>
                <a:gd name="T4" fmla="*/ 16 w 156"/>
                <a:gd name="T5" fmla="*/ 105 h 105"/>
                <a:gd name="T6" fmla="*/ 119 w 156"/>
                <a:gd name="T7" fmla="*/ 48 h 105"/>
                <a:gd name="T8" fmla="*/ 155 w 156"/>
                <a:gd name="T9" fmla="*/ 26 h 105"/>
                <a:gd name="T10" fmla="*/ 138 w 156"/>
                <a:gd name="T11" fmla="*/ 0 h 105"/>
                <a:gd name="T12" fmla="*/ 139 w 156"/>
                <a:gd name="T13" fmla="*/ 18 h 105"/>
                <a:gd name="T14" fmla="*/ 139 w 156"/>
                <a:gd name="T15" fmla="*/ 2 h 105"/>
                <a:gd name="T16" fmla="*/ 84 w 156"/>
                <a:gd name="T17" fmla="*/ 64 h 105"/>
                <a:gd name="T18" fmla="*/ 15 w 156"/>
                <a:gd name="T19" fmla="*/ 103 h 105"/>
                <a:gd name="T20" fmla="*/ 5 w 156"/>
                <a:gd name="T21" fmla="*/ 77 h 105"/>
                <a:gd name="T22" fmla="*/ 7 w 156"/>
                <a:gd name="T23" fmla="*/ 76 h 105"/>
                <a:gd name="T24" fmla="*/ 10 w 156"/>
                <a:gd name="T25" fmla="*/ 73 h 105"/>
                <a:gd name="T26" fmla="*/ 19 w 156"/>
                <a:gd name="T27" fmla="*/ 84 h 105"/>
                <a:gd name="T28" fmla="*/ 16 w 156"/>
                <a:gd name="T29" fmla="*/ 70 h 105"/>
                <a:gd name="T30" fmla="*/ 18 w 156"/>
                <a:gd name="T31" fmla="*/ 69 h 105"/>
                <a:gd name="T32" fmla="*/ 28 w 156"/>
                <a:gd name="T33" fmla="*/ 79 h 105"/>
                <a:gd name="T34" fmla="*/ 31 w 156"/>
                <a:gd name="T35" fmla="*/ 61 h 105"/>
                <a:gd name="T36" fmla="*/ 39 w 156"/>
                <a:gd name="T37" fmla="*/ 73 h 105"/>
                <a:gd name="T38" fmla="*/ 37 w 156"/>
                <a:gd name="T39" fmla="*/ 58 h 105"/>
                <a:gd name="T40" fmla="*/ 44 w 156"/>
                <a:gd name="T41" fmla="*/ 67 h 105"/>
                <a:gd name="T42" fmla="*/ 41 w 156"/>
                <a:gd name="T43" fmla="*/ 56 h 105"/>
                <a:gd name="T44" fmla="*/ 51 w 156"/>
                <a:gd name="T45" fmla="*/ 68 h 105"/>
                <a:gd name="T46" fmla="*/ 48 w 156"/>
                <a:gd name="T47" fmla="*/ 52 h 105"/>
                <a:gd name="T48" fmla="*/ 50 w 156"/>
                <a:gd name="T49" fmla="*/ 51 h 105"/>
                <a:gd name="T50" fmla="*/ 56 w 156"/>
                <a:gd name="T51" fmla="*/ 56 h 105"/>
                <a:gd name="T52" fmla="*/ 58 w 156"/>
                <a:gd name="T53" fmla="*/ 55 h 105"/>
                <a:gd name="T54" fmla="*/ 58 w 156"/>
                <a:gd name="T55" fmla="*/ 47 h 105"/>
                <a:gd name="T56" fmla="*/ 60 w 156"/>
                <a:gd name="T57" fmla="*/ 46 h 105"/>
                <a:gd name="T58" fmla="*/ 69 w 156"/>
                <a:gd name="T59" fmla="*/ 56 h 105"/>
                <a:gd name="T60" fmla="*/ 65 w 156"/>
                <a:gd name="T61" fmla="*/ 43 h 105"/>
                <a:gd name="T62" fmla="*/ 76 w 156"/>
                <a:gd name="T63" fmla="*/ 51 h 105"/>
                <a:gd name="T64" fmla="*/ 73 w 156"/>
                <a:gd name="T65" fmla="*/ 39 h 105"/>
                <a:gd name="T66" fmla="*/ 83 w 156"/>
                <a:gd name="T67" fmla="*/ 51 h 105"/>
                <a:gd name="T68" fmla="*/ 78 w 156"/>
                <a:gd name="T69" fmla="*/ 36 h 105"/>
                <a:gd name="T70" fmla="*/ 88 w 156"/>
                <a:gd name="T71" fmla="*/ 45 h 105"/>
                <a:gd name="T72" fmla="*/ 83 w 156"/>
                <a:gd name="T73" fmla="*/ 33 h 105"/>
                <a:gd name="T74" fmla="*/ 94 w 156"/>
                <a:gd name="T75" fmla="*/ 43 h 105"/>
                <a:gd name="T76" fmla="*/ 90 w 156"/>
                <a:gd name="T77" fmla="*/ 29 h 105"/>
                <a:gd name="T78" fmla="*/ 99 w 156"/>
                <a:gd name="T79" fmla="*/ 39 h 105"/>
                <a:gd name="T80" fmla="*/ 95 w 156"/>
                <a:gd name="T81" fmla="*/ 27 h 105"/>
                <a:gd name="T82" fmla="*/ 105 w 156"/>
                <a:gd name="T83" fmla="*/ 35 h 105"/>
                <a:gd name="T84" fmla="*/ 101 w 156"/>
                <a:gd name="T85" fmla="*/ 23 h 105"/>
                <a:gd name="T86" fmla="*/ 112 w 156"/>
                <a:gd name="T87" fmla="*/ 35 h 105"/>
                <a:gd name="T88" fmla="*/ 112 w 156"/>
                <a:gd name="T89" fmla="*/ 17 h 105"/>
                <a:gd name="T90" fmla="*/ 114 w 156"/>
                <a:gd name="T91" fmla="*/ 16 h 105"/>
                <a:gd name="T92" fmla="*/ 125 w 156"/>
                <a:gd name="T93" fmla="*/ 25 h 105"/>
                <a:gd name="T94" fmla="*/ 125 w 156"/>
                <a:gd name="T95" fmla="*/ 10 h 105"/>
                <a:gd name="T96" fmla="*/ 127 w 156"/>
                <a:gd name="T97"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05">
                  <a:moveTo>
                    <a:pt x="109" y="16"/>
                  </a:moveTo>
                  <a:cubicBezTo>
                    <a:pt x="99" y="22"/>
                    <a:pt x="88" y="28"/>
                    <a:pt x="78" y="33"/>
                  </a:cubicBezTo>
                  <a:cubicBezTo>
                    <a:pt x="60" y="43"/>
                    <a:pt x="42" y="53"/>
                    <a:pt x="24" y="63"/>
                  </a:cubicBezTo>
                  <a:cubicBezTo>
                    <a:pt x="19" y="66"/>
                    <a:pt x="14" y="69"/>
                    <a:pt x="9" y="72"/>
                  </a:cubicBezTo>
                  <a:cubicBezTo>
                    <a:pt x="6" y="73"/>
                    <a:pt x="3" y="75"/>
                    <a:pt x="1" y="76"/>
                  </a:cubicBezTo>
                  <a:cubicBezTo>
                    <a:pt x="1" y="76"/>
                    <a:pt x="0" y="77"/>
                    <a:pt x="1" y="78"/>
                  </a:cubicBezTo>
                  <a:cubicBezTo>
                    <a:pt x="5" y="86"/>
                    <a:pt x="9" y="95"/>
                    <a:pt x="13" y="104"/>
                  </a:cubicBezTo>
                  <a:cubicBezTo>
                    <a:pt x="13" y="104"/>
                    <a:pt x="14" y="104"/>
                    <a:pt x="14" y="104"/>
                  </a:cubicBezTo>
                  <a:cubicBezTo>
                    <a:pt x="14" y="105"/>
                    <a:pt x="15" y="105"/>
                    <a:pt x="16" y="105"/>
                  </a:cubicBezTo>
                  <a:cubicBezTo>
                    <a:pt x="27" y="98"/>
                    <a:pt x="39" y="92"/>
                    <a:pt x="50" y="86"/>
                  </a:cubicBezTo>
                  <a:cubicBezTo>
                    <a:pt x="61" y="79"/>
                    <a:pt x="72" y="72"/>
                    <a:pt x="84" y="66"/>
                  </a:cubicBezTo>
                  <a:cubicBezTo>
                    <a:pt x="96" y="60"/>
                    <a:pt x="108" y="55"/>
                    <a:pt x="119" y="48"/>
                  </a:cubicBezTo>
                  <a:cubicBezTo>
                    <a:pt x="131" y="41"/>
                    <a:pt x="143" y="34"/>
                    <a:pt x="155" y="28"/>
                  </a:cubicBezTo>
                  <a:cubicBezTo>
                    <a:pt x="155" y="28"/>
                    <a:pt x="155" y="27"/>
                    <a:pt x="155" y="27"/>
                  </a:cubicBezTo>
                  <a:cubicBezTo>
                    <a:pt x="156" y="27"/>
                    <a:pt x="156" y="27"/>
                    <a:pt x="155" y="26"/>
                  </a:cubicBezTo>
                  <a:cubicBezTo>
                    <a:pt x="150" y="18"/>
                    <a:pt x="145" y="9"/>
                    <a:pt x="140" y="1"/>
                  </a:cubicBezTo>
                  <a:cubicBezTo>
                    <a:pt x="140" y="0"/>
                    <a:pt x="139" y="0"/>
                    <a:pt x="139" y="0"/>
                  </a:cubicBezTo>
                  <a:cubicBezTo>
                    <a:pt x="139" y="0"/>
                    <a:pt x="138" y="0"/>
                    <a:pt x="138" y="0"/>
                  </a:cubicBezTo>
                  <a:cubicBezTo>
                    <a:pt x="129" y="6"/>
                    <a:pt x="119" y="11"/>
                    <a:pt x="109" y="16"/>
                  </a:cubicBezTo>
                  <a:close/>
                  <a:moveTo>
                    <a:pt x="132" y="6"/>
                  </a:moveTo>
                  <a:cubicBezTo>
                    <a:pt x="134" y="10"/>
                    <a:pt x="136" y="14"/>
                    <a:pt x="139" y="18"/>
                  </a:cubicBezTo>
                  <a:cubicBezTo>
                    <a:pt x="140" y="18"/>
                    <a:pt x="142" y="17"/>
                    <a:pt x="141" y="16"/>
                  </a:cubicBezTo>
                  <a:cubicBezTo>
                    <a:pt x="138" y="13"/>
                    <a:pt x="136" y="9"/>
                    <a:pt x="134" y="5"/>
                  </a:cubicBezTo>
                  <a:cubicBezTo>
                    <a:pt x="135" y="4"/>
                    <a:pt x="137" y="3"/>
                    <a:pt x="139" y="2"/>
                  </a:cubicBezTo>
                  <a:cubicBezTo>
                    <a:pt x="143" y="10"/>
                    <a:pt x="148" y="18"/>
                    <a:pt x="153" y="26"/>
                  </a:cubicBezTo>
                  <a:cubicBezTo>
                    <a:pt x="142" y="33"/>
                    <a:pt x="131" y="39"/>
                    <a:pt x="120" y="46"/>
                  </a:cubicBezTo>
                  <a:cubicBezTo>
                    <a:pt x="108" y="52"/>
                    <a:pt x="96" y="58"/>
                    <a:pt x="84" y="64"/>
                  </a:cubicBezTo>
                  <a:cubicBezTo>
                    <a:pt x="72" y="70"/>
                    <a:pt x="61" y="77"/>
                    <a:pt x="50" y="83"/>
                  </a:cubicBezTo>
                  <a:cubicBezTo>
                    <a:pt x="39" y="90"/>
                    <a:pt x="27" y="96"/>
                    <a:pt x="15" y="103"/>
                  </a:cubicBezTo>
                  <a:cubicBezTo>
                    <a:pt x="15" y="103"/>
                    <a:pt x="15" y="103"/>
                    <a:pt x="15" y="103"/>
                  </a:cubicBezTo>
                  <a:cubicBezTo>
                    <a:pt x="11" y="94"/>
                    <a:pt x="7" y="86"/>
                    <a:pt x="3" y="78"/>
                  </a:cubicBezTo>
                  <a:cubicBezTo>
                    <a:pt x="4" y="77"/>
                    <a:pt x="4" y="77"/>
                    <a:pt x="5" y="76"/>
                  </a:cubicBezTo>
                  <a:cubicBezTo>
                    <a:pt x="5" y="76"/>
                    <a:pt x="5" y="76"/>
                    <a:pt x="5" y="77"/>
                  </a:cubicBezTo>
                  <a:cubicBezTo>
                    <a:pt x="7" y="79"/>
                    <a:pt x="8" y="83"/>
                    <a:pt x="10" y="86"/>
                  </a:cubicBezTo>
                  <a:cubicBezTo>
                    <a:pt x="11" y="87"/>
                    <a:pt x="13" y="85"/>
                    <a:pt x="12" y="84"/>
                  </a:cubicBezTo>
                  <a:cubicBezTo>
                    <a:pt x="10" y="82"/>
                    <a:pt x="9" y="78"/>
                    <a:pt x="7" y="76"/>
                  </a:cubicBezTo>
                  <a:cubicBezTo>
                    <a:pt x="7" y="75"/>
                    <a:pt x="7" y="75"/>
                    <a:pt x="7" y="75"/>
                  </a:cubicBezTo>
                  <a:cubicBezTo>
                    <a:pt x="7" y="75"/>
                    <a:pt x="8" y="75"/>
                    <a:pt x="8" y="74"/>
                  </a:cubicBezTo>
                  <a:cubicBezTo>
                    <a:pt x="9" y="74"/>
                    <a:pt x="10" y="74"/>
                    <a:pt x="10" y="73"/>
                  </a:cubicBezTo>
                  <a:cubicBezTo>
                    <a:pt x="10" y="73"/>
                    <a:pt x="10" y="74"/>
                    <a:pt x="10" y="74"/>
                  </a:cubicBezTo>
                  <a:cubicBezTo>
                    <a:pt x="12" y="78"/>
                    <a:pt x="15" y="82"/>
                    <a:pt x="18" y="85"/>
                  </a:cubicBezTo>
                  <a:cubicBezTo>
                    <a:pt x="18" y="87"/>
                    <a:pt x="20" y="85"/>
                    <a:pt x="19" y="84"/>
                  </a:cubicBezTo>
                  <a:cubicBezTo>
                    <a:pt x="16" y="81"/>
                    <a:pt x="14" y="77"/>
                    <a:pt x="12" y="73"/>
                  </a:cubicBezTo>
                  <a:cubicBezTo>
                    <a:pt x="12" y="73"/>
                    <a:pt x="12" y="72"/>
                    <a:pt x="12" y="72"/>
                  </a:cubicBezTo>
                  <a:cubicBezTo>
                    <a:pt x="13" y="72"/>
                    <a:pt x="14" y="71"/>
                    <a:pt x="16" y="70"/>
                  </a:cubicBezTo>
                  <a:cubicBezTo>
                    <a:pt x="17" y="74"/>
                    <a:pt x="18" y="78"/>
                    <a:pt x="21" y="80"/>
                  </a:cubicBezTo>
                  <a:cubicBezTo>
                    <a:pt x="22" y="81"/>
                    <a:pt x="23" y="80"/>
                    <a:pt x="22" y="79"/>
                  </a:cubicBezTo>
                  <a:cubicBezTo>
                    <a:pt x="20" y="76"/>
                    <a:pt x="19" y="72"/>
                    <a:pt x="18" y="69"/>
                  </a:cubicBezTo>
                  <a:cubicBezTo>
                    <a:pt x="19" y="68"/>
                    <a:pt x="20" y="68"/>
                    <a:pt x="21" y="67"/>
                  </a:cubicBezTo>
                  <a:cubicBezTo>
                    <a:pt x="21" y="67"/>
                    <a:pt x="21" y="67"/>
                    <a:pt x="22" y="66"/>
                  </a:cubicBezTo>
                  <a:cubicBezTo>
                    <a:pt x="23" y="71"/>
                    <a:pt x="26" y="75"/>
                    <a:pt x="28" y="79"/>
                  </a:cubicBezTo>
                  <a:cubicBezTo>
                    <a:pt x="29" y="80"/>
                    <a:pt x="31" y="79"/>
                    <a:pt x="30" y="78"/>
                  </a:cubicBezTo>
                  <a:cubicBezTo>
                    <a:pt x="28" y="74"/>
                    <a:pt x="25" y="70"/>
                    <a:pt x="24" y="65"/>
                  </a:cubicBezTo>
                  <a:cubicBezTo>
                    <a:pt x="26" y="64"/>
                    <a:pt x="28" y="63"/>
                    <a:pt x="31" y="61"/>
                  </a:cubicBezTo>
                  <a:cubicBezTo>
                    <a:pt x="31" y="62"/>
                    <a:pt x="31" y="62"/>
                    <a:pt x="31" y="62"/>
                  </a:cubicBezTo>
                  <a:cubicBezTo>
                    <a:pt x="33" y="66"/>
                    <a:pt x="36" y="70"/>
                    <a:pt x="37" y="74"/>
                  </a:cubicBezTo>
                  <a:cubicBezTo>
                    <a:pt x="38" y="75"/>
                    <a:pt x="40" y="74"/>
                    <a:pt x="39" y="73"/>
                  </a:cubicBezTo>
                  <a:cubicBezTo>
                    <a:pt x="37" y="69"/>
                    <a:pt x="35" y="65"/>
                    <a:pt x="33" y="61"/>
                  </a:cubicBezTo>
                  <a:cubicBezTo>
                    <a:pt x="33" y="61"/>
                    <a:pt x="32" y="61"/>
                    <a:pt x="32" y="61"/>
                  </a:cubicBezTo>
                  <a:cubicBezTo>
                    <a:pt x="34" y="60"/>
                    <a:pt x="35" y="59"/>
                    <a:pt x="37" y="58"/>
                  </a:cubicBezTo>
                  <a:cubicBezTo>
                    <a:pt x="37" y="58"/>
                    <a:pt x="37" y="58"/>
                    <a:pt x="37" y="58"/>
                  </a:cubicBezTo>
                  <a:cubicBezTo>
                    <a:pt x="39" y="61"/>
                    <a:pt x="40" y="65"/>
                    <a:pt x="42" y="68"/>
                  </a:cubicBezTo>
                  <a:cubicBezTo>
                    <a:pt x="43" y="69"/>
                    <a:pt x="44" y="68"/>
                    <a:pt x="44" y="67"/>
                  </a:cubicBezTo>
                  <a:cubicBezTo>
                    <a:pt x="41" y="64"/>
                    <a:pt x="41" y="60"/>
                    <a:pt x="39" y="57"/>
                  </a:cubicBezTo>
                  <a:cubicBezTo>
                    <a:pt x="39" y="57"/>
                    <a:pt x="39" y="57"/>
                    <a:pt x="39" y="57"/>
                  </a:cubicBezTo>
                  <a:cubicBezTo>
                    <a:pt x="39" y="57"/>
                    <a:pt x="40" y="56"/>
                    <a:pt x="41" y="56"/>
                  </a:cubicBezTo>
                  <a:cubicBezTo>
                    <a:pt x="41" y="56"/>
                    <a:pt x="41" y="56"/>
                    <a:pt x="41" y="56"/>
                  </a:cubicBezTo>
                  <a:cubicBezTo>
                    <a:pt x="44" y="61"/>
                    <a:pt x="46" y="65"/>
                    <a:pt x="49" y="69"/>
                  </a:cubicBezTo>
                  <a:cubicBezTo>
                    <a:pt x="50" y="70"/>
                    <a:pt x="51" y="69"/>
                    <a:pt x="51" y="68"/>
                  </a:cubicBezTo>
                  <a:cubicBezTo>
                    <a:pt x="48" y="64"/>
                    <a:pt x="45" y="59"/>
                    <a:pt x="43" y="55"/>
                  </a:cubicBezTo>
                  <a:cubicBezTo>
                    <a:pt x="43" y="55"/>
                    <a:pt x="43" y="55"/>
                    <a:pt x="43" y="55"/>
                  </a:cubicBezTo>
                  <a:cubicBezTo>
                    <a:pt x="45" y="54"/>
                    <a:pt x="46" y="53"/>
                    <a:pt x="48" y="52"/>
                  </a:cubicBezTo>
                  <a:cubicBezTo>
                    <a:pt x="50" y="56"/>
                    <a:pt x="51" y="60"/>
                    <a:pt x="54" y="63"/>
                  </a:cubicBezTo>
                  <a:cubicBezTo>
                    <a:pt x="55" y="65"/>
                    <a:pt x="57" y="63"/>
                    <a:pt x="56" y="62"/>
                  </a:cubicBezTo>
                  <a:cubicBezTo>
                    <a:pt x="53" y="59"/>
                    <a:pt x="52" y="55"/>
                    <a:pt x="50" y="51"/>
                  </a:cubicBezTo>
                  <a:cubicBezTo>
                    <a:pt x="51" y="50"/>
                    <a:pt x="51" y="50"/>
                    <a:pt x="52" y="50"/>
                  </a:cubicBezTo>
                  <a:cubicBezTo>
                    <a:pt x="52" y="50"/>
                    <a:pt x="52" y="50"/>
                    <a:pt x="52" y="50"/>
                  </a:cubicBezTo>
                  <a:cubicBezTo>
                    <a:pt x="54" y="52"/>
                    <a:pt x="55" y="54"/>
                    <a:pt x="56" y="56"/>
                  </a:cubicBezTo>
                  <a:cubicBezTo>
                    <a:pt x="57" y="59"/>
                    <a:pt x="59" y="61"/>
                    <a:pt x="60" y="63"/>
                  </a:cubicBezTo>
                  <a:cubicBezTo>
                    <a:pt x="61" y="64"/>
                    <a:pt x="62" y="63"/>
                    <a:pt x="62" y="62"/>
                  </a:cubicBezTo>
                  <a:cubicBezTo>
                    <a:pt x="60" y="60"/>
                    <a:pt x="59" y="58"/>
                    <a:pt x="58" y="55"/>
                  </a:cubicBezTo>
                  <a:cubicBezTo>
                    <a:pt x="56" y="53"/>
                    <a:pt x="55" y="51"/>
                    <a:pt x="54" y="49"/>
                  </a:cubicBezTo>
                  <a:cubicBezTo>
                    <a:pt x="54" y="49"/>
                    <a:pt x="54" y="49"/>
                    <a:pt x="54" y="49"/>
                  </a:cubicBezTo>
                  <a:cubicBezTo>
                    <a:pt x="55" y="48"/>
                    <a:pt x="56" y="47"/>
                    <a:pt x="58" y="47"/>
                  </a:cubicBezTo>
                  <a:cubicBezTo>
                    <a:pt x="60" y="50"/>
                    <a:pt x="61" y="54"/>
                    <a:pt x="63" y="57"/>
                  </a:cubicBezTo>
                  <a:cubicBezTo>
                    <a:pt x="64" y="58"/>
                    <a:pt x="66" y="57"/>
                    <a:pt x="65" y="56"/>
                  </a:cubicBezTo>
                  <a:cubicBezTo>
                    <a:pt x="63" y="53"/>
                    <a:pt x="61" y="49"/>
                    <a:pt x="60" y="46"/>
                  </a:cubicBezTo>
                  <a:cubicBezTo>
                    <a:pt x="61" y="45"/>
                    <a:pt x="62" y="44"/>
                    <a:pt x="63" y="44"/>
                  </a:cubicBezTo>
                  <a:cubicBezTo>
                    <a:pt x="64" y="46"/>
                    <a:pt x="65" y="48"/>
                    <a:pt x="66" y="50"/>
                  </a:cubicBezTo>
                  <a:cubicBezTo>
                    <a:pt x="66" y="52"/>
                    <a:pt x="68" y="54"/>
                    <a:pt x="69" y="56"/>
                  </a:cubicBezTo>
                  <a:cubicBezTo>
                    <a:pt x="70" y="58"/>
                    <a:pt x="72" y="57"/>
                    <a:pt x="71" y="55"/>
                  </a:cubicBezTo>
                  <a:cubicBezTo>
                    <a:pt x="70" y="53"/>
                    <a:pt x="69" y="52"/>
                    <a:pt x="68" y="50"/>
                  </a:cubicBezTo>
                  <a:cubicBezTo>
                    <a:pt x="67" y="47"/>
                    <a:pt x="66" y="45"/>
                    <a:pt x="65" y="43"/>
                  </a:cubicBezTo>
                  <a:cubicBezTo>
                    <a:pt x="67" y="42"/>
                    <a:pt x="69" y="40"/>
                    <a:pt x="71" y="39"/>
                  </a:cubicBezTo>
                  <a:cubicBezTo>
                    <a:pt x="71" y="39"/>
                    <a:pt x="71" y="40"/>
                    <a:pt x="71" y="40"/>
                  </a:cubicBezTo>
                  <a:cubicBezTo>
                    <a:pt x="73" y="44"/>
                    <a:pt x="75" y="47"/>
                    <a:pt x="76" y="51"/>
                  </a:cubicBezTo>
                  <a:cubicBezTo>
                    <a:pt x="76" y="52"/>
                    <a:pt x="78" y="52"/>
                    <a:pt x="78" y="51"/>
                  </a:cubicBezTo>
                  <a:cubicBezTo>
                    <a:pt x="77" y="47"/>
                    <a:pt x="75" y="43"/>
                    <a:pt x="73" y="39"/>
                  </a:cubicBezTo>
                  <a:cubicBezTo>
                    <a:pt x="73" y="39"/>
                    <a:pt x="73" y="39"/>
                    <a:pt x="73" y="39"/>
                  </a:cubicBezTo>
                  <a:cubicBezTo>
                    <a:pt x="74" y="38"/>
                    <a:pt x="75" y="37"/>
                    <a:pt x="76" y="36"/>
                  </a:cubicBezTo>
                  <a:cubicBezTo>
                    <a:pt x="76" y="37"/>
                    <a:pt x="76" y="37"/>
                    <a:pt x="77" y="37"/>
                  </a:cubicBezTo>
                  <a:cubicBezTo>
                    <a:pt x="79" y="41"/>
                    <a:pt x="81" y="46"/>
                    <a:pt x="83" y="51"/>
                  </a:cubicBezTo>
                  <a:cubicBezTo>
                    <a:pt x="84" y="52"/>
                    <a:pt x="85" y="51"/>
                    <a:pt x="85" y="50"/>
                  </a:cubicBezTo>
                  <a:cubicBezTo>
                    <a:pt x="83" y="45"/>
                    <a:pt x="81" y="40"/>
                    <a:pt x="78" y="36"/>
                  </a:cubicBezTo>
                  <a:cubicBezTo>
                    <a:pt x="78" y="36"/>
                    <a:pt x="78" y="36"/>
                    <a:pt x="78" y="36"/>
                  </a:cubicBezTo>
                  <a:cubicBezTo>
                    <a:pt x="79" y="35"/>
                    <a:pt x="80" y="34"/>
                    <a:pt x="81" y="34"/>
                  </a:cubicBezTo>
                  <a:cubicBezTo>
                    <a:pt x="81" y="34"/>
                    <a:pt x="81" y="34"/>
                    <a:pt x="81" y="34"/>
                  </a:cubicBezTo>
                  <a:cubicBezTo>
                    <a:pt x="83" y="38"/>
                    <a:pt x="85" y="42"/>
                    <a:pt x="88" y="45"/>
                  </a:cubicBezTo>
                  <a:cubicBezTo>
                    <a:pt x="89" y="46"/>
                    <a:pt x="90" y="44"/>
                    <a:pt x="89" y="43"/>
                  </a:cubicBezTo>
                  <a:cubicBezTo>
                    <a:pt x="86" y="40"/>
                    <a:pt x="85" y="36"/>
                    <a:pt x="83" y="33"/>
                  </a:cubicBezTo>
                  <a:cubicBezTo>
                    <a:pt x="83" y="33"/>
                    <a:pt x="83" y="33"/>
                    <a:pt x="83" y="33"/>
                  </a:cubicBezTo>
                  <a:cubicBezTo>
                    <a:pt x="85" y="32"/>
                    <a:pt x="86" y="31"/>
                    <a:pt x="88" y="30"/>
                  </a:cubicBezTo>
                  <a:cubicBezTo>
                    <a:pt x="88" y="30"/>
                    <a:pt x="88" y="30"/>
                    <a:pt x="88" y="30"/>
                  </a:cubicBezTo>
                  <a:cubicBezTo>
                    <a:pt x="90" y="34"/>
                    <a:pt x="92" y="39"/>
                    <a:pt x="94" y="43"/>
                  </a:cubicBezTo>
                  <a:cubicBezTo>
                    <a:pt x="94" y="44"/>
                    <a:pt x="96" y="44"/>
                    <a:pt x="96" y="42"/>
                  </a:cubicBezTo>
                  <a:cubicBezTo>
                    <a:pt x="94" y="38"/>
                    <a:pt x="92" y="34"/>
                    <a:pt x="90" y="29"/>
                  </a:cubicBezTo>
                  <a:cubicBezTo>
                    <a:pt x="90" y="29"/>
                    <a:pt x="90" y="29"/>
                    <a:pt x="90" y="29"/>
                  </a:cubicBezTo>
                  <a:cubicBezTo>
                    <a:pt x="91" y="29"/>
                    <a:pt x="92" y="28"/>
                    <a:pt x="93" y="28"/>
                  </a:cubicBezTo>
                  <a:cubicBezTo>
                    <a:pt x="93" y="28"/>
                    <a:pt x="93" y="28"/>
                    <a:pt x="93" y="28"/>
                  </a:cubicBezTo>
                  <a:cubicBezTo>
                    <a:pt x="95" y="32"/>
                    <a:pt x="97" y="35"/>
                    <a:pt x="99" y="39"/>
                  </a:cubicBezTo>
                  <a:cubicBezTo>
                    <a:pt x="99" y="40"/>
                    <a:pt x="101" y="39"/>
                    <a:pt x="100" y="38"/>
                  </a:cubicBezTo>
                  <a:cubicBezTo>
                    <a:pt x="98" y="34"/>
                    <a:pt x="97" y="31"/>
                    <a:pt x="95" y="27"/>
                  </a:cubicBezTo>
                  <a:cubicBezTo>
                    <a:pt x="95" y="27"/>
                    <a:pt x="95" y="27"/>
                    <a:pt x="95" y="27"/>
                  </a:cubicBezTo>
                  <a:cubicBezTo>
                    <a:pt x="96" y="26"/>
                    <a:pt x="98" y="25"/>
                    <a:pt x="99" y="24"/>
                  </a:cubicBezTo>
                  <a:cubicBezTo>
                    <a:pt x="99" y="24"/>
                    <a:pt x="99" y="24"/>
                    <a:pt x="99" y="24"/>
                  </a:cubicBezTo>
                  <a:cubicBezTo>
                    <a:pt x="101" y="28"/>
                    <a:pt x="103" y="32"/>
                    <a:pt x="105" y="35"/>
                  </a:cubicBezTo>
                  <a:cubicBezTo>
                    <a:pt x="106" y="37"/>
                    <a:pt x="108" y="36"/>
                    <a:pt x="107" y="34"/>
                  </a:cubicBezTo>
                  <a:cubicBezTo>
                    <a:pt x="105" y="31"/>
                    <a:pt x="103" y="28"/>
                    <a:pt x="102" y="24"/>
                  </a:cubicBezTo>
                  <a:cubicBezTo>
                    <a:pt x="101" y="24"/>
                    <a:pt x="101" y="23"/>
                    <a:pt x="101" y="23"/>
                  </a:cubicBezTo>
                  <a:cubicBezTo>
                    <a:pt x="102" y="23"/>
                    <a:pt x="103" y="22"/>
                    <a:pt x="104" y="22"/>
                  </a:cubicBezTo>
                  <a:cubicBezTo>
                    <a:pt x="104" y="21"/>
                    <a:pt x="105" y="21"/>
                    <a:pt x="105" y="21"/>
                  </a:cubicBezTo>
                  <a:cubicBezTo>
                    <a:pt x="108" y="25"/>
                    <a:pt x="110" y="30"/>
                    <a:pt x="112" y="35"/>
                  </a:cubicBezTo>
                  <a:cubicBezTo>
                    <a:pt x="113" y="36"/>
                    <a:pt x="115" y="35"/>
                    <a:pt x="114" y="34"/>
                  </a:cubicBezTo>
                  <a:cubicBezTo>
                    <a:pt x="111" y="29"/>
                    <a:pt x="110" y="24"/>
                    <a:pt x="107" y="20"/>
                  </a:cubicBezTo>
                  <a:cubicBezTo>
                    <a:pt x="109" y="19"/>
                    <a:pt x="110" y="18"/>
                    <a:pt x="112" y="17"/>
                  </a:cubicBezTo>
                  <a:cubicBezTo>
                    <a:pt x="114" y="21"/>
                    <a:pt x="115" y="26"/>
                    <a:pt x="118" y="29"/>
                  </a:cubicBezTo>
                  <a:cubicBezTo>
                    <a:pt x="119" y="29"/>
                    <a:pt x="121" y="28"/>
                    <a:pt x="120" y="27"/>
                  </a:cubicBezTo>
                  <a:cubicBezTo>
                    <a:pt x="117" y="24"/>
                    <a:pt x="116" y="20"/>
                    <a:pt x="114" y="16"/>
                  </a:cubicBezTo>
                  <a:cubicBezTo>
                    <a:pt x="116" y="15"/>
                    <a:pt x="117" y="14"/>
                    <a:pt x="119" y="13"/>
                  </a:cubicBezTo>
                  <a:cubicBezTo>
                    <a:pt x="119" y="13"/>
                    <a:pt x="119" y="13"/>
                    <a:pt x="119" y="13"/>
                  </a:cubicBezTo>
                  <a:cubicBezTo>
                    <a:pt x="122" y="17"/>
                    <a:pt x="124" y="21"/>
                    <a:pt x="125" y="25"/>
                  </a:cubicBezTo>
                  <a:cubicBezTo>
                    <a:pt x="125" y="26"/>
                    <a:pt x="127" y="25"/>
                    <a:pt x="127" y="24"/>
                  </a:cubicBezTo>
                  <a:cubicBezTo>
                    <a:pt x="126" y="20"/>
                    <a:pt x="124" y="16"/>
                    <a:pt x="121" y="12"/>
                  </a:cubicBezTo>
                  <a:cubicBezTo>
                    <a:pt x="122" y="12"/>
                    <a:pt x="124" y="11"/>
                    <a:pt x="125" y="10"/>
                  </a:cubicBezTo>
                  <a:cubicBezTo>
                    <a:pt x="127" y="13"/>
                    <a:pt x="129" y="17"/>
                    <a:pt x="131" y="20"/>
                  </a:cubicBezTo>
                  <a:cubicBezTo>
                    <a:pt x="132" y="21"/>
                    <a:pt x="134" y="20"/>
                    <a:pt x="133" y="19"/>
                  </a:cubicBezTo>
                  <a:cubicBezTo>
                    <a:pt x="131" y="16"/>
                    <a:pt x="129" y="12"/>
                    <a:pt x="127" y="9"/>
                  </a:cubicBezTo>
                  <a:cubicBezTo>
                    <a:pt x="129" y="8"/>
                    <a:pt x="130" y="7"/>
                    <a:pt x="132" y="6"/>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244"/>
            <p:cNvSpPr/>
            <p:nvPr/>
          </p:nvSpPr>
          <p:spPr bwMode="auto">
            <a:xfrm>
              <a:off x="336796" y="5412809"/>
              <a:ext cx="33338" cy="60325"/>
            </a:xfrm>
            <a:custGeom>
              <a:avLst/>
              <a:gdLst>
                <a:gd name="T0" fmla="*/ 1 w 8"/>
                <a:gd name="T1" fmla="*/ 3 h 14"/>
                <a:gd name="T2" fmla="*/ 6 w 8"/>
                <a:gd name="T3" fmla="*/ 12 h 14"/>
                <a:gd name="T4" fmla="*/ 8 w 8"/>
                <a:gd name="T5" fmla="*/ 11 h 14"/>
                <a:gd name="T6" fmla="*/ 3 w 8"/>
                <a:gd name="T7" fmla="*/ 2 h 14"/>
                <a:gd name="T8" fmla="*/ 1 w 8"/>
                <a:gd name="T9" fmla="*/ 3 h 14"/>
              </a:gdLst>
              <a:ahLst/>
              <a:cxnLst>
                <a:cxn ang="0">
                  <a:pos x="T0" y="T1"/>
                </a:cxn>
                <a:cxn ang="0">
                  <a:pos x="T2" y="T3"/>
                </a:cxn>
                <a:cxn ang="0">
                  <a:pos x="T4" y="T5"/>
                </a:cxn>
                <a:cxn ang="0">
                  <a:pos x="T6" y="T7"/>
                </a:cxn>
                <a:cxn ang="0">
                  <a:pos x="T8" y="T9"/>
                </a:cxn>
              </a:cxnLst>
              <a:rect l="0" t="0" r="r" b="b"/>
              <a:pathLst>
                <a:path w="8" h="14">
                  <a:moveTo>
                    <a:pt x="1" y="3"/>
                  </a:moveTo>
                  <a:cubicBezTo>
                    <a:pt x="3" y="6"/>
                    <a:pt x="4" y="9"/>
                    <a:pt x="6" y="12"/>
                  </a:cubicBezTo>
                  <a:cubicBezTo>
                    <a:pt x="7" y="14"/>
                    <a:pt x="8" y="13"/>
                    <a:pt x="8" y="11"/>
                  </a:cubicBezTo>
                  <a:cubicBezTo>
                    <a:pt x="6" y="8"/>
                    <a:pt x="5" y="5"/>
                    <a:pt x="3" y="2"/>
                  </a:cubicBezTo>
                  <a:cubicBezTo>
                    <a:pt x="2" y="0"/>
                    <a:pt x="0" y="1"/>
                    <a:pt x="1" y="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245"/>
            <p:cNvSpPr>
              <a:spLocks noEditPoints="1"/>
            </p:cNvSpPr>
            <p:nvPr/>
          </p:nvSpPr>
          <p:spPr bwMode="auto">
            <a:xfrm>
              <a:off x="6499471" y="6143060"/>
              <a:ext cx="411163" cy="279400"/>
            </a:xfrm>
            <a:custGeom>
              <a:avLst/>
              <a:gdLst>
                <a:gd name="T0" fmla="*/ 49 w 97"/>
                <a:gd name="T1" fmla="*/ 66 h 66"/>
                <a:gd name="T2" fmla="*/ 96 w 97"/>
                <a:gd name="T3" fmla="*/ 66 h 66"/>
                <a:gd name="T4" fmla="*/ 96 w 97"/>
                <a:gd name="T5" fmla="*/ 66 h 66"/>
                <a:gd name="T6" fmla="*/ 96 w 97"/>
                <a:gd name="T7" fmla="*/ 37 h 66"/>
                <a:gd name="T8" fmla="*/ 96 w 97"/>
                <a:gd name="T9" fmla="*/ 2 h 66"/>
                <a:gd name="T10" fmla="*/ 72 w 97"/>
                <a:gd name="T11" fmla="*/ 2 h 66"/>
                <a:gd name="T12" fmla="*/ 24 w 97"/>
                <a:gd name="T13" fmla="*/ 0 h 66"/>
                <a:gd name="T14" fmla="*/ 0 w 97"/>
                <a:gd name="T15" fmla="*/ 1 h 66"/>
                <a:gd name="T16" fmla="*/ 0 w 97"/>
                <a:gd name="T17" fmla="*/ 10 h 66"/>
                <a:gd name="T18" fmla="*/ 3 w 97"/>
                <a:gd name="T19" fmla="*/ 63 h 66"/>
                <a:gd name="T20" fmla="*/ 5 w 97"/>
                <a:gd name="T21" fmla="*/ 64 h 66"/>
                <a:gd name="T22" fmla="*/ 27 w 97"/>
                <a:gd name="T23" fmla="*/ 63 h 66"/>
                <a:gd name="T24" fmla="*/ 21 w 97"/>
                <a:gd name="T25" fmla="*/ 52 h 66"/>
                <a:gd name="T26" fmla="*/ 39 w 97"/>
                <a:gd name="T27" fmla="*/ 34 h 66"/>
                <a:gd name="T28" fmla="*/ 50 w 97"/>
                <a:gd name="T29" fmla="*/ 42 h 66"/>
                <a:gd name="T30" fmla="*/ 58 w 97"/>
                <a:gd name="T31" fmla="*/ 35 h 66"/>
                <a:gd name="T32" fmla="*/ 93 w 97"/>
                <a:gd name="T33" fmla="*/ 64 h 66"/>
                <a:gd name="T34" fmla="*/ 27 w 97"/>
                <a:gd name="T35" fmla="*/ 63 h 66"/>
                <a:gd name="T36" fmla="*/ 94 w 97"/>
                <a:gd name="T37" fmla="*/ 37 h 66"/>
                <a:gd name="T38" fmla="*/ 63 w 97"/>
                <a:gd name="T39" fmla="*/ 31 h 66"/>
                <a:gd name="T40" fmla="*/ 94 w 97"/>
                <a:gd name="T41" fmla="*/ 5 h 66"/>
                <a:gd name="T42" fmla="*/ 22 w 97"/>
                <a:gd name="T43" fmla="*/ 2 h 66"/>
                <a:gd name="T44" fmla="*/ 73 w 97"/>
                <a:gd name="T45" fmla="*/ 4 h 66"/>
                <a:gd name="T46" fmla="*/ 70 w 97"/>
                <a:gd name="T47" fmla="*/ 22 h 66"/>
                <a:gd name="T48" fmla="*/ 50 w 97"/>
                <a:gd name="T49" fmla="*/ 40 h 66"/>
                <a:gd name="T50" fmla="*/ 23 w 97"/>
                <a:gd name="T51" fmla="*/ 17 h 66"/>
                <a:gd name="T52" fmla="*/ 22 w 97"/>
                <a:gd name="T53" fmla="*/ 2 h 66"/>
                <a:gd name="T54" fmla="*/ 2 w 97"/>
                <a:gd name="T55" fmla="*/ 12 h 66"/>
                <a:gd name="T56" fmla="*/ 22 w 97"/>
                <a:gd name="T57" fmla="*/ 19 h 66"/>
                <a:gd name="T58" fmla="*/ 38 w 97"/>
                <a:gd name="T59" fmla="*/ 33 h 66"/>
                <a:gd name="T60" fmla="*/ 6 w 97"/>
                <a:gd name="T61" fmla="*/ 62 h 66"/>
                <a:gd name="T62" fmla="*/ 3 w 97"/>
                <a:gd name="T63"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66">
                  <a:moveTo>
                    <a:pt x="26" y="65"/>
                  </a:moveTo>
                  <a:cubicBezTo>
                    <a:pt x="33" y="65"/>
                    <a:pt x="41" y="66"/>
                    <a:pt x="49" y="66"/>
                  </a:cubicBezTo>
                  <a:cubicBezTo>
                    <a:pt x="64" y="66"/>
                    <a:pt x="79" y="66"/>
                    <a:pt x="95" y="66"/>
                  </a:cubicBezTo>
                  <a:cubicBezTo>
                    <a:pt x="95" y="66"/>
                    <a:pt x="95" y="66"/>
                    <a:pt x="96" y="66"/>
                  </a:cubicBezTo>
                  <a:cubicBezTo>
                    <a:pt x="96" y="66"/>
                    <a:pt x="96" y="66"/>
                    <a:pt x="96" y="66"/>
                  </a:cubicBezTo>
                  <a:cubicBezTo>
                    <a:pt x="96" y="66"/>
                    <a:pt x="96" y="66"/>
                    <a:pt x="96" y="66"/>
                  </a:cubicBezTo>
                  <a:cubicBezTo>
                    <a:pt x="96" y="66"/>
                    <a:pt x="96" y="66"/>
                    <a:pt x="96" y="65"/>
                  </a:cubicBezTo>
                  <a:cubicBezTo>
                    <a:pt x="96" y="56"/>
                    <a:pt x="95" y="46"/>
                    <a:pt x="96" y="37"/>
                  </a:cubicBezTo>
                  <a:cubicBezTo>
                    <a:pt x="96" y="31"/>
                    <a:pt x="96" y="24"/>
                    <a:pt x="96" y="18"/>
                  </a:cubicBezTo>
                  <a:cubicBezTo>
                    <a:pt x="96" y="13"/>
                    <a:pt x="97" y="8"/>
                    <a:pt x="96" y="2"/>
                  </a:cubicBezTo>
                  <a:cubicBezTo>
                    <a:pt x="96" y="2"/>
                    <a:pt x="95" y="1"/>
                    <a:pt x="95" y="1"/>
                  </a:cubicBezTo>
                  <a:cubicBezTo>
                    <a:pt x="87" y="2"/>
                    <a:pt x="80" y="2"/>
                    <a:pt x="72" y="2"/>
                  </a:cubicBezTo>
                  <a:cubicBezTo>
                    <a:pt x="64" y="1"/>
                    <a:pt x="56" y="1"/>
                    <a:pt x="48" y="1"/>
                  </a:cubicBezTo>
                  <a:cubicBezTo>
                    <a:pt x="40" y="1"/>
                    <a:pt x="32" y="1"/>
                    <a:pt x="24" y="0"/>
                  </a:cubicBezTo>
                  <a:cubicBezTo>
                    <a:pt x="16" y="0"/>
                    <a:pt x="9" y="1"/>
                    <a:pt x="1" y="1"/>
                  </a:cubicBezTo>
                  <a:cubicBezTo>
                    <a:pt x="1" y="0"/>
                    <a:pt x="1" y="1"/>
                    <a:pt x="0" y="1"/>
                  </a:cubicBezTo>
                  <a:cubicBezTo>
                    <a:pt x="0" y="1"/>
                    <a:pt x="0" y="1"/>
                    <a:pt x="0" y="1"/>
                  </a:cubicBezTo>
                  <a:cubicBezTo>
                    <a:pt x="0" y="4"/>
                    <a:pt x="0" y="7"/>
                    <a:pt x="0" y="10"/>
                  </a:cubicBezTo>
                  <a:cubicBezTo>
                    <a:pt x="0" y="15"/>
                    <a:pt x="0" y="20"/>
                    <a:pt x="1" y="25"/>
                  </a:cubicBezTo>
                  <a:cubicBezTo>
                    <a:pt x="1" y="38"/>
                    <a:pt x="2" y="50"/>
                    <a:pt x="3" y="63"/>
                  </a:cubicBezTo>
                  <a:cubicBezTo>
                    <a:pt x="3" y="63"/>
                    <a:pt x="4" y="64"/>
                    <a:pt x="5" y="64"/>
                  </a:cubicBezTo>
                  <a:cubicBezTo>
                    <a:pt x="5" y="64"/>
                    <a:pt x="5" y="64"/>
                    <a:pt x="5" y="64"/>
                  </a:cubicBezTo>
                  <a:cubicBezTo>
                    <a:pt x="12" y="65"/>
                    <a:pt x="19" y="65"/>
                    <a:pt x="26" y="65"/>
                  </a:cubicBezTo>
                  <a:close/>
                  <a:moveTo>
                    <a:pt x="27" y="63"/>
                  </a:moveTo>
                  <a:cubicBezTo>
                    <a:pt x="21" y="63"/>
                    <a:pt x="15" y="63"/>
                    <a:pt x="8" y="62"/>
                  </a:cubicBezTo>
                  <a:cubicBezTo>
                    <a:pt x="12" y="58"/>
                    <a:pt x="17" y="55"/>
                    <a:pt x="21" y="52"/>
                  </a:cubicBezTo>
                  <a:cubicBezTo>
                    <a:pt x="27" y="47"/>
                    <a:pt x="34" y="41"/>
                    <a:pt x="39" y="34"/>
                  </a:cubicBezTo>
                  <a:cubicBezTo>
                    <a:pt x="39" y="34"/>
                    <a:pt x="39" y="34"/>
                    <a:pt x="39" y="34"/>
                  </a:cubicBezTo>
                  <a:cubicBezTo>
                    <a:pt x="42" y="37"/>
                    <a:pt x="45" y="40"/>
                    <a:pt x="49" y="42"/>
                  </a:cubicBezTo>
                  <a:cubicBezTo>
                    <a:pt x="49" y="43"/>
                    <a:pt x="50" y="42"/>
                    <a:pt x="50" y="42"/>
                  </a:cubicBezTo>
                  <a:cubicBezTo>
                    <a:pt x="51" y="42"/>
                    <a:pt x="51" y="42"/>
                    <a:pt x="51" y="41"/>
                  </a:cubicBezTo>
                  <a:cubicBezTo>
                    <a:pt x="53" y="39"/>
                    <a:pt x="56" y="37"/>
                    <a:pt x="58" y="35"/>
                  </a:cubicBezTo>
                  <a:cubicBezTo>
                    <a:pt x="59" y="34"/>
                    <a:pt x="60" y="33"/>
                    <a:pt x="62" y="32"/>
                  </a:cubicBezTo>
                  <a:cubicBezTo>
                    <a:pt x="73" y="41"/>
                    <a:pt x="83" y="53"/>
                    <a:pt x="93" y="64"/>
                  </a:cubicBezTo>
                  <a:cubicBezTo>
                    <a:pt x="79" y="64"/>
                    <a:pt x="64" y="64"/>
                    <a:pt x="50" y="64"/>
                  </a:cubicBezTo>
                  <a:cubicBezTo>
                    <a:pt x="42" y="63"/>
                    <a:pt x="35" y="63"/>
                    <a:pt x="27" y="63"/>
                  </a:cubicBezTo>
                  <a:close/>
                  <a:moveTo>
                    <a:pt x="94" y="20"/>
                  </a:moveTo>
                  <a:cubicBezTo>
                    <a:pt x="94" y="25"/>
                    <a:pt x="94" y="31"/>
                    <a:pt x="94" y="37"/>
                  </a:cubicBezTo>
                  <a:cubicBezTo>
                    <a:pt x="93" y="45"/>
                    <a:pt x="94" y="53"/>
                    <a:pt x="94" y="62"/>
                  </a:cubicBezTo>
                  <a:cubicBezTo>
                    <a:pt x="84" y="51"/>
                    <a:pt x="74" y="40"/>
                    <a:pt x="63" y="31"/>
                  </a:cubicBezTo>
                  <a:cubicBezTo>
                    <a:pt x="66" y="29"/>
                    <a:pt x="69" y="26"/>
                    <a:pt x="71" y="24"/>
                  </a:cubicBezTo>
                  <a:cubicBezTo>
                    <a:pt x="79" y="18"/>
                    <a:pt x="87" y="12"/>
                    <a:pt x="94" y="5"/>
                  </a:cubicBezTo>
                  <a:cubicBezTo>
                    <a:pt x="95" y="10"/>
                    <a:pt x="94" y="15"/>
                    <a:pt x="94" y="20"/>
                  </a:cubicBezTo>
                  <a:close/>
                  <a:moveTo>
                    <a:pt x="22" y="2"/>
                  </a:moveTo>
                  <a:cubicBezTo>
                    <a:pt x="31" y="3"/>
                    <a:pt x="39" y="3"/>
                    <a:pt x="48" y="3"/>
                  </a:cubicBezTo>
                  <a:cubicBezTo>
                    <a:pt x="56" y="4"/>
                    <a:pt x="65" y="4"/>
                    <a:pt x="73" y="4"/>
                  </a:cubicBezTo>
                  <a:cubicBezTo>
                    <a:pt x="80" y="4"/>
                    <a:pt x="87" y="4"/>
                    <a:pt x="94" y="3"/>
                  </a:cubicBezTo>
                  <a:cubicBezTo>
                    <a:pt x="86" y="9"/>
                    <a:pt x="78" y="16"/>
                    <a:pt x="70" y="22"/>
                  </a:cubicBezTo>
                  <a:cubicBezTo>
                    <a:pt x="66" y="26"/>
                    <a:pt x="61" y="29"/>
                    <a:pt x="57" y="33"/>
                  </a:cubicBezTo>
                  <a:cubicBezTo>
                    <a:pt x="55" y="35"/>
                    <a:pt x="52" y="37"/>
                    <a:pt x="50" y="40"/>
                  </a:cubicBezTo>
                  <a:cubicBezTo>
                    <a:pt x="50" y="40"/>
                    <a:pt x="50" y="40"/>
                    <a:pt x="50" y="40"/>
                  </a:cubicBezTo>
                  <a:cubicBezTo>
                    <a:pt x="41" y="33"/>
                    <a:pt x="32" y="25"/>
                    <a:pt x="23" y="17"/>
                  </a:cubicBezTo>
                  <a:cubicBezTo>
                    <a:pt x="17" y="13"/>
                    <a:pt x="11" y="8"/>
                    <a:pt x="5" y="3"/>
                  </a:cubicBezTo>
                  <a:cubicBezTo>
                    <a:pt x="11" y="3"/>
                    <a:pt x="17" y="2"/>
                    <a:pt x="22" y="2"/>
                  </a:cubicBezTo>
                  <a:close/>
                  <a:moveTo>
                    <a:pt x="3" y="26"/>
                  </a:moveTo>
                  <a:cubicBezTo>
                    <a:pt x="3" y="21"/>
                    <a:pt x="2" y="16"/>
                    <a:pt x="2" y="12"/>
                  </a:cubicBezTo>
                  <a:cubicBezTo>
                    <a:pt x="2" y="9"/>
                    <a:pt x="2" y="6"/>
                    <a:pt x="2" y="3"/>
                  </a:cubicBezTo>
                  <a:cubicBezTo>
                    <a:pt x="9" y="8"/>
                    <a:pt x="15" y="14"/>
                    <a:pt x="22" y="19"/>
                  </a:cubicBezTo>
                  <a:cubicBezTo>
                    <a:pt x="27" y="23"/>
                    <a:pt x="33" y="28"/>
                    <a:pt x="38" y="33"/>
                  </a:cubicBezTo>
                  <a:cubicBezTo>
                    <a:pt x="38" y="33"/>
                    <a:pt x="38" y="33"/>
                    <a:pt x="38" y="33"/>
                  </a:cubicBezTo>
                  <a:cubicBezTo>
                    <a:pt x="33" y="39"/>
                    <a:pt x="26" y="45"/>
                    <a:pt x="20" y="50"/>
                  </a:cubicBezTo>
                  <a:cubicBezTo>
                    <a:pt x="15" y="54"/>
                    <a:pt x="10" y="57"/>
                    <a:pt x="6" y="62"/>
                  </a:cubicBezTo>
                  <a:cubicBezTo>
                    <a:pt x="6" y="62"/>
                    <a:pt x="5" y="62"/>
                    <a:pt x="5" y="62"/>
                  </a:cubicBezTo>
                  <a:cubicBezTo>
                    <a:pt x="4" y="50"/>
                    <a:pt x="3" y="38"/>
                    <a:pt x="3" y="26"/>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246"/>
            <p:cNvSpPr>
              <a:spLocks noEditPoints="1"/>
            </p:cNvSpPr>
            <p:nvPr/>
          </p:nvSpPr>
          <p:spPr bwMode="auto">
            <a:xfrm>
              <a:off x="2849808" y="5036572"/>
              <a:ext cx="538163" cy="258763"/>
            </a:xfrm>
            <a:custGeom>
              <a:avLst/>
              <a:gdLst>
                <a:gd name="T0" fmla="*/ 125 w 127"/>
                <a:gd name="T1" fmla="*/ 4 h 61"/>
                <a:gd name="T2" fmla="*/ 94 w 127"/>
                <a:gd name="T3" fmla="*/ 19 h 61"/>
                <a:gd name="T4" fmla="*/ 46 w 127"/>
                <a:gd name="T5" fmla="*/ 55 h 61"/>
                <a:gd name="T6" fmla="*/ 24 w 127"/>
                <a:gd name="T7" fmla="*/ 51 h 61"/>
                <a:gd name="T8" fmla="*/ 21 w 127"/>
                <a:gd name="T9" fmla="*/ 46 h 61"/>
                <a:gd name="T10" fmla="*/ 29 w 127"/>
                <a:gd name="T11" fmla="*/ 48 h 61"/>
                <a:gd name="T12" fmla="*/ 25 w 127"/>
                <a:gd name="T13" fmla="*/ 44 h 61"/>
                <a:gd name="T14" fmla="*/ 28 w 127"/>
                <a:gd name="T15" fmla="*/ 43 h 61"/>
                <a:gd name="T16" fmla="*/ 43 w 127"/>
                <a:gd name="T17" fmla="*/ 49 h 61"/>
                <a:gd name="T18" fmla="*/ 46 w 127"/>
                <a:gd name="T19" fmla="*/ 48 h 61"/>
                <a:gd name="T20" fmla="*/ 36 w 127"/>
                <a:gd name="T21" fmla="*/ 40 h 61"/>
                <a:gd name="T22" fmla="*/ 55 w 127"/>
                <a:gd name="T23" fmla="*/ 46 h 61"/>
                <a:gd name="T24" fmla="*/ 58 w 127"/>
                <a:gd name="T25" fmla="*/ 45 h 61"/>
                <a:gd name="T26" fmla="*/ 62 w 127"/>
                <a:gd name="T27" fmla="*/ 45 h 61"/>
                <a:gd name="T28" fmla="*/ 65 w 127"/>
                <a:gd name="T29" fmla="*/ 42 h 61"/>
                <a:gd name="T30" fmla="*/ 56 w 127"/>
                <a:gd name="T31" fmla="*/ 33 h 61"/>
                <a:gd name="T32" fmla="*/ 60 w 127"/>
                <a:gd name="T33" fmla="*/ 32 h 61"/>
                <a:gd name="T34" fmla="*/ 78 w 127"/>
                <a:gd name="T35" fmla="*/ 36 h 61"/>
                <a:gd name="T36" fmla="*/ 70 w 127"/>
                <a:gd name="T37" fmla="*/ 29 h 61"/>
                <a:gd name="T38" fmla="*/ 83 w 127"/>
                <a:gd name="T39" fmla="*/ 32 h 61"/>
                <a:gd name="T40" fmla="*/ 88 w 127"/>
                <a:gd name="T41" fmla="*/ 30 h 61"/>
                <a:gd name="T42" fmla="*/ 90 w 127"/>
                <a:gd name="T43" fmla="*/ 28 h 61"/>
                <a:gd name="T44" fmla="*/ 91 w 127"/>
                <a:gd name="T45" fmla="*/ 25 h 61"/>
                <a:gd name="T46" fmla="*/ 4 w 127"/>
                <a:gd name="T47" fmla="*/ 53 h 61"/>
                <a:gd name="T48" fmla="*/ 9 w 127"/>
                <a:gd name="T49" fmla="*/ 57 h 61"/>
                <a:gd name="T50" fmla="*/ 5 w 127"/>
                <a:gd name="T51" fmla="*/ 52 h 61"/>
                <a:gd name="T52" fmla="*/ 8 w 127"/>
                <a:gd name="T53" fmla="*/ 51 h 61"/>
                <a:gd name="T54" fmla="*/ 11 w 127"/>
                <a:gd name="T55" fmla="*/ 50 h 61"/>
                <a:gd name="T56" fmla="*/ 17 w 127"/>
                <a:gd name="T57" fmla="*/ 52 h 61"/>
                <a:gd name="T58" fmla="*/ 15 w 127"/>
                <a:gd name="T59" fmla="*/ 49 h 61"/>
                <a:gd name="T60" fmla="*/ 15 w 127"/>
                <a:gd name="T61" fmla="*/ 56 h 61"/>
                <a:gd name="T62" fmla="*/ 30 w 127"/>
                <a:gd name="T63" fmla="*/ 51 h 61"/>
                <a:gd name="T64" fmla="*/ 80 w 127"/>
                <a:gd name="T65" fmla="*/ 25 h 61"/>
                <a:gd name="T66" fmla="*/ 92 w 127"/>
                <a:gd name="T67" fmla="*/ 24 h 61"/>
                <a:gd name="T68" fmla="*/ 88 w 127"/>
                <a:gd name="T69" fmla="*/ 25 h 61"/>
                <a:gd name="T70" fmla="*/ 85 w 127"/>
                <a:gd name="T71" fmla="*/ 25 h 61"/>
                <a:gd name="T72" fmla="*/ 113 w 127"/>
                <a:gd name="T73" fmla="*/ 15 h 61"/>
                <a:gd name="T74" fmla="*/ 121 w 127"/>
                <a:gd name="T75" fmla="*/ 5 h 61"/>
                <a:gd name="T76" fmla="*/ 106 w 127"/>
                <a:gd name="T77" fmla="*/ 21 h 61"/>
                <a:gd name="T78" fmla="*/ 117 w 127"/>
                <a:gd name="T79" fmla="*/ 5 h 61"/>
                <a:gd name="T80" fmla="*/ 93 w 127"/>
                <a:gd name="T81" fmla="*/ 22 h 61"/>
                <a:gd name="T82" fmla="*/ 120 w 127"/>
                <a:gd name="T83" fmla="*/ 15 h 61"/>
                <a:gd name="T84" fmla="*/ 16 w 127"/>
                <a:gd name="T85" fmla="*/ 42 h 61"/>
                <a:gd name="T86" fmla="*/ 75 w 127"/>
                <a:gd name="T87" fmla="*/ 27 h 61"/>
                <a:gd name="T88" fmla="*/ 69 w 127"/>
                <a:gd name="T89" fmla="*/ 28 h 61"/>
                <a:gd name="T90" fmla="*/ 73 w 127"/>
                <a:gd name="T91" fmla="*/ 34 h 61"/>
                <a:gd name="T92" fmla="*/ 58 w 127"/>
                <a:gd name="T93" fmla="*/ 31 h 61"/>
                <a:gd name="T94" fmla="*/ 55 w 127"/>
                <a:gd name="T95" fmla="*/ 33 h 61"/>
                <a:gd name="T96" fmla="*/ 63 w 127"/>
                <a:gd name="T97" fmla="*/ 41 h 61"/>
                <a:gd name="T98" fmla="*/ 44 w 127"/>
                <a:gd name="T99" fmla="*/ 36 h 61"/>
                <a:gd name="T100" fmla="*/ 36 w 127"/>
                <a:gd name="T101" fmla="*/ 36 h 61"/>
                <a:gd name="T102" fmla="*/ 32 w 127"/>
                <a:gd name="T103" fmla="*/ 38 h 61"/>
                <a:gd name="T104" fmla="*/ 27 w 127"/>
                <a:gd name="T105" fmla="*/ 42 h 61"/>
                <a:gd name="T106" fmla="*/ 19 w 127"/>
                <a:gd name="T107" fmla="*/ 43 h 61"/>
                <a:gd name="T108" fmla="*/ 16 w 127"/>
                <a:gd name="T109" fmla="*/ 46 h 61"/>
                <a:gd name="T110" fmla="*/ 11 w 127"/>
                <a:gd name="T111" fmla="*/ 50 h 61"/>
                <a:gd name="T112" fmla="*/ 5 w 127"/>
                <a:gd name="T113" fmla="*/ 50 h 61"/>
                <a:gd name="T114" fmla="*/ 3 w 127"/>
                <a:gd name="T115"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 h="61">
                  <a:moveTo>
                    <a:pt x="94" y="30"/>
                  </a:moveTo>
                  <a:cubicBezTo>
                    <a:pt x="96" y="28"/>
                    <a:pt x="98" y="26"/>
                    <a:pt x="99" y="25"/>
                  </a:cubicBezTo>
                  <a:cubicBezTo>
                    <a:pt x="107" y="26"/>
                    <a:pt x="114" y="27"/>
                    <a:pt x="120" y="21"/>
                  </a:cubicBezTo>
                  <a:cubicBezTo>
                    <a:pt x="125" y="17"/>
                    <a:pt x="122" y="10"/>
                    <a:pt x="125" y="4"/>
                  </a:cubicBezTo>
                  <a:cubicBezTo>
                    <a:pt x="125" y="4"/>
                    <a:pt x="125" y="4"/>
                    <a:pt x="125" y="4"/>
                  </a:cubicBezTo>
                  <a:cubicBezTo>
                    <a:pt x="125" y="4"/>
                    <a:pt x="125" y="4"/>
                    <a:pt x="125" y="4"/>
                  </a:cubicBezTo>
                  <a:cubicBezTo>
                    <a:pt x="126" y="3"/>
                    <a:pt x="126" y="3"/>
                    <a:pt x="126" y="3"/>
                  </a:cubicBezTo>
                  <a:cubicBezTo>
                    <a:pt x="126" y="3"/>
                    <a:pt x="126" y="3"/>
                    <a:pt x="126" y="3"/>
                  </a:cubicBezTo>
                  <a:cubicBezTo>
                    <a:pt x="127" y="2"/>
                    <a:pt x="126" y="2"/>
                    <a:pt x="126" y="1"/>
                  </a:cubicBezTo>
                  <a:cubicBezTo>
                    <a:pt x="126" y="1"/>
                    <a:pt x="125" y="1"/>
                    <a:pt x="125" y="1"/>
                  </a:cubicBezTo>
                  <a:cubicBezTo>
                    <a:pt x="117" y="3"/>
                    <a:pt x="109" y="0"/>
                    <a:pt x="101" y="4"/>
                  </a:cubicBezTo>
                  <a:cubicBezTo>
                    <a:pt x="97" y="7"/>
                    <a:pt x="93" y="14"/>
                    <a:pt x="94" y="19"/>
                  </a:cubicBezTo>
                  <a:cubicBezTo>
                    <a:pt x="94" y="19"/>
                    <a:pt x="94" y="19"/>
                    <a:pt x="94" y="19"/>
                  </a:cubicBezTo>
                  <a:cubicBezTo>
                    <a:pt x="73" y="25"/>
                    <a:pt x="50" y="29"/>
                    <a:pt x="29" y="36"/>
                  </a:cubicBezTo>
                  <a:cubicBezTo>
                    <a:pt x="23" y="38"/>
                    <a:pt x="16" y="39"/>
                    <a:pt x="10" y="42"/>
                  </a:cubicBezTo>
                  <a:cubicBezTo>
                    <a:pt x="6" y="44"/>
                    <a:pt x="0" y="48"/>
                    <a:pt x="1" y="53"/>
                  </a:cubicBezTo>
                  <a:cubicBezTo>
                    <a:pt x="3" y="59"/>
                    <a:pt x="10" y="59"/>
                    <a:pt x="15" y="60"/>
                  </a:cubicBezTo>
                  <a:cubicBezTo>
                    <a:pt x="25" y="61"/>
                    <a:pt x="36" y="58"/>
                    <a:pt x="46" y="55"/>
                  </a:cubicBezTo>
                  <a:cubicBezTo>
                    <a:pt x="63" y="50"/>
                    <a:pt x="81" y="42"/>
                    <a:pt x="94" y="30"/>
                  </a:cubicBezTo>
                  <a:close/>
                  <a:moveTo>
                    <a:pt x="54" y="50"/>
                  </a:moveTo>
                  <a:cubicBezTo>
                    <a:pt x="46" y="53"/>
                    <a:pt x="37" y="56"/>
                    <a:pt x="29" y="57"/>
                  </a:cubicBezTo>
                  <a:cubicBezTo>
                    <a:pt x="25" y="54"/>
                    <a:pt x="21" y="51"/>
                    <a:pt x="18" y="48"/>
                  </a:cubicBezTo>
                  <a:cubicBezTo>
                    <a:pt x="17" y="47"/>
                    <a:pt x="20" y="48"/>
                    <a:pt x="20" y="48"/>
                  </a:cubicBezTo>
                  <a:cubicBezTo>
                    <a:pt x="21" y="49"/>
                    <a:pt x="23" y="50"/>
                    <a:pt x="24" y="51"/>
                  </a:cubicBezTo>
                  <a:cubicBezTo>
                    <a:pt x="26" y="52"/>
                    <a:pt x="27" y="53"/>
                    <a:pt x="29" y="55"/>
                  </a:cubicBezTo>
                  <a:cubicBezTo>
                    <a:pt x="30" y="55"/>
                    <a:pt x="30" y="54"/>
                    <a:pt x="30" y="54"/>
                  </a:cubicBezTo>
                  <a:cubicBezTo>
                    <a:pt x="27" y="53"/>
                    <a:pt x="25" y="51"/>
                    <a:pt x="23" y="49"/>
                  </a:cubicBezTo>
                  <a:cubicBezTo>
                    <a:pt x="22" y="48"/>
                    <a:pt x="21" y="47"/>
                    <a:pt x="19" y="46"/>
                  </a:cubicBezTo>
                  <a:cubicBezTo>
                    <a:pt x="19" y="46"/>
                    <a:pt x="16" y="43"/>
                    <a:pt x="18" y="44"/>
                  </a:cubicBezTo>
                  <a:cubicBezTo>
                    <a:pt x="19" y="45"/>
                    <a:pt x="20" y="45"/>
                    <a:pt x="21" y="46"/>
                  </a:cubicBezTo>
                  <a:cubicBezTo>
                    <a:pt x="24" y="49"/>
                    <a:pt x="28" y="52"/>
                    <a:pt x="32" y="53"/>
                  </a:cubicBezTo>
                  <a:cubicBezTo>
                    <a:pt x="32" y="53"/>
                    <a:pt x="33" y="53"/>
                    <a:pt x="32" y="53"/>
                  </a:cubicBezTo>
                  <a:cubicBezTo>
                    <a:pt x="29" y="50"/>
                    <a:pt x="26" y="48"/>
                    <a:pt x="22" y="46"/>
                  </a:cubicBezTo>
                  <a:cubicBezTo>
                    <a:pt x="22" y="45"/>
                    <a:pt x="21" y="45"/>
                    <a:pt x="21" y="45"/>
                  </a:cubicBezTo>
                  <a:cubicBezTo>
                    <a:pt x="20" y="44"/>
                    <a:pt x="19" y="43"/>
                    <a:pt x="21" y="44"/>
                  </a:cubicBezTo>
                  <a:cubicBezTo>
                    <a:pt x="24" y="45"/>
                    <a:pt x="26" y="46"/>
                    <a:pt x="29" y="48"/>
                  </a:cubicBezTo>
                  <a:cubicBezTo>
                    <a:pt x="30" y="49"/>
                    <a:pt x="30" y="49"/>
                    <a:pt x="31" y="50"/>
                  </a:cubicBezTo>
                  <a:cubicBezTo>
                    <a:pt x="33" y="51"/>
                    <a:pt x="35" y="52"/>
                    <a:pt x="36" y="53"/>
                  </a:cubicBezTo>
                  <a:cubicBezTo>
                    <a:pt x="37" y="53"/>
                    <a:pt x="37" y="53"/>
                    <a:pt x="37" y="52"/>
                  </a:cubicBezTo>
                  <a:cubicBezTo>
                    <a:pt x="36" y="52"/>
                    <a:pt x="36" y="52"/>
                    <a:pt x="36" y="52"/>
                  </a:cubicBezTo>
                  <a:cubicBezTo>
                    <a:pt x="36" y="52"/>
                    <a:pt x="35" y="52"/>
                    <a:pt x="35" y="51"/>
                  </a:cubicBezTo>
                  <a:cubicBezTo>
                    <a:pt x="32" y="49"/>
                    <a:pt x="28" y="47"/>
                    <a:pt x="25" y="44"/>
                  </a:cubicBezTo>
                  <a:cubicBezTo>
                    <a:pt x="23" y="43"/>
                    <a:pt x="28" y="44"/>
                    <a:pt x="28" y="44"/>
                  </a:cubicBezTo>
                  <a:cubicBezTo>
                    <a:pt x="28" y="44"/>
                    <a:pt x="29" y="45"/>
                    <a:pt x="29" y="45"/>
                  </a:cubicBezTo>
                  <a:cubicBezTo>
                    <a:pt x="33" y="48"/>
                    <a:pt x="36" y="50"/>
                    <a:pt x="40" y="52"/>
                  </a:cubicBezTo>
                  <a:cubicBezTo>
                    <a:pt x="40" y="52"/>
                    <a:pt x="41" y="52"/>
                    <a:pt x="40" y="52"/>
                  </a:cubicBezTo>
                  <a:cubicBezTo>
                    <a:pt x="37" y="49"/>
                    <a:pt x="33" y="46"/>
                    <a:pt x="29" y="44"/>
                  </a:cubicBezTo>
                  <a:cubicBezTo>
                    <a:pt x="29" y="44"/>
                    <a:pt x="28" y="43"/>
                    <a:pt x="28" y="43"/>
                  </a:cubicBezTo>
                  <a:cubicBezTo>
                    <a:pt x="27" y="42"/>
                    <a:pt x="30" y="43"/>
                    <a:pt x="31" y="44"/>
                  </a:cubicBezTo>
                  <a:cubicBezTo>
                    <a:pt x="32" y="44"/>
                    <a:pt x="33" y="45"/>
                    <a:pt x="35" y="46"/>
                  </a:cubicBezTo>
                  <a:cubicBezTo>
                    <a:pt x="35" y="46"/>
                    <a:pt x="35" y="46"/>
                    <a:pt x="35" y="46"/>
                  </a:cubicBezTo>
                  <a:cubicBezTo>
                    <a:pt x="36" y="47"/>
                    <a:pt x="38" y="47"/>
                    <a:pt x="39" y="48"/>
                  </a:cubicBezTo>
                  <a:cubicBezTo>
                    <a:pt x="40" y="49"/>
                    <a:pt x="41" y="49"/>
                    <a:pt x="43" y="50"/>
                  </a:cubicBezTo>
                  <a:cubicBezTo>
                    <a:pt x="43" y="50"/>
                    <a:pt x="43" y="50"/>
                    <a:pt x="43" y="49"/>
                  </a:cubicBezTo>
                  <a:cubicBezTo>
                    <a:pt x="40" y="48"/>
                    <a:pt x="38" y="47"/>
                    <a:pt x="36" y="46"/>
                  </a:cubicBezTo>
                  <a:cubicBezTo>
                    <a:pt x="34" y="45"/>
                    <a:pt x="33" y="44"/>
                    <a:pt x="32" y="42"/>
                  </a:cubicBezTo>
                  <a:cubicBezTo>
                    <a:pt x="30" y="41"/>
                    <a:pt x="28" y="40"/>
                    <a:pt x="32" y="41"/>
                  </a:cubicBezTo>
                  <a:cubicBezTo>
                    <a:pt x="34" y="42"/>
                    <a:pt x="35" y="43"/>
                    <a:pt x="37" y="43"/>
                  </a:cubicBezTo>
                  <a:cubicBezTo>
                    <a:pt x="39" y="45"/>
                    <a:pt x="42" y="47"/>
                    <a:pt x="45" y="48"/>
                  </a:cubicBezTo>
                  <a:cubicBezTo>
                    <a:pt x="45" y="48"/>
                    <a:pt x="45" y="48"/>
                    <a:pt x="46" y="48"/>
                  </a:cubicBezTo>
                  <a:cubicBezTo>
                    <a:pt x="46" y="49"/>
                    <a:pt x="46" y="49"/>
                    <a:pt x="47" y="49"/>
                  </a:cubicBezTo>
                  <a:cubicBezTo>
                    <a:pt x="47" y="49"/>
                    <a:pt x="47" y="49"/>
                    <a:pt x="47" y="49"/>
                  </a:cubicBezTo>
                  <a:cubicBezTo>
                    <a:pt x="44" y="47"/>
                    <a:pt x="41" y="45"/>
                    <a:pt x="38" y="43"/>
                  </a:cubicBezTo>
                  <a:cubicBezTo>
                    <a:pt x="37" y="43"/>
                    <a:pt x="37" y="42"/>
                    <a:pt x="36" y="42"/>
                  </a:cubicBezTo>
                  <a:cubicBezTo>
                    <a:pt x="35" y="41"/>
                    <a:pt x="34" y="40"/>
                    <a:pt x="33" y="39"/>
                  </a:cubicBezTo>
                  <a:cubicBezTo>
                    <a:pt x="33" y="39"/>
                    <a:pt x="36" y="40"/>
                    <a:pt x="36" y="40"/>
                  </a:cubicBezTo>
                  <a:cubicBezTo>
                    <a:pt x="42" y="43"/>
                    <a:pt x="47" y="47"/>
                    <a:pt x="53" y="49"/>
                  </a:cubicBezTo>
                  <a:cubicBezTo>
                    <a:pt x="54" y="49"/>
                    <a:pt x="54" y="48"/>
                    <a:pt x="54" y="48"/>
                  </a:cubicBezTo>
                  <a:cubicBezTo>
                    <a:pt x="48" y="44"/>
                    <a:pt x="42" y="42"/>
                    <a:pt x="37" y="37"/>
                  </a:cubicBezTo>
                  <a:cubicBezTo>
                    <a:pt x="38" y="38"/>
                    <a:pt x="40" y="39"/>
                    <a:pt x="41" y="40"/>
                  </a:cubicBezTo>
                  <a:cubicBezTo>
                    <a:pt x="43" y="40"/>
                    <a:pt x="45" y="41"/>
                    <a:pt x="46" y="42"/>
                  </a:cubicBezTo>
                  <a:cubicBezTo>
                    <a:pt x="49" y="44"/>
                    <a:pt x="52" y="46"/>
                    <a:pt x="55" y="46"/>
                  </a:cubicBezTo>
                  <a:cubicBezTo>
                    <a:pt x="55" y="47"/>
                    <a:pt x="55" y="46"/>
                    <a:pt x="55" y="46"/>
                  </a:cubicBezTo>
                  <a:cubicBezTo>
                    <a:pt x="50" y="43"/>
                    <a:pt x="45" y="41"/>
                    <a:pt x="40" y="37"/>
                  </a:cubicBezTo>
                  <a:cubicBezTo>
                    <a:pt x="38" y="36"/>
                    <a:pt x="42" y="37"/>
                    <a:pt x="42" y="37"/>
                  </a:cubicBezTo>
                  <a:cubicBezTo>
                    <a:pt x="43" y="38"/>
                    <a:pt x="44" y="38"/>
                    <a:pt x="46" y="39"/>
                  </a:cubicBezTo>
                  <a:cubicBezTo>
                    <a:pt x="48" y="40"/>
                    <a:pt x="51" y="42"/>
                    <a:pt x="53" y="43"/>
                  </a:cubicBezTo>
                  <a:cubicBezTo>
                    <a:pt x="55" y="44"/>
                    <a:pt x="56" y="44"/>
                    <a:pt x="58" y="45"/>
                  </a:cubicBezTo>
                  <a:cubicBezTo>
                    <a:pt x="58" y="45"/>
                    <a:pt x="58" y="45"/>
                    <a:pt x="58" y="44"/>
                  </a:cubicBezTo>
                  <a:cubicBezTo>
                    <a:pt x="57" y="44"/>
                    <a:pt x="55" y="43"/>
                    <a:pt x="54" y="43"/>
                  </a:cubicBezTo>
                  <a:cubicBezTo>
                    <a:pt x="53" y="42"/>
                    <a:pt x="53" y="42"/>
                    <a:pt x="53" y="42"/>
                  </a:cubicBezTo>
                  <a:cubicBezTo>
                    <a:pt x="51" y="41"/>
                    <a:pt x="49" y="40"/>
                    <a:pt x="48" y="39"/>
                  </a:cubicBezTo>
                  <a:cubicBezTo>
                    <a:pt x="47" y="38"/>
                    <a:pt x="46" y="37"/>
                    <a:pt x="45" y="36"/>
                  </a:cubicBezTo>
                  <a:cubicBezTo>
                    <a:pt x="51" y="38"/>
                    <a:pt x="56" y="42"/>
                    <a:pt x="62" y="45"/>
                  </a:cubicBezTo>
                  <a:cubicBezTo>
                    <a:pt x="62" y="45"/>
                    <a:pt x="62" y="44"/>
                    <a:pt x="62" y="44"/>
                  </a:cubicBezTo>
                  <a:cubicBezTo>
                    <a:pt x="60" y="43"/>
                    <a:pt x="57" y="41"/>
                    <a:pt x="55" y="40"/>
                  </a:cubicBezTo>
                  <a:cubicBezTo>
                    <a:pt x="53" y="39"/>
                    <a:pt x="52" y="38"/>
                    <a:pt x="50" y="37"/>
                  </a:cubicBezTo>
                  <a:cubicBezTo>
                    <a:pt x="49" y="36"/>
                    <a:pt x="48" y="35"/>
                    <a:pt x="50" y="35"/>
                  </a:cubicBezTo>
                  <a:cubicBezTo>
                    <a:pt x="56" y="37"/>
                    <a:pt x="60" y="41"/>
                    <a:pt x="65" y="43"/>
                  </a:cubicBezTo>
                  <a:cubicBezTo>
                    <a:pt x="65" y="43"/>
                    <a:pt x="66" y="42"/>
                    <a:pt x="65" y="42"/>
                  </a:cubicBezTo>
                  <a:cubicBezTo>
                    <a:pt x="63" y="41"/>
                    <a:pt x="61" y="39"/>
                    <a:pt x="59" y="38"/>
                  </a:cubicBezTo>
                  <a:cubicBezTo>
                    <a:pt x="58" y="37"/>
                    <a:pt x="57" y="37"/>
                    <a:pt x="55" y="36"/>
                  </a:cubicBezTo>
                  <a:cubicBezTo>
                    <a:pt x="54" y="35"/>
                    <a:pt x="53" y="35"/>
                    <a:pt x="55" y="35"/>
                  </a:cubicBezTo>
                  <a:cubicBezTo>
                    <a:pt x="60" y="37"/>
                    <a:pt x="64" y="40"/>
                    <a:pt x="68" y="42"/>
                  </a:cubicBezTo>
                  <a:cubicBezTo>
                    <a:pt x="68" y="42"/>
                    <a:pt x="69" y="42"/>
                    <a:pt x="69" y="41"/>
                  </a:cubicBezTo>
                  <a:cubicBezTo>
                    <a:pt x="64" y="39"/>
                    <a:pt x="60" y="36"/>
                    <a:pt x="56" y="33"/>
                  </a:cubicBezTo>
                  <a:cubicBezTo>
                    <a:pt x="57" y="33"/>
                    <a:pt x="59" y="34"/>
                    <a:pt x="60" y="34"/>
                  </a:cubicBezTo>
                  <a:cubicBezTo>
                    <a:pt x="61" y="35"/>
                    <a:pt x="62" y="36"/>
                    <a:pt x="64" y="36"/>
                  </a:cubicBezTo>
                  <a:cubicBezTo>
                    <a:pt x="66" y="38"/>
                    <a:pt x="68" y="39"/>
                    <a:pt x="70" y="39"/>
                  </a:cubicBezTo>
                  <a:cubicBezTo>
                    <a:pt x="71" y="39"/>
                    <a:pt x="71" y="39"/>
                    <a:pt x="70" y="39"/>
                  </a:cubicBezTo>
                  <a:cubicBezTo>
                    <a:pt x="67" y="36"/>
                    <a:pt x="63" y="35"/>
                    <a:pt x="59" y="32"/>
                  </a:cubicBezTo>
                  <a:cubicBezTo>
                    <a:pt x="58" y="31"/>
                    <a:pt x="59" y="32"/>
                    <a:pt x="60" y="32"/>
                  </a:cubicBezTo>
                  <a:cubicBezTo>
                    <a:pt x="62" y="32"/>
                    <a:pt x="63" y="33"/>
                    <a:pt x="65" y="34"/>
                  </a:cubicBezTo>
                  <a:cubicBezTo>
                    <a:pt x="68" y="35"/>
                    <a:pt x="70" y="37"/>
                    <a:pt x="73" y="38"/>
                  </a:cubicBezTo>
                  <a:cubicBezTo>
                    <a:pt x="73" y="38"/>
                    <a:pt x="73" y="38"/>
                    <a:pt x="73" y="38"/>
                  </a:cubicBezTo>
                  <a:cubicBezTo>
                    <a:pt x="72" y="36"/>
                    <a:pt x="71" y="35"/>
                    <a:pt x="69" y="34"/>
                  </a:cubicBezTo>
                  <a:cubicBezTo>
                    <a:pt x="68" y="34"/>
                    <a:pt x="65" y="31"/>
                    <a:pt x="64" y="31"/>
                  </a:cubicBezTo>
                  <a:cubicBezTo>
                    <a:pt x="69" y="32"/>
                    <a:pt x="73" y="35"/>
                    <a:pt x="78" y="36"/>
                  </a:cubicBezTo>
                  <a:cubicBezTo>
                    <a:pt x="78" y="37"/>
                    <a:pt x="78" y="36"/>
                    <a:pt x="78" y="36"/>
                  </a:cubicBezTo>
                  <a:cubicBezTo>
                    <a:pt x="76" y="35"/>
                    <a:pt x="74" y="34"/>
                    <a:pt x="73" y="33"/>
                  </a:cubicBezTo>
                  <a:cubicBezTo>
                    <a:pt x="71" y="33"/>
                    <a:pt x="70" y="31"/>
                    <a:pt x="68" y="31"/>
                  </a:cubicBezTo>
                  <a:cubicBezTo>
                    <a:pt x="73" y="32"/>
                    <a:pt x="77" y="34"/>
                    <a:pt x="81" y="36"/>
                  </a:cubicBezTo>
                  <a:cubicBezTo>
                    <a:pt x="81" y="36"/>
                    <a:pt x="81" y="36"/>
                    <a:pt x="81" y="35"/>
                  </a:cubicBezTo>
                  <a:cubicBezTo>
                    <a:pt x="77" y="33"/>
                    <a:pt x="73" y="31"/>
                    <a:pt x="70" y="29"/>
                  </a:cubicBezTo>
                  <a:cubicBezTo>
                    <a:pt x="71" y="30"/>
                    <a:pt x="74" y="30"/>
                    <a:pt x="76" y="31"/>
                  </a:cubicBezTo>
                  <a:cubicBezTo>
                    <a:pt x="78" y="32"/>
                    <a:pt x="80" y="33"/>
                    <a:pt x="82" y="34"/>
                  </a:cubicBezTo>
                  <a:cubicBezTo>
                    <a:pt x="83" y="34"/>
                    <a:pt x="83" y="34"/>
                    <a:pt x="83" y="34"/>
                  </a:cubicBezTo>
                  <a:cubicBezTo>
                    <a:pt x="79" y="32"/>
                    <a:pt x="76" y="30"/>
                    <a:pt x="73" y="28"/>
                  </a:cubicBezTo>
                  <a:cubicBezTo>
                    <a:pt x="76" y="30"/>
                    <a:pt x="80" y="31"/>
                    <a:pt x="83" y="32"/>
                  </a:cubicBezTo>
                  <a:cubicBezTo>
                    <a:pt x="83" y="32"/>
                    <a:pt x="83" y="32"/>
                    <a:pt x="83" y="32"/>
                  </a:cubicBezTo>
                  <a:cubicBezTo>
                    <a:pt x="81" y="30"/>
                    <a:pt x="78" y="27"/>
                    <a:pt x="76" y="27"/>
                  </a:cubicBezTo>
                  <a:cubicBezTo>
                    <a:pt x="79" y="28"/>
                    <a:pt x="82" y="30"/>
                    <a:pt x="86" y="31"/>
                  </a:cubicBezTo>
                  <a:cubicBezTo>
                    <a:pt x="86" y="31"/>
                    <a:pt x="86" y="30"/>
                    <a:pt x="86" y="30"/>
                  </a:cubicBezTo>
                  <a:cubicBezTo>
                    <a:pt x="85" y="29"/>
                    <a:pt x="83" y="29"/>
                    <a:pt x="82" y="28"/>
                  </a:cubicBezTo>
                  <a:cubicBezTo>
                    <a:pt x="81" y="28"/>
                    <a:pt x="77" y="25"/>
                    <a:pt x="80" y="27"/>
                  </a:cubicBezTo>
                  <a:cubicBezTo>
                    <a:pt x="83" y="28"/>
                    <a:pt x="85" y="30"/>
                    <a:pt x="88" y="30"/>
                  </a:cubicBezTo>
                  <a:cubicBezTo>
                    <a:pt x="88" y="30"/>
                    <a:pt x="89" y="30"/>
                    <a:pt x="88" y="30"/>
                  </a:cubicBezTo>
                  <a:cubicBezTo>
                    <a:pt x="87" y="29"/>
                    <a:pt x="85" y="28"/>
                    <a:pt x="84" y="27"/>
                  </a:cubicBezTo>
                  <a:cubicBezTo>
                    <a:pt x="85" y="28"/>
                    <a:pt x="87" y="29"/>
                    <a:pt x="89" y="29"/>
                  </a:cubicBezTo>
                  <a:cubicBezTo>
                    <a:pt x="89" y="29"/>
                    <a:pt x="90" y="29"/>
                    <a:pt x="89" y="29"/>
                  </a:cubicBezTo>
                  <a:cubicBezTo>
                    <a:pt x="88" y="27"/>
                    <a:pt x="87" y="27"/>
                    <a:pt x="86" y="26"/>
                  </a:cubicBezTo>
                  <a:cubicBezTo>
                    <a:pt x="87" y="27"/>
                    <a:pt x="89" y="27"/>
                    <a:pt x="90" y="28"/>
                  </a:cubicBezTo>
                  <a:cubicBezTo>
                    <a:pt x="91" y="28"/>
                    <a:pt x="91" y="28"/>
                    <a:pt x="91" y="28"/>
                  </a:cubicBezTo>
                  <a:cubicBezTo>
                    <a:pt x="91" y="27"/>
                    <a:pt x="90" y="27"/>
                    <a:pt x="90" y="27"/>
                  </a:cubicBezTo>
                  <a:cubicBezTo>
                    <a:pt x="90" y="27"/>
                    <a:pt x="90" y="27"/>
                    <a:pt x="91" y="27"/>
                  </a:cubicBezTo>
                  <a:cubicBezTo>
                    <a:pt x="91" y="27"/>
                    <a:pt x="91" y="27"/>
                    <a:pt x="91" y="27"/>
                  </a:cubicBezTo>
                  <a:cubicBezTo>
                    <a:pt x="91" y="26"/>
                    <a:pt x="91" y="26"/>
                    <a:pt x="91" y="26"/>
                  </a:cubicBezTo>
                  <a:cubicBezTo>
                    <a:pt x="91" y="26"/>
                    <a:pt x="91" y="26"/>
                    <a:pt x="91" y="25"/>
                  </a:cubicBezTo>
                  <a:cubicBezTo>
                    <a:pt x="90" y="24"/>
                    <a:pt x="91" y="24"/>
                    <a:pt x="92" y="25"/>
                  </a:cubicBezTo>
                  <a:cubicBezTo>
                    <a:pt x="92" y="25"/>
                    <a:pt x="92" y="25"/>
                    <a:pt x="92" y="25"/>
                  </a:cubicBezTo>
                  <a:cubicBezTo>
                    <a:pt x="93" y="26"/>
                    <a:pt x="93" y="26"/>
                    <a:pt x="94" y="27"/>
                  </a:cubicBezTo>
                  <a:cubicBezTo>
                    <a:pt x="83" y="38"/>
                    <a:pt x="69" y="45"/>
                    <a:pt x="54" y="50"/>
                  </a:cubicBezTo>
                  <a:close/>
                  <a:moveTo>
                    <a:pt x="5" y="55"/>
                  </a:moveTo>
                  <a:cubicBezTo>
                    <a:pt x="4" y="55"/>
                    <a:pt x="4" y="54"/>
                    <a:pt x="4" y="53"/>
                  </a:cubicBezTo>
                  <a:cubicBezTo>
                    <a:pt x="5" y="55"/>
                    <a:pt x="7" y="56"/>
                    <a:pt x="8" y="57"/>
                  </a:cubicBezTo>
                  <a:cubicBezTo>
                    <a:pt x="8" y="57"/>
                    <a:pt x="7" y="56"/>
                    <a:pt x="7" y="56"/>
                  </a:cubicBezTo>
                  <a:cubicBezTo>
                    <a:pt x="6" y="56"/>
                    <a:pt x="6" y="55"/>
                    <a:pt x="5" y="55"/>
                  </a:cubicBezTo>
                  <a:close/>
                  <a:moveTo>
                    <a:pt x="9" y="57"/>
                  </a:moveTo>
                  <a:cubicBezTo>
                    <a:pt x="9" y="57"/>
                    <a:pt x="9" y="57"/>
                    <a:pt x="9" y="57"/>
                  </a:cubicBezTo>
                  <a:cubicBezTo>
                    <a:pt x="9" y="57"/>
                    <a:pt x="9" y="57"/>
                    <a:pt x="9" y="57"/>
                  </a:cubicBezTo>
                  <a:cubicBezTo>
                    <a:pt x="9" y="57"/>
                    <a:pt x="9" y="57"/>
                    <a:pt x="9" y="57"/>
                  </a:cubicBezTo>
                  <a:close/>
                  <a:moveTo>
                    <a:pt x="26" y="57"/>
                  </a:moveTo>
                  <a:cubicBezTo>
                    <a:pt x="22" y="58"/>
                    <a:pt x="17" y="58"/>
                    <a:pt x="13" y="58"/>
                  </a:cubicBezTo>
                  <a:cubicBezTo>
                    <a:pt x="13" y="58"/>
                    <a:pt x="12" y="58"/>
                    <a:pt x="11" y="57"/>
                  </a:cubicBezTo>
                  <a:cubicBezTo>
                    <a:pt x="10" y="57"/>
                    <a:pt x="9" y="56"/>
                    <a:pt x="8" y="55"/>
                  </a:cubicBezTo>
                  <a:cubicBezTo>
                    <a:pt x="8" y="55"/>
                    <a:pt x="6" y="52"/>
                    <a:pt x="5" y="52"/>
                  </a:cubicBezTo>
                  <a:cubicBezTo>
                    <a:pt x="8" y="53"/>
                    <a:pt x="11" y="56"/>
                    <a:pt x="13" y="58"/>
                  </a:cubicBezTo>
                  <a:cubicBezTo>
                    <a:pt x="14" y="58"/>
                    <a:pt x="14" y="57"/>
                    <a:pt x="14" y="57"/>
                  </a:cubicBezTo>
                  <a:cubicBezTo>
                    <a:pt x="13" y="57"/>
                    <a:pt x="13" y="57"/>
                    <a:pt x="13" y="56"/>
                  </a:cubicBezTo>
                  <a:cubicBezTo>
                    <a:pt x="13" y="56"/>
                    <a:pt x="13" y="56"/>
                    <a:pt x="13" y="56"/>
                  </a:cubicBezTo>
                  <a:cubicBezTo>
                    <a:pt x="12" y="55"/>
                    <a:pt x="11" y="55"/>
                    <a:pt x="10" y="54"/>
                  </a:cubicBezTo>
                  <a:cubicBezTo>
                    <a:pt x="9" y="53"/>
                    <a:pt x="4" y="49"/>
                    <a:pt x="8" y="51"/>
                  </a:cubicBezTo>
                  <a:cubicBezTo>
                    <a:pt x="8" y="51"/>
                    <a:pt x="8" y="51"/>
                    <a:pt x="9" y="51"/>
                  </a:cubicBezTo>
                  <a:cubicBezTo>
                    <a:pt x="11" y="54"/>
                    <a:pt x="14" y="56"/>
                    <a:pt x="17" y="57"/>
                  </a:cubicBezTo>
                  <a:cubicBezTo>
                    <a:pt x="17" y="57"/>
                    <a:pt x="18" y="57"/>
                    <a:pt x="17" y="57"/>
                  </a:cubicBezTo>
                  <a:cubicBezTo>
                    <a:pt x="15" y="55"/>
                    <a:pt x="12" y="52"/>
                    <a:pt x="9" y="51"/>
                  </a:cubicBezTo>
                  <a:cubicBezTo>
                    <a:pt x="9" y="50"/>
                    <a:pt x="8" y="50"/>
                    <a:pt x="8" y="49"/>
                  </a:cubicBezTo>
                  <a:cubicBezTo>
                    <a:pt x="8" y="49"/>
                    <a:pt x="10" y="50"/>
                    <a:pt x="11" y="50"/>
                  </a:cubicBezTo>
                  <a:cubicBezTo>
                    <a:pt x="12" y="51"/>
                    <a:pt x="14" y="53"/>
                    <a:pt x="16" y="54"/>
                  </a:cubicBezTo>
                  <a:cubicBezTo>
                    <a:pt x="17" y="55"/>
                    <a:pt x="18" y="56"/>
                    <a:pt x="20" y="57"/>
                  </a:cubicBezTo>
                  <a:cubicBezTo>
                    <a:pt x="20" y="57"/>
                    <a:pt x="20" y="57"/>
                    <a:pt x="20" y="56"/>
                  </a:cubicBezTo>
                  <a:cubicBezTo>
                    <a:pt x="19" y="55"/>
                    <a:pt x="17" y="54"/>
                    <a:pt x="16" y="53"/>
                  </a:cubicBezTo>
                  <a:cubicBezTo>
                    <a:pt x="15" y="52"/>
                    <a:pt x="14" y="52"/>
                    <a:pt x="13" y="51"/>
                  </a:cubicBezTo>
                  <a:cubicBezTo>
                    <a:pt x="11" y="49"/>
                    <a:pt x="16" y="52"/>
                    <a:pt x="17" y="52"/>
                  </a:cubicBezTo>
                  <a:cubicBezTo>
                    <a:pt x="17" y="52"/>
                    <a:pt x="18" y="53"/>
                    <a:pt x="18" y="53"/>
                  </a:cubicBezTo>
                  <a:cubicBezTo>
                    <a:pt x="20" y="55"/>
                    <a:pt x="22" y="56"/>
                    <a:pt x="24" y="57"/>
                  </a:cubicBezTo>
                  <a:cubicBezTo>
                    <a:pt x="24" y="57"/>
                    <a:pt x="25" y="57"/>
                    <a:pt x="25" y="57"/>
                  </a:cubicBezTo>
                  <a:cubicBezTo>
                    <a:pt x="23" y="55"/>
                    <a:pt x="21" y="54"/>
                    <a:pt x="18" y="52"/>
                  </a:cubicBezTo>
                  <a:cubicBezTo>
                    <a:pt x="18" y="52"/>
                    <a:pt x="18" y="52"/>
                    <a:pt x="18" y="52"/>
                  </a:cubicBezTo>
                  <a:cubicBezTo>
                    <a:pt x="18" y="52"/>
                    <a:pt x="15" y="49"/>
                    <a:pt x="15" y="49"/>
                  </a:cubicBezTo>
                  <a:cubicBezTo>
                    <a:pt x="17" y="49"/>
                    <a:pt x="19" y="50"/>
                    <a:pt x="20" y="51"/>
                  </a:cubicBezTo>
                  <a:cubicBezTo>
                    <a:pt x="23" y="53"/>
                    <a:pt x="25" y="55"/>
                    <a:pt x="28" y="57"/>
                  </a:cubicBezTo>
                  <a:cubicBezTo>
                    <a:pt x="27" y="57"/>
                    <a:pt x="27" y="57"/>
                    <a:pt x="26" y="57"/>
                  </a:cubicBezTo>
                  <a:close/>
                  <a:moveTo>
                    <a:pt x="11" y="52"/>
                  </a:moveTo>
                  <a:cubicBezTo>
                    <a:pt x="12" y="53"/>
                    <a:pt x="13" y="54"/>
                    <a:pt x="14" y="55"/>
                  </a:cubicBezTo>
                  <a:cubicBezTo>
                    <a:pt x="14" y="55"/>
                    <a:pt x="15" y="55"/>
                    <a:pt x="15" y="56"/>
                  </a:cubicBezTo>
                  <a:cubicBezTo>
                    <a:pt x="13" y="55"/>
                    <a:pt x="12" y="54"/>
                    <a:pt x="11" y="52"/>
                  </a:cubicBezTo>
                  <a:cubicBezTo>
                    <a:pt x="11" y="52"/>
                    <a:pt x="11" y="52"/>
                    <a:pt x="11" y="52"/>
                  </a:cubicBezTo>
                  <a:close/>
                  <a:moveTo>
                    <a:pt x="23" y="47"/>
                  </a:moveTo>
                  <a:cubicBezTo>
                    <a:pt x="24" y="47"/>
                    <a:pt x="25" y="48"/>
                    <a:pt x="25" y="48"/>
                  </a:cubicBezTo>
                  <a:cubicBezTo>
                    <a:pt x="27" y="49"/>
                    <a:pt x="29" y="50"/>
                    <a:pt x="30" y="52"/>
                  </a:cubicBezTo>
                  <a:cubicBezTo>
                    <a:pt x="32" y="53"/>
                    <a:pt x="30" y="52"/>
                    <a:pt x="30" y="51"/>
                  </a:cubicBezTo>
                  <a:cubicBezTo>
                    <a:pt x="28" y="50"/>
                    <a:pt x="26" y="49"/>
                    <a:pt x="24" y="47"/>
                  </a:cubicBezTo>
                  <a:cubicBezTo>
                    <a:pt x="24" y="47"/>
                    <a:pt x="24" y="47"/>
                    <a:pt x="23" y="47"/>
                  </a:cubicBezTo>
                  <a:close/>
                  <a:moveTo>
                    <a:pt x="47" y="42"/>
                  </a:moveTo>
                  <a:cubicBezTo>
                    <a:pt x="49" y="44"/>
                    <a:pt x="52" y="45"/>
                    <a:pt x="54" y="46"/>
                  </a:cubicBezTo>
                  <a:cubicBezTo>
                    <a:pt x="51" y="45"/>
                    <a:pt x="49" y="44"/>
                    <a:pt x="47" y="42"/>
                  </a:cubicBezTo>
                  <a:close/>
                  <a:moveTo>
                    <a:pt x="80" y="25"/>
                  </a:moveTo>
                  <a:cubicBezTo>
                    <a:pt x="82" y="27"/>
                    <a:pt x="84" y="28"/>
                    <a:pt x="87" y="29"/>
                  </a:cubicBezTo>
                  <a:cubicBezTo>
                    <a:pt x="89" y="30"/>
                    <a:pt x="83" y="28"/>
                    <a:pt x="83" y="28"/>
                  </a:cubicBezTo>
                  <a:cubicBezTo>
                    <a:pt x="81" y="27"/>
                    <a:pt x="80" y="26"/>
                    <a:pt x="78" y="25"/>
                  </a:cubicBezTo>
                  <a:cubicBezTo>
                    <a:pt x="79" y="25"/>
                    <a:pt x="80" y="25"/>
                    <a:pt x="80" y="25"/>
                  </a:cubicBezTo>
                  <a:close/>
                  <a:moveTo>
                    <a:pt x="91" y="22"/>
                  </a:moveTo>
                  <a:cubicBezTo>
                    <a:pt x="91" y="23"/>
                    <a:pt x="91" y="23"/>
                    <a:pt x="92" y="24"/>
                  </a:cubicBezTo>
                  <a:cubicBezTo>
                    <a:pt x="91" y="24"/>
                    <a:pt x="91" y="24"/>
                    <a:pt x="90" y="24"/>
                  </a:cubicBezTo>
                  <a:cubicBezTo>
                    <a:pt x="90" y="23"/>
                    <a:pt x="90" y="24"/>
                    <a:pt x="90" y="24"/>
                  </a:cubicBezTo>
                  <a:cubicBezTo>
                    <a:pt x="91" y="26"/>
                    <a:pt x="89" y="24"/>
                    <a:pt x="89" y="23"/>
                  </a:cubicBezTo>
                  <a:cubicBezTo>
                    <a:pt x="88" y="23"/>
                    <a:pt x="88" y="23"/>
                    <a:pt x="88" y="24"/>
                  </a:cubicBezTo>
                  <a:cubicBezTo>
                    <a:pt x="89" y="24"/>
                    <a:pt x="90" y="26"/>
                    <a:pt x="90" y="26"/>
                  </a:cubicBezTo>
                  <a:cubicBezTo>
                    <a:pt x="89" y="26"/>
                    <a:pt x="89" y="25"/>
                    <a:pt x="88" y="25"/>
                  </a:cubicBezTo>
                  <a:cubicBezTo>
                    <a:pt x="88" y="25"/>
                    <a:pt x="88" y="25"/>
                    <a:pt x="88" y="25"/>
                  </a:cubicBezTo>
                  <a:cubicBezTo>
                    <a:pt x="87" y="24"/>
                    <a:pt x="87" y="24"/>
                    <a:pt x="87" y="24"/>
                  </a:cubicBezTo>
                  <a:cubicBezTo>
                    <a:pt x="86" y="24"/>
                    <a:pt x="86" y="24"/>
                    <a:pt x="86" y="25"/>
                  </a:cubicBezTo>
                  <a:cubicBezTo>
                    <a:pt x="87" y="25"/>
                    <a:pt x="91" y="28"/>
                    <a:pt x="89" y="26"/>
                  </a:cubicBezTo>
                  <a:cubicBezTo>
                    <a:pt x="87" y="26"/>
                    <a:pt x="86" y="25"/>
                    <a:pt x="85" y="25"/>
                  </a:cubicBezTo>
                  <a:cubicBezTo>
                    <a:pt x="85" y="25"/>
                    <a:pt x="84" y="25"/>
                    <a:pt x="85" y="25"/>
                  </a:cubicBezTo>
                  <a:cubicBezTo>
                    <a:pt x="85" y="26"/>
                    <a:pt x="86" y="27"/>
                    <a:pt x="87" y="27"/>
                  </a:cubicBezTo>
                  <a:cubicBezTo>
                    <a:pt x="87" y="28"/>
                    <a:pt x="90" y="29"/>
                    <a:pt x="87" y="28"/>
                  </a:cubicBezTo>
                  <a:cubicBezTo>
                    <a:pt x="85" y="27"/>
                    <a:pt x="83" y="26"/>
                    <a:pt x="81" y="25"/>
                  </a:cubicBezTo>
                  <a:cubicBezTo>
                    <a:pt x="84" y="24"/>
                    <a:pt x="88" y="23"/>
                    <a:pt x="91" y="22"/>
                  </a:cubicBezTo>
                  <a:close/>
                  <a:moveTo>
                    <a:pt x="120" y="6"/>
                  </a:moveTo>
                  <a:cubicBezTo>
                    <a:pt x="118" y="9"/>
                    <a:pt x="116" y="13"/>
                    <a:pt x="113" y="15"/>
                  </a:cubicBezTo>
                  <a:cubicBezTo>
                    <a:pt x="110" y="17"/>
                    <a:pt x="108" y="19"/>
                    <a:pt x="105" y="19"/>
                  </a:cubicBezTo>
                  <a:cubicBezTo>
                    <a:pt x="102" y="20"/>
                    <a:pt x="100" y="20"/>
                    <a:pt x="97" y="21"/>
                  </a:cubicBezTo>
                  <a:cubicBezTo>
                    <a:pt x="97" y="21"/>
                    <a:pt x="97" y="21"/>
                    <a:pt x="97" y="21"/>
                  </a:cubicBezTo>
                  <a:cubicBezTo>
                    <a:pt x="98" y="21"/>
                    <a:pt x="98" y="20"/>
                    <a:pt x="98" y="20"/>
                  </a:cubicBezTo>
                  <a:cubicBezTo>
                    <a:pt x="98" y="15"/>
                    <a:pt x="105" y="14"/>
                    <a:pt x="108" y="13"/>
                  </a:cubicBezTo>
                  <a:cubicBezTo>
                    <a:pt x="113" y="11"/>
                    <a:pt x="116" y="8"/>
                    <a:pt x="121" y="5"/>
                  </a:cubicBezTo>
                  <a:cubicBezTo>
                    <a:pt x="120" y="6"/>
                    <a:pt x="120" y="6"/>
                    <a:pt x="120" y="6"/>
                  </a:cubicBezTo>
                  <a:close/>
                  <a:moveTo>
                    <a:pt x="107" y="21"/>
                  </a:moveTo>
                  <a:cubicBezTo>
                    <a:pt x="110" y="21"/>
                    <a:pt x="112" y="19"/>
                    <a:pt x="114" y="17"/>
                  </a:cubicBezTo>
                  <a:cubicBezTo>
                    <a:pt x="116" y="15"/>
                    <a:pt x="117" y="14"/>
                    <a:pt x="118" y="12"/>
                  </a:cubicBezTo>
                  <a:cubicBezTo>
                    <a:pt x="118" y="13"/>
                    <a:pt x="118" y="14"/>
                    <a:pt x="117" y="15"/>
                  </a:cubicBezTo>
                  <a:cubicBezTo>
                    <a:pt x="115" y="19"/>
                    <a:pt x="111" y="21"/>
                    <a:pt x="106" y="21"/>
                  </a:cubicBezTo>
                  <a:cubicBezTo>
                    <a:pt x="106" y="21"/>
                    <a:pt x="107" y="21"/>
                    <a:pt x="107" y="21"/>
                  </a:cubicBezTo>
                  <a:close/>
                  <a:moveTo>
                    <a:pt x="117" y="5"/>
                  </a:moveTo>
                  <a:cubicBezTo>
                    <a:pt x="113" y="7"/>
                    <a:pt x="109" y="10"/>
                    <a:pt x="104" y="12"/>
                  </a:cubicBezTo>
                  <a:cubicBezTo>
                    <a:pt x="102" y="13"/>
                    <a:pt x="100" y="13"/>
                    <a:pt x="98" y="15"/>
                  </a:cubicBezTo>
                  <a:cubicBezTo>
                    <a:pt x="99" y="11"/>
                    <a:pt x="102" y="8"/>
                    <a:pt x="106" y="7"/>
                  </a:cubicBezTo>
                  <a:cubicBezTo>
                    <a:pt x="109" y="5"/>
                    <a:pt x="113" y="5"/>
                    <a:pt x="117" y="5"/>
                  </a:cubicBezTo>
                  <a:close/>
                  <a:moveTo>
                    <a:pt x="95" y="21"/>
                  </a:moveTo>
                  <a:cubicBezTo>
                    <a:pt x="95" y="21"/>
                    <a:pt x="95" y="21"/>
                    <a:pt x="95" y="21"/>
                  </a:cubicBezTo>
                  <a:cubicBezTo>
                    <a:pt x="96" y="22"/>
                    <a:pt x="96" y="23"/>
                    <a:pt x="97" y="24"/>
                  </a:cubicBezTo>
                  <a:cubicBezTo>
                    <a:pt x="97" y="24"/>
                    <a:pt x="96" y="25"/>
                    <a:pt x="95" y="25"/>
                  </a:cubicBezTo>
                  <a:cubicBezTo>
                    <a:pt x="95" y="25"/>
                    <a:pt x="95" y="25"/>
                    <a:pt x="95" y="25"/>
                  </a:cubicBezTo>
                  <a:cubicBezTo>
                    <a:pt x="94" y="25"/>
                    <a:pt x="93" y="23"/>
                    <a:pt x="93" y="22"/>
                  </a:cubicBezTo>
                  <a:cubicBezTo>
                    <a:pt x="94" y="22"/>
                    <a:pt x="94" y="22"/>
                    <a:pt x="95" y="21"/>
                  </a:cubicBezTo>
                  <a:close/>
                  <a:moveTo>
                    <a:pt x="106" y="24"/>
                  </a:moveTo>
                  <a:cubicBezTo>
                    <a:pt x="109" y="23"/>
                    <a:pt x="113" y="22"/>
                    <a:pt x="116" y="20"/>
                  </a:cubicBezTo>
                  <a:cubicBezTo>
                    <a:pt x="118" y="18"/>
                    <a:pt x="119" y="16"/>
                    <a:pt x="120" y="14"/>
                  </a:cubicBezTo>
                  <a:cubicBezTo>
                    <a:pt x="121" y="13"/>
                    <a:pt x="121" y="11"/>
                    <a:pt x="121" y="9"/>
                  </a:cubicBezTo>
                  <a:cubicBezTo>
                    <a:pt x="121" y="11"/>
                    <a:pt x="121" y="13"/>
                    <a:pt x="120" y="15"/>
                  </a:cubicBezTo>
                  <a:cubicBezTo>
                    <a:pt x="119" y="23"/>
                    <a:pt x="112" y="24"/>
                    <a:pt x="106" y="24"/>
                  </a:cubicBezTo>
                  <a:close/>
                  <a:moveTo>
                    <a:pt x="112" y="3"/>
                  </a:moveTo>
                  <a:cubicBezTo>
                    <a:pt x="109" y="4"/>
                    <a:pt x="106" y="4"/>
                    <a:pt x="103" y="5"/>
                  </a:cubicBezTo>
                  <a:cubicBezTo>
                    <a:pt x="104" y="5"/>
                    <a:pt x="105" y="4"/>
                    <a:pt x="106" y="4"/>
                  </a:cubicBezTo>
                  <a:cubicBezTo>
                    <a:pt x="108" y="4"/>
                    <a:pt x="110" y="3"/>
                    <a:pt x="112" y="3"/>
                  </a:cubicBezTo>
                  <a:close/>
                  <a:moveTo>
                    <a:pt x="16" y="42"/>
                  </a:moveTo>
                  <a:cubicBezTo>
                    <a:pt x="23" y="40"/>
                    <a:pt x="29" y="38"/>
                    <a:pt x="36" y="36"/>
                  </a:cubicBezTo>
                  <a:cubicBezTo>
                    <a:pt x="50" y="32"/>
                    <a:pt x="64" y="29"/>
                    <a:pt x="77" y="26"/>
                  </a:cubicBezTo>
                  <a:cubicBezTo>
                    <a:pt x="77" y="26"/>
                    <a:pt x="77" y="26"/>
                    <a:pt x="78" y="26"/>
                  </a:cubicBezTo>
                  <a:cubicBezTo>
                    <a:pt x="80" y="27"/>
                    <a:pt x="82" y="30"/>
                    <a:pt x="85" y="30"/>
                  </a:cubicBezTo>
                  <a:cubicBezTo>
                    <a:pt x="81" y="29"/>
                    <a:pt x="79" y="27"/>
                    <a:pt x="75" y="26"/>
                  </a:cubicBezTo>
                  <a:cubicBezTo>
                    <a:pt x="75" y="26"/>
                    <a:pt x="75" y="27"/>
                    <a:pt x="75" y="27"/>
                  </a:cubicBezTo>
                  <a:cubicBezTo>
                    <a:pt x="76" y="28"/>
                    <a:pt x="77" y="29"/>
                    <a:pt x="79" y="29"/>
                  </a:cubicBezTo>
                  <a:cubicBezTo>
                    <a:pt x="80" y="30"/>
                    <a:pt x="85" y="32"/>
                    <a:pt x="80" y="31"/>
                  </a:cubicBezTo>
                  <a:cubicBezTo>
                    <a:pt x="77" y="30"/>
                    <a:pt x="75" y="28"/>
                    <a:pt x="72" y="28"/>
                  </a:cubicBezTo>
                  <a:cubicBezTo>
                    <a:pt x="72" y="28"/>
                    <a:pt x="72" y="28"/>
                    <a:pt x="72" y="28"/>
                  </a:cubicBezTo>
                  <a:cubicBezTo>
                    <a:pt x="73" y="29"/>
                    <a:pt x="75" y="30"/>
                    <a:pt x="76" y="31"/>
                  </a:cubicBezTo>
                  <a:cubicBezTo>
                    <a:pt x="74" y="30"/>
                    <a:pt x="71" y="29"/>
                    <a:pt x="69" y="28"/>
                  </a:cubicBezTo>
                  <a:cubicBezTo>
                    <a:pt x="68" y="28"/>
                    <a:pt x="68" y="28"/>
                    <a:pt x="68" y="28"/>
                  </a:cubicBezTo>
                  <a:cubicBezTo>
                    <a:pt x="72" y="31"/>
                    <a:pt x="76" y="33"/>
                    <a:pt x="80" y="35"/>
                  </a:cubicBezTo>
                  <a:cubicBezTo>
                    <a:pt x="76" y="33"/>
                    <a:pt x="72" y="31"/>
                    <a:pt x="67" y="30"/>
                  </a:cubicBezTo>
                  <a:cubicBezTo>
                    <a:pt x="67" y="30"/>
                    <a:pt x="67" y="30"/>
                    <a:pt x="67" y="31"/>
                  </a:cubicBezTo>
                  <a:cubicBezTo>
                    <a:pt x="69" y="32"/>
                    <a:pt x="71" y="33"/>
                    <a:pt x="72" y="34"/>
                  </a:cubicBezTo>
                  <a:cubicBezTo>
                    <a:pt x="73" y="34"/>
                    <a:pt x="73" y="34"/>
                    <a:pt x="73" y="34"/>
                  </a:cubicBezTo>
                  <a:cubicBezTo>
                    <a:pt x="70" y="33"/>
                    <a:pt x="67" y="31"/>
                    <a:pt x="63" y="30"/>
                  </a:cubicBezTo>
                  <a:cubicBezTo>
                    <a:pt x="63" y="30"/>
                    <a:pt x="62" y="31"/>
                    <a:pt x="63" y="31"/>
                  </a:cubicBezTo>
                  <a:cubicBezTo>
                    <a:pt x="64" y="32"/>
                    <a:pt x="65" y="33"/>
                    <a:pt x="67" y="34"/>
                  </a:cubicBezTo>
                  <a:cubicBezTo>
                    <a:pt x="68" y="34"/>
                    <a:pt x="69" y="35"/>
                    <a:pt x="70" y="35"/>
                  </a:cubicBezTo>
                  <a:cubicBezTo>
                    <a:pt x="70" y="35"/>
                    <a:pt x="74" y="38"/>
                    <a:pt x="71" y="37"/>
                  </a:cubicBezTo>
                  <a:cubicBezTo>
                    <a:pt x="67" y="35"/>
                    <a:pt x="63" y="32"/>
                    <a:pt x="58" y="31"/>
                  </a:cubicBezTo>
                  <a:cubicBezTo>
                    <a:pt x="57" y="31"/>
                    <a:pt x="57" y="31"/>
                    <a:pt x="57" y="31"/>
                  </a:cubicBezTo>
                  <a:cubicBezTo>
                    <a:pt x="60" y="34"/>
                    <a:pt x="64" y="35"/>
                    <a:pt x="68" y="38"/>
                  </a:cubicBezTo>
                  <a:cubicBezTo>
                    <a:pt x="72" y="40"/>
                    <a:pt x="68" y="38"/>
                    <a:pt x="67" y="38"/>
                  </a:cubicBezTo>
                  <a:cubicBezTo>
                    <a:pt x="66" y="37"/>
                    <a:pt x="64" y="36"/>
                    <a:pt x="63" y="35"/>
                  </a:cubicBezTo>
                  <a:cubicBezTo>
                    <a:pt x="61" y="34"/>
                    <a:pt x="58" y="33"/>
                    <a:pt x="56" y="32"/>
                  </a:cubicBezTo>
                  <a:cubicBezTo>
                    <a:pt x="55" y="32"/>
                    <a:pt x="55" y="32"/>
                    <a:pt x="55" y="33"/>
                  </a:cubicBezTo>
                  <a:cubicBezTo>
                    <a:pt x="57" y="35"/>
                    <a:pt x="59" y="36"/>
                    <a:pt x="61" y="38"/>
                  </a:cubicBezTo>
                  <a:cubicBezTo>
                    <a:pt x="59" y="36"/>
                    <a:pt x="56" y="35"/>
                    <a:pt x="53" y="34"/>
                  </a:cubicBezTo>
                  <a:cubicBezTo>
                    <a:pt x="53" y="34"/>
                    <a:pt x="53" y="35"/>
                    <a:pt x="53" y="35"/>
                  </a:cubicBezTo>
                  <a:cubicBezTo>
                    <a:pt x="56" y="37"/>
                    <a:pt x="58" y="38"/>
                    <a:pt x="61" y="40"/>
                  </a:cubicBezTo>
                  <a:cubicBezTo>
                    <a:pt x="61" y="40"/>
                    <a:pt x="62" y="41"/>
                    <a:pt x="63" y="41"/>
                  </a:cubicBezTo>
                  <a:cubicBezTo>
                    <a:pt x="63" y="41"/>
                    <a:pt x="63" y="41"/>
                    <a:pt x="63" y="41"/>
                  </a:cubicBezTo>
                  <a:cubicBezTo>
                    <a:pt x="62" y="41"/>
                    <a:pt x="61" y="40"/>
                    <a:pt x="60" y="40"/>
                  </a:cubicBezTo>
                  <a:cubicBezTo>
                    <a:pt x="56" y="38"/>
                    <a:pt x="52" y="35"/>
                    <a:pt x="47" y="35"/>
                  </a:cubicBezTo>
                  <a:cubicBezTo>
                    <a:pt x="47" y="35"/>
                    <a:pt x="47" y="35"/>
                    <a:pt x="47" y="35"/>
                  </a:cubicBezTo>
                  <a:cubicBezTo>
                    <a:pt x="49" y="37"/>
                    <a:pt x="51" y="38"/>
                    <a:pt x="52" y="39"/>
                  </a:cubicBezTo>
                  <a:cubicBezTo>
                    <a:pt x="50" y="38"/>
                    <a:pt x="47" y="36"/>
                    <a:pt x="44" y="36"/>
                  </a:cubicBezTo>
                  <a:cubicBezTo>
                    <a:pt x="44" y="36"/>
                    <a:pt x="44" y="36"/>
                    <a:pt x="44" y="36"/>
                  </a:cubicBezTo>
                  <a:cubicBezTo>
                    <a:pt x="46" y="38"/>
                    <a:pt x="47" y="39"/>
                    <a:pt x="49" y="40"/>
                  </a:cubicBezTo>
                  <a:cubicBezTo>
                    <a:pt x="48" y="40"/>
                    <a:pt x="47" y="40"/>
                    <a:pt x="47" y="39"/>
                  </a:cubicBezTo>
                  <a:cubicBezTo>
                    <a:pt x="44" y="38"/>
                    <a:pt x="41" y="36"/>
                    <a:pt x="38" y="36"/>
                  </a:cubicBezTo>
                  <a:cubicBezTo>
                    <a:pt x="38" y="36"/>
                    <a:pt x="38" y="36"/>
                    <a:pt x="38" y="36"/>
                  </a:cubicBezTo>
                  <a:cubicBezTo>
                    <a:pt x="39" y="37"/>
                    <a:pt x="40" y="38"/>
                    <a:pt x="41" y="39"/>
                  </a:cubicBezTo>
                  <a:cubicBezTo>
                    <a:pt x="40" y="38"/>
                    <a:pt x="38" y="37"/>
                    <a:pt x="36" y="36"/>
                  </a:cubicBezTo>
                  <a:cubicBezTo>
                    <a:pt x="36" y="36"/>
                    <a:pt x="36" y="37"/>
                    <a:pt x="36" y="37"/>
                  </a:cubicBezTo>
                  <a:cubicBezTo>
                    <a:pt x="40" y="42"/>
                    <a:pt x="47" y="44"/>
                    <a:pt x="53" y="48"/>
                  </a:cubicBezTo>
                  <a:cubicBezTo>
                    <a:pt x="51" y="47"/>
                    <a:pt x="49" y="47"/>
                    <a:pt x="48" y="46"/>
                  </a:cubicBezTo>
                  <a:cubicBezTo>
                    <a:pt x="46" y="45"/>
                    <a:pt x="45" y="44"/>
                    <a:pt x="43" y="43"/>
                  </a:cubicBezTo>
                  <a:cubicBezTo>
                    <a:pt x="39" y="41"/>
                    <a:pt x="36" y="40"/>
                    <a:pt x="32" y="38"/>
                  </a:cubicBezTo>
                  <a:cubicBezTo>
                    <a:pt x="32" y="38"/>
                    <a:pt x="32" y="38"/>
                    <a:pt x="32" y="38"/>
                  </a:cubicBezTo>
                  <a:cubicBezTo>
                    <a:pt x="33" y="40"/>
                    <a:pt x="34" y="41"/>
                    <a:pt x="35" y="42"/>
                  </a:cubicBezTo>
                  <a:cubicBezTo>
                    <a:pt x="33" y="41"/>
                    <a:pt x="31" y="40"/>
                    <a:pt x="29" y="40"/>
                  </a:cubicBezTo>
                  <a:cubicBezTo>
                    <a:pt x="29" y="40"/>
                    <a:pt x="29" y="40"/>
                    <a:pt x="29" y="40"/>
                  </a:cubicBezTo>
                  <a:cubicBezTo>
                    <a:pt x="30" y="41"/>
                    <a:pt x="31" y="43"/>
                    <a:pt x="32" y="44"/>
                  </a:cubicBezTo>
                  <a:cubicBezTo>
                    <a:pt x="30" y="43"/>
                    <a:pt x="29" y="42"/>
                    <a:pt x="27" y="42"/>
                  </a:cubicBezTo>
                  <a:cubicBezTo>
                    <a:pt x="26" y="42"/>
                    <a:pt x="26" y="42"/>
                    <a:pt x="27" y="42"/>
                  </a:cubicBezTo>
                  <a:cubicBezTo>
                    <a:pt x="27" y="43"/>
                    <a:pt x="27" y="43"/>
                    <a:pt x="28" y="44"/>
                  </a:cubicBezTo>
                  <a:cubicBezTo>
                    <a:pt x="26" y="43"/>
                    <a:pt x="25" y="43"/>
                    <a:pt x="24" y="43"/>
                  </a:cubicBezTo>
                  <a:cubicBezTo>
                    <a:pt x="23" y="43"/>
                    <a:pt x="23" y="43"/>
                    <a:pt x="23" y="43"/>
                  </a:cubicBezTo>
                  <a:cubicBezTo>
                    <a:pt x="24" y="44"/>
                    <a:pt x="25" y="45"/>
                    <a:pt x="26" y="46"/>
                  </a:cubicBezTo>
                  <a:cubicBezTo>
                    <a:pt x="24" y="45"/>
                    <a:pt x="21" y="44"/>
                    <a:pt x="19" y="43"/>
                  </a:cubicBezTo>
                  <a:cubicBezTo>
                    <a:pt x="19" y="43"/>
                    <a:pt x="19" y="43"/>
                    <a:pt x="19" y="43"/>
                  </a:cubicBezTo>
                  <a:cubicBezTo>
                    <a:pt x="19" y="44"/>
                    <a:pt x="20" y="44"/>
                    <a:pt x="20" y="45"/>
                  </a:cubicBezTo>
                  <a:cubicBezTo>
                    <a:pt x="19" y="44"/>
                    <a:pt x="18" y="44"/>
                    <a:pt x="16" y="43"/>
                  </a:cubicBezTo>
                  <a:cubicBezTo>
                    <a:pt x="16" y="43"/>
                    <a:pt x="16" y="43"/>
                    <a:pt x="16" y="44"/>
                  </a:cubicBezTo>
                  <a:cubicBezTo>
                    <a:pt x="17" y="45"/>
                    <a:pt x="19" y="47"/>
                    <a:pt x="20" y="48"/>
                  </a:cubicBezTo>
                  <a:cubicBezTo>
                    <a:pt x="19" y="47"/>
                    <a:pt x="18" y="46"/>
                    <a:pt x="16" y="46"/>
                  </a:cubicBezTo>
                  <a:cubicBezTo>
                    <a:pt x="16" y="46"/>
                    <a:pt x="16" y="46"/>
                    <a:pt x="16" y="46"/>
                  </a:cubicBezTo>
                  <a:cubicBezTo>
                    <a:pt x="17" y="48"/>
                    <a:pt x="18" y="49"/>
                    <a:pt x="19" y="50"/>
                  </a:cubicBezTo>
                  <a:cubicBezTo>
                    <a:pt x="17" y="49"/>
                    <a:pt x="16" y="48"/>
                    <a:pt x="14" y="48"/>
                  </a:cubicBezTo>
                  <a:cubicBezTo>
                    <a:pt x="14" y="48"/>
                    <a:pt x="14" y="49"/>
                    <a:pt x="14" y="49"/>
                  </a:cubicBezTo>
                  <a:cubicBezTo>
                    <a:pt x="15" y="50"/>
                    <a:pt x="15" y="50"/>
                    <a:pt x="16" y="51"/>
                  </a:cubicBezTo>
                  <a:cubicBezTo>
                    <a:pt x="15" y="50"/>
                    <a:pt x="13" y="50"/>
                    <a:pt x="12" y="49"/>
                  </a:cubicBezTo>
                  <a:cubicBezTo>
                    <a:pt x="11" y="49"/>
                    <a:pt x="11" y="49"/>
                    <a:pt x="11" y="50"/>
                  </a:cubicBezTo>
                  <a:cubicBezTo>
                    <a:pt x="12" y="50"/>
                    <a:pt x="12" y="51"/>
                    <a:pt x="13" y="51"/>
                  </a:cubicBezTo>
                  <a:cubicBezTo>
                    <a:pt x="11" y="50"/>
                    <a:pt x="9" y="49"/>
                    <a:pt x="7" y="49"/>
                  </a:cubicBezTo>
                  <a:cubicBezTo>
                    <a:pt x="7" y="49"/>
                    <a:pt x="7" y="49"/>
                    <a:pt x="7" y="49"/>
                  </a:cubicBezTo>
                  <a:cubicBezTo>
                    <a:pt x="7" y="49"/>
                    <a:pt x="8" y="50"/>
                    <a:pt x="8" y="50"/>
                  </a:cubicBezTo>
                  <a:cubicBezTo>
                    <a:pt x="7" y="50"/>
                    <a:pt x="6" y="50"/>
                    <a:pt x="5" y="49"/>
                  </a:cubicBezTo>
                  <a:cubicBezTo>
                    <a:pt x="5" y="49"/>
                    <a:pt x="5" y="50"/>
                    <a:pt x="5" y="50"/>
                  </a:cubicBezTo>
                  <a:cubicBezTo>
                    <a:pt x="6" y="51"/>
                    <a:pt x="7" y="52"/>
                    <a:pt x="8" y="53"/>
                  </a:cubicBezTo>
                  <a:cubicBezTo>
                    <a:pt x="7" y="52"/>
                    <a:pt x="6" y="52"/>
                    <a:pt x="5" y="51"/>
                  </a:cubicBezTo>
                  <a:cubicBezTo>
                    <a:pt x="5" y="51"/>
                    <a:pt x="4" y="51"/>
                    <a:pt x="4" y="52"/>
                  </a:cubicBezTo>
                  <a:cubicBezTo>
                    <a:pt x="5" y="53"/>
                    <a:pt x="7" y="54"/>
                    <a:pt x="8" y="56"/>
                  </a:cubicBezTo>
                  <a:cubicBezTo>
                    <a:pt x="7" y="55"/>
                    <a:pt x="5" y="54"/>
                    <a:pt x="4" y="53"/>
                  </a:cubicBezTo>
                  <a:cubicBezTo>
                    <a:pt x="4" y="53"/>
                    <a:pt x="4" y="53"/>
                    <a:pt x="3" y="53"/>
                  </a:cubicBezTo>
                  <a:cubicBezTo>
                    <a:pt x="2" y="47"/>
                    <a:pt x="12" y="43"/>
                    <a:pt x="16" y="42"/>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247"/>
            <p:cNvSpPr>
              <a:spLocks noEditPoints="1"/>
            </p:cNvSpPr>
            <p:nvPr/>
          </p:nvSpPr>
          <p:spPr bwMode="auto">
            <a:xfrm>
              <a:off x="6375646" y="1201172"/>
              <a:ext cx="603250" cy="157163"/>
            </a:xfrm>
            <a:custGeom>
              <a:avLst/>
              <a:gdLst>
                <a:gd name="T0" fmla="*/ 125 w 142"/>
                <a:gd name="T1" fmla="*/ 33 h 37"/>
                <a:gd name="T2" fmla="*/ 114 w 142"/>
                <a:gd name="T3" fmla="*/ 14 h 37"/>
                <a:gd name="T4" fmla="*/ 84 w 142"/>
                <a:gd name="T5" fmla="*/ 9 h 37"/>
                <a:gd name="T6" fmla="*/ 4 w 142"/>
                <a:gd name="T7" fmla="*/ 2 h 37"/>
                <a:gd name="T8" fmla="*/ 3 w 142"/>
                <a:gd name="T9" fmla="*/ 22 h 37"/>
                <a:gd name="T10" fmla="*/ 110 w 142"/>
                <a:gd name="T11" fmla="*/ 37 h 37"/>
                <a:gd name="T12" fmla="*/ 107 w 142"/>
                <a:gd name="T13" fmla="*/ 24 h 37"/>
                <a:gd name="T14" fmla="*/ 84 w 142"/>
                <a:gd name="T15" fmla="*/ 20 h 37"/>
                <a:gd name="T16" fmla="*/ 93 w 142"/>
                <a:gd name="T17" fmla="*/ 23 h 37"/>
                <a:gd name="T18" fmla="*/ 98 w 142"/>
                <a:gd name="T19" fmla="*/ 24 h 37"/>
                <a:gd name="T20" fmla="*/ 103 w 142"/>
                <a:gd name="T21" fmla="*/ 25 h 37"/>
                <a:gd name="T22" fmla="*/ 106 w 142"/>
                <a:gd name="T23" fmla="*/ 26 h 37"/>
                <a:gd name="T24" fmla="*/ 106 w 142"/>
                <a:gd name="T25" fmla="*/ 22 h 37"/>
                <a:gd name="T26" fmla="*/ 104 w 142"/>
                <a:gd name="T27" fmla="*/ 23 h 37"/>
                <a:gd name="T28" fmla="*/ 99 w 142"/>
                <a:gd name="T29" fmla="*/ 22 h 37"/>
                <a:gd name="T30" fmla="*/ 95 w 142"/>
                <a:gd name="T31" fmla="*/ 23 h 37"/>
                <a:gd name="T32" fmla="*/ 87 w 142"/>
                <a:gd name="T33" fmla="*/ 20 h 37"/>
                <a:gd name="T34" fmla="*/ 78 w 142"/>
                <a:gd name="T35" fmla="*/ 18 h 37"/>
                <a:gd name="T36" fmla="*/ 72 w 142"/>
                <a:gd name="T37" fmla="*/ 17 h 37"/>
                <a:gd name="T38" fmla="*/ 67 w 142"/>
                <a:gd name="T39" fmla="*/ 17 h 37"/>
                <a:gd name="T40" fmla="*/ 63 w 142"/>
                <a:gd name="T41" fmla="*/ 16 h 37"/>
                <a:gd name="T42" fmla="*/ 59 w 142"/>
                <a:gd name="T43" fmla="*/ 17 h 37"/>
                <a:gd name="T44" fmla="*/ 56 w 142"/>
                <a:gd name="T45" fmla="*/ 17 h 37"/>
                <a:gd name="T46" fmla="*/ 50 w 142"/>
                <a:gd name="T47" fmla="*/ 17 h 37"/>
                <a:gd name="T48" fmla="*/ 45 w 142"/>
                <a:gd name="T49" fmla="*/ 15 h 37"/>
                <a:gd name="T50" fmla="*/ 39 w 142"/>
                <a:gd name="T51" fmla="*/ 14 h 37"/>
                <a:gd name="T52" fmla="*/ 33 w 142"/>
                <a:gd name="T53" fmla="*/ 12 h 37"/>
                <a:gd name="T54" fmla="*/ 28 w 142"/>
                <a:gd name="T55" fmla="*/ 12 h 37"/>
                <a:gd name="T56" fmla="*/ 25 w 142"/>
                <a:gd name="T57" fmla="*/ 14 h 37"/>
                <a:gd name="T58" fmla="*/ 16 w 142"/>
                <a:gd name="T59" fmla="*/ 11 h 37"/>
                <a:gd name="T60" fmla="*/ 11 w 142"/>
                <a:gd name="T61" fmla="*/ 10 h 37"/>
                <a:gd name="T62" fmla="*/ 9 w 142"/>
                <a:gd name="T63" fmla="*/ 12 h 37"/>
                <a:gd name="T64" fmla="*/ 6 w 142"/>
                <a:gd name="T65" fmla="*/ 13 h 37"/>
                <a:gd name="T66" fmla="*/ 7 w 142"/>
                <a:gd name="T67" fmla="*/ 13 h 37"/>
                <a:gd name="T68" fmla="*/ 9 w 142"/>
                <a:gd name="T69" fmla="*/ 10 h 37"/>
                <a:gd name="T70" fmla="*/ 14 w 142"/>
                <a:gd name="T71" fmla="*/ 14 h 37"/>
                <a:gd name="T72" fmla="*/ 17 w 142"/>
                <a:gd name="T73" fmla="*/ 14 h 37"/>
                <a:gd name="T74" fmla="*/ 22 w 142"/>
                <a:gd name="T75" fmla="*/ 14 h 37"/>
                <a:gd name="T76" fmla="*/ 25 w 142"/>
                <a:gd name="T77" fmla="*/ 12 h 37"/>
                <a:gd name="T78" fmla="*/ 31 w 142"/>
                <a:gd name="T79" fmla="*/ 14 h 37"/>
                <a:gd name="T80" fmla="*/ 37 w 142"/>
                <a:gd name="T81" fmla="*/ 17 h 37"/>
                <a:gd name="T82" fmla="*/ 43 w 142"/>
                <a:gd name="T83" fmla="*/ 17 h 37"/>
                <a:gd name="T84" fmla="*/ 47 w 142"/>
                <a:gd name="T85" fmla="*/ 17 h 37"/>
                <a:gd name="T86" fmla="*/ 52 w 142"/>
                <a:gd name="T87" fmla="*/ 16 h 37"/>
                <a:gd name="T88" fmla="*/ 61 w 142"/>
                <a:gd name="T89" fmla="*/ 19 h 37"/>
                <a:gd name="T90" fmla="*/ 65 w 142"/>
                <a:gd name="T91" fmla="*/ 19 h 37"/>
                <a:gd name="T92" fmla="*/ 69 w 142"/>
                <a:gd name="T93" fmla="*/ 18 h 37"/>
                <a:gd name="T94" fmla="*/ 73 w 142"/>
                <a:gd name="T95" fmla="*/ 18 h 37"/>
                <a:gd name="T96" fmla="*/ 4 w 142"/>
                <a:gd name="T97" fmla="*/ 14 h 37"/>
                <a:gd name="T98" fmla="*/ 80 w 142"/>
                <a:gd name="T99" fmla="*/ 22 h 37"/>
                <a:gd name="T100" fmla="*/ 80 w 142"/>
                <a:gd name="T101" fmla="*/ 22 h 37"/>
                <a:gd name="T102" fmla="*/ 107 w 142"/>
                <a:gd name="T103" fmla="*/ 29 h 37"/>
                <a:gd name="T104" fmla="*/ 59 w 142"/>
                <a:gd name="T105" fmla="*/ 29 h 37"/>
                <a:gd name="T106" fmla="*/ 28 w 142"/>
                <a:gd name="T107" fmla="*/ 19 h 37"/>
                <a:gd name="T108" fmla="*/ 111 w 142"/>
                <a:gd name="T109" fmla="*/ 30 h 37"/>
                <a:gd name="T110" fmla="*/ 115 w 142"/>
                <a:gd name="T111" fmla="*/ 30 h 37"/>
                <a:gd name="T112" fmla="*/ 116 w 142"/>
                <a:gd name="T113" fmla="*/ 28 h 37"/>
                <a:gd name="T114" fmla="*/ 117 w 142"/>
                <a:gd name="T115" fmla="*/ 20 h 37"/>
                <a:gd name="T116" fmla="*/ 130 w 142"/>
                <a:gd name="T117" fmla="*/ 24 h 37"/>
                <a:gd name="T118" fmla="*/ 138 w 142"/>
                <a:gd name="T119" fmla="*/ 28 h 37"/>
                <a:gd name="T120" fmla="*/ 109 w 142"/>
                <a:gd name="T121" fmla="*/ 15 h 37"/>
                <a:gd name="T122" fmla="*/ 60 w 142"/>
                <a:gd name="T123" fmla="*/ 13 h 37"/>
                <a:gd name="T124" fmla="*/ 57 w 142"/>
                <a:gd name="T1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37">
                  <a:moveTo>
                    <a:pt x="110" y="37"/>
                  </a:moveTo>
                  <a:cubicBezTo>
                    <a:pt x="110" y="37"/>
                    <a:pt x="110" y="37"/>
                    <a:pt x="111" y="37"/>
                  </a:cubicBezTo>
                  <a:cubicBezTo>
                    <a:pt x="111" y="37"/>
                    <a:pt x="111" y="37"/>
                    <a:pt x="111" y="37"/>
                  </a:cubicBezTo>
                  <a:cubicBezTo>
                    <a:pt x="116" y="36"/>
                    <a:pt x="120" y="34"/>
                    <a:pt x="125" y="33"/>
                  </a:cubicBezTo>
                  <a:cubicBezTo>
                    <a:pt x="130" y="32"/>
                    <a:pt x="136" y="31"/>
                    <a:pt x="141" y="30"/>
                  </a:cubicBezTo>
                  <a:cubicBezTo>
                    <a:pt x="142" y="30"/>
                    <a:pt x="142" y="29"/>
                    <a:pt x="141" y="28"/>
                  </a:cubicBezTo>
                  <a:cubicBezTo>
                    <a:pt x="141" y="28"/>
                    <a:pt x="141" y="28"/>
                    <a:pt x="141" y="27"/>
                  </a:cubicBezTo>
                  <a:cubicBezTo>
                    <a:pt x="133" y="21"/>
                    <a:pt x="122" y="19"/>
                    <a:pt x="114" y="14"/>
                  </a:cubicBezTo>
                  <a:cubicBezTo>
                    <a:pt x="113" y="14"/>
                    <a:pt x="113" y="14"/>
                    <a:pt x="113" y="14"/>
                  </a:cubicBezTo>
                  <a:cubicBezTo>
                    <a:pt x="113" y="13"/>
                    <a:pt x="113" y="13"/>
                    <a:pt x="112" y="13"/>
                  </a:cubicBezTo>
                  <a:cubicBezTo>
                    <a:pt x="112" y="13"/>
                    <a:pt x="112" y="13"/>
                    <a:pt x="112" y="13"/>
                  </a:cubicBezTo>
                  <a:cubicBezTo>
                    <a:pt x="103" y="12"/>
                    <a:pt x="94" y="10"/>
                    <a:pt x="84" y="9"/>
                  </a:cubicBezTo>
                  <a:cubicBezTo>
                    <a:pt x="74" y="8"/>
                    <a:pt x="65" y="7"/>
                    <a:pt x="55" y="6"/>
                  </a:cubicBezTo>
                  <a:cubicBezTo>
                    <a:pt x="45" y="5"/>
                    <a:pt x="36" y="4"/>
                    <a:pt x="27" y="3"/>
                  </a:cubicBezTo>
                  <a:cubicBezTo>
                    <a:pt x="20" y="2"/>
                    <a:pt x="13" y="0"/>
                    <a:pt x="6" y="1"/>
                  </a:cubicBezTo>
                  <a:cubicBezTo>
                    <a:pt x="5" y="1"/>
                    <a:pt x="4" y="1"/>
                    <a:pt x="4" y="2"/>
                  </a:cubicBezTo>
                  <a:cubicBezTo>
                    <a:pt x="4" y="2"/>
                    <a:pt x="4" y="2"/>
                    <a:pt x="4" y="2"/>
                  </a:cubicBezTo>
                  <a:cubicBezTo>
                    <a:pt x="4" y="2"/>
                    <a:pt x="4" y="2"/>
                    <a:pt x="4" y="2"/>
                  </a:cubicBezTo>
                  <a:cubicBezTo>
                    <a:pt x="3" y="9"/>
                    <a:pt x="0" y="15"/>
                    <a:pt x="2" y="21"/>
                  </a:cubicBezTo>
                  <a:cubicBezTo>
                    <a:pt x="2" y="22"/>
                    <a:pt x="2" y="22"/>
                    <a:pt x="3" y="22"/>
                  </a:cubicBezTo>
                  <a:cubicBezTo>
                    <a:pt x="3" y="22"/>
                    <a:pt x="3" y="23"/>
                    <a:pt x="4" y="23"/>
                  </a:cubicBezTo>
                  <a:cubicBezTo>
                    <a:pt x="21" y="25"/>
                    <a:pt x="39" y="28"/>
                    <a:pt x="57" y="30"/>
                  </a:cubicBezTo>
                  <a:cubicBezTo>
                    <a:pt x="66" y="32"/>
                    <a:pt x="75" y="33"/>
                    <a:pt x="84" y="34"/>
                  </a:cubicBezTo>
                  <a:cubicBezTo>
                    <a:pt x="93" y="35"/>
                    <a:pt x="102" y="36"/>
                    <a:pt x="110" y="37"/>
                  </a:cubicBezTo>
                  <a:close/>
                  <a:moveTo>
                    <a:pt x="59" y="15"/>
                  </a:moveTo>
                  <a:cubicBezTo>
                    <a:pt x="68" y="16"/>
                    <a:pt x="78" y="17"/>
                    <a:pt x="87" y="19"/>
                  </a:cubicBezTo>
                  <a:cubicBezTo>
                    <a:pt x="94" y="20"/>
                    <a:pt x="102" y="20"/>
                    <a:pt x="109" y="21"/>
                  </a:cubicBezTo>
                  <a:cubicBezTo>
                    <a:pt x="108" y="21"/>
                    <a:pt x="107" y="22"/>
                    <a:pt x="107" y="24"/>
                  </a:cubicBezTo>
                  <a:cubicBezTo>
                    <a:pt x="107" y="25"/>
                    <a:pt x="107" y="26"/>
                    <a:pt x="108" y="27"/>
                  </a:cubicBezTo>
                  <a:cubicBezTo>
                    <a:pt x="101" y="26"/>
                    <a:pt x="93" y="24"/>
                    <a:pt x="86" y="23"/>
                  </a:cubicBezTo>
                  <a:cubicBezTo>
                    <a:pt x="86" y="23"/>
                    <a:pt x="86" y="23"/>
                    <a:pt x="86" y="23"/>
                  </a:cubicBezTo>
                  <a:cubicBezTo>
                    <a:pt x="85" y="22"/>
                    <a:pt x="85" y="21"/>
                    <a:pt x="84" y="20"/>
                  </a:cubicBezTo>
                  <a:cubicBezTo>
                    <a:pt x="85" y="20"/>
                    <a:pt x="86" y="20"/>
                    <a:pt x="86" y="20"/>
                  </a:cubicBezTo>
                  <a:cubicBezTo>
                    <a:pt x="87" y="21"/>
                    <a:pt x="88" y="21"/>
                    <a:pt x="89" y="22"/>
                  </a:cubicBezTo>
                  <a:cubicBezTo>
                    <a:pt x="90" y="23"/>
                    <a:pt x="91" y="23"/>
                    <a:pt x="93" y="24"/>
                  </a:cubicBezTo>
                  <a:cubicBezTo>
                    <a:pt x="93" y="24"/>
                    <a:pt x="93" y="24"/>
                    <a:pt x="93" y="23"/>
                  </a:cubicBezTo>
                  <a:cubicBezTo>
                    <a:pt x="93" y="23"/>
                    <a:pt x="92" y="22"/>
                    <a:pt x="92" y="22"/>
                  </a:cubicBezTo>
                  <a:cubicBezTo>
                    <a:pt x="91" y="20"/>
                    <a:pt x="93" y="22"/>
                    <a:pt x="93" y="22"/>
                  </a:cubicBezTo>
                  <a:cubicBezTo>
                    <a:pt x="95" y="23"/>
                    <a:pt x="96" y="24"/>
                    <a:pt x="98" y="25"/>
                  </a:cubicBezTo>
                  <a:cubicBezTo>
                    <a:pt x="98" y="25"/>
                    <a:pt x="98" y="25"/>
                    <a:pt x="98" y="24"/>
                  </a:cubicBezTo>
                  <a:cubicBezTo>
                    <a:pt x="98" y="24"/>
                    <a:pt x="98" y="23"/>
                    <a:pt x="98" y="23"/>
                  </a:cubicBezTo>
                  <a:cubicBezTo>
                    <a:pt x="97" y="22"/>
                    <a:pt x="95" y="20"/>
                    <a:pt x="97" y="21"/>
                  </a:cubicBezTo>
                  <a:cubicBezTo>
                    <a:pt x="99" y="22"/>
                    <a:pt x="100" y="24"/>
                    <a:pt x="102" y="25"/>
                  </a:cubicBezTo>
                  <a:cubicBezTo>
                    <a:pt x="103" y="26"/>
                    <a:pt x="103" y="25"/>
                    <a:pt x="103" y="25"/>
                  </a:cubicBezTo>
                  <a:cubicBezTo>
                    <a:pt x="102" y="24"/>
                    <a:pt x="102" y="24"/>
                    <a:pt x="102" y="23"/>
                  </a:cubicBezTo>
                  <a:cubicBezTo>
                    <a:pt x="101" y="22"/>
                    <a:pt x="100" y="21"/>
                    <a:pt x="102" y="22"/>
                  </a:cubicBezTo>
                  <a:cubicBezTo>
                    <a:pt x="103" y="23"/>
                    <a:pt x="104" y="25"/>
                    <a:pt x="105" y="26"/>
                  </a:cubicBezTo>
                  <a:cubicBezTo>
                    <a:pt x="106" y="26"/>
                    <a:pt x="106" y="26"/>
                    <a:pt x="106" y="26"/>
                  </a:cubicBezTo>
                  <a:cubicBezTo>
                    <a:pt x="106" y="25"/>
                    <a:pt x="106" y="24"/>
                    <a:pt x="105" y="24"/>
                  </a:cubicBezTo>
                  <a:cubicBezTo>
                    <a:pt x="104" y="22"/>
                    <a:pt x="104" y="22"/>
                    <a:pt x="105" y="24"/>
                  </a:cubicBezTo>
                  <a:cubicBezTo>
                    <a:pt x="105" y="24"/>
                    <a:pt x="106" y="24"/>
                    <a:pt x="106" y="24"/>
                  </a:cubicBezTo>
                  <a:cubicBezTo>
                    <a:pt x="106" y="22"/>
                    <a:pt x="106" y="23"/>
                    <a:pt x="106" y="22"/>
                  </a:cubicBezTo>
                  <a:cubicBezTo>
                    <a:pt x="106" y="21"/>
                    <a:pt x="105" y="21"/>
                    <a:pt x="105" y="22"/>
                  </a:cubicBezTo>
                  <a:cubicBezTo>
                    <a:pt x="106" y="24"/>
                    <a:pt x="104" y="21"/>
                    <a:pt x="104" y="21"/>
                  </a:cubicBezTo>
                  <a:cubicBezTo>
                    <a:pt x="103" y="21"/>
                    <a:pt x="103" y="21"/>
                    <a:pt x="103" y="21"/>
                  </a:cubicBezTo>
                  <a:cubicBezTo>
                    <a:pt x="104" y="22"/>
                    <a:pt x="107" y="27"/>
                    <a:pt x="104" y="23"/>
                  </a:cubicBezTo>
                  <a:cubicBezTo>
                    <a:pt x="103" y="22"/>
                    <a:pt x="102" y="21"/>
                    <a:pt x="100" y="21"/>
                  </a:cubicBezTo>
                  <a:cubicBezTo>
                    <a:pt x="100" y="21"/>
                    <a:pt x="100" y="21"/>
                    <a:pt x="100" y="21"/>
                  </a:cubicBezTo>
                  <a:cubicBezTo>
                    <a:pt x="100" y="21"/>
                    <a:pt x="103" y="25"/>
                    <a:pt x="101" y="24"/>
                  </a:cubicBezTo>
                  <a:cubicBezTo>
                    <a:pt x="100" y="24"/>
                    <a:pt x="100" y="23"/>
                    <a:pt x="99" y="22"/>
                  </a:cubicBezTo>
                  <a:cubicBezTo>
                    <a:pt x="98" y="21"/>
                    <a:pt x="97" y="20"/>
                    <a:pt x="95" y="20"/>
                  </a:cubicBezTo>
                  <a:cubicBezTo>
                    <a:pt x="95" y="20"/>
                    <a:pt x="95" y="20"/>
                    <a:pt x="95" y="20"/>
                  </a:cubicBezTo>
                  <a:cubicBezTo>
                    <a:pt x="95" y="21"/>
                    <a:pt x="96" y="22"/>
                    <a:pt x="97" y="22"/>
                  </a:cubicBezTo>
                  <a:cubicBezTo>
                    <a:pt x="99" y="25"/>
                    <a:pt x="96" y="23"/>
                    <a:pt x="95" y="23"/>
                  </a:cubicBezTo>
                  <a:cubicBezTo>
                    <a:pt x="94" y="22"/>
                    <a:pt x="93" y="21"/>
                    <a:pt x="91" y="20"/>
                  </a:cubicBezTo>
                  <a:cubicBezTo>
                    <a:pt x="91" y="20"/>
                    <a:pt x="91" y="20"/>
                    <a:pt x="91" y="20"/>
                  </a:cubicBezTo>
                  <a:cubicBezTo>
                    <a:pt x="91" y="21"/>
                    <a:pt x="93" y="23"/>
                    <a:pt x="91" y="23"/>
                  </a:cubicBezTo>
                  <a:cubicBezTo>
                    <a:pt x="90" y="22"/>
                    <a:pt x="89" y="21"/>
                    <a:pt x="87" y="20"/>
                  </a:cubicBezTo>
                  <a:cubicBezTo>
                    <a:pt x="86" y="19"/>
                    <a:pt x="85" y="19"/>
                    <a:pt x="83" y="19"/>
                  </a:cubicBezTo>
                  <a:cubicBezTo>
                    <a:pt x="83" y="19"/>
                    <a:pt x="83" y="19"/>
                    <a:pt x="83" y="20"/>
                  </a:cubicBezTo>
                  <a:cubicBezTo>
                    <a:pt x="84" y="22"/>
                    <a:pt x="86" y="23"/>
                    <a:pt x="83" y="21"/>
                  </a:cubicBezTo>
                  <a:cubicBezTo>
                    <a:pt x="81" y="20"/>
                    <a:pt x="80" y="19"/>
                    <a:pt x="78" y="18"/>
                  </a:cubicBezTo>
                  <a:cubicBezTo>
                    <a:pt x="78" y="18"/>
                    <a:pt x="77" y="18"/>
                    <a:pt x="78" y="18"/>
                  </a:cubicBezTo>
                  <a:cubicBezTo>
                    <a:pt x="78" y="19"/>
                    <a:pt x="78" y="20"/>
                    <a:pt x="79" y="20"/>
                  </a:cubicBezTo>
                  <a:cubicBezTo>
                    <a:pt x="80" y="23"/>
                    <a:pt x="77" y="20"/>
                    <a:pt x="77" y="20"/>
                  </a:cubicBezTo>
                  <a:cubicBezTo>
                    <a:pt x="75" y="19"/>
                    <a:pt x="74" y="18"/>
                    <a:pt x="72" y="17"/>
                  </a:cubicBezTo>
                  <a:cubicBezTo>
                    <a:pt x="72" y="17"/>
                    <a:pt x="72" y="17"/>
                    <a:pt x="72" y="17"/>
                  </a:cubicBezTo>
                  <a:cubicBezTo>
                    <a:pt x="73" y="18"/>
                    <a:pt x="75" y="21"/>
                    <a:pt x="72" y="19"/>
                  </a:cubicBezTo>
                  <a:cubicBezTo>
                    <a:pt x="71" y="18"/>
                    <a:pt x="69" y="17"/>
                    <a:pt x="68" y="16"/>
                  </a:cubicBezTo>
                  <a:cubicBezTo>
                    <a:pt x="68" y="16"/>
                    <a:pt x="67" y="16"/>
                    <a:pt x="67" y="17"/>
                  </a:cubicBezTo>
                  <a:cubicBezTo>
                    <a:pt x="68" y="17"/>
                    <a:pt x="68" y="18"/>
                    <a:pt x="69" y="19"/>
                  </a:cubicBezTo>
                  <a:cubicBezTo>
                    <a:pt x="69" y="19"/>
                    <a:pt x="67" y="18"/>
                    <a:pt x="66" y="18"/>
                  </a:cubicBezTo>
                  <a:cubicBezTo>
                    <a:pt x="65" y="17"/>
                    <a:pt x="64" y="16"/>
                    <a:pt x="63" y="16"/>
                  </a:cubicBezTo>
                  <a:cubicBezTo>
                    <a:pt x="63" y="16"/>
                    <a:pt x="62" y="16"/>
                    <a:pt x="63" y="16"/>
                  </a:cubicBezTo>
                  <a:cubicBezTo>
                    <a:pt x="65" y="18"/>
                    <a:pt x="63" y="18"/>
                    <a:pt x="62" y="17"/>
                  </a:cubicBezTo>
                  <a:cubicBezTo>
                    <a:pt x="61" y="17"/>
                    <a:pt x="60" y="16"/>
                    <a:pt x="59" y="15"/>
                  </a:cubicBezTo>
                  <a:cubicBezTo>
                    <a:pt x="59" y="15"/>
                    <a:pt x="59" y="15"/>
                    <a:pt x="59" y="15"/>
                  </a:cubicBezTo>
                  <a:cubicBezTo>
                    <a:pt x="59" y="16"/>
                    <a:pt x="59" y="17"/>
                    <a:pt x="59" y="17"/>
                  </a:cubicBezTo>
                  <a:cubicBezTo>
                    <a:pt x="60" y="19"/>
                    <a:pt x="59" y="18"/>
                    <a:pt x="58" y="17"/>
                  </a:cubicBezTo>
                  <a:cubicBezTo>
                    <a:pt x="57" y="16"/>
                    <a:pt x="56" y="15"/>
                    <a:pt x="55" y="15"/>
                  </a:cubicBezTo>
                  <a:cubicBezTo>
                    <a:pt x="55" y="15"/>
                    <a:pt x="54" y="15"/>
                    <a:pt x="55" y="15"/>
                  </a:cubicBezTo>
                  <a:cubicBezTo>
                    <a:pt x="55" y="16"/>
                    <a:pt x="55" y="16"/>
                    <a:pt x="56" y="17"/>
                  </a:cubicBezTo>
                  <a:cubicBezTo>
                    <a:pt x="55" y="17"/>
                    <a:pt x="54" y="16"/>
                    <a:pt x="53" y="16"/>
                  </a:cubicBezTo>
                  <a:cubicBezTo>
                    <a:pt x="52" y="15"/>
                    <a:pt x="51" y="15"/>
                    <a:pt x="50" y="14"/>
                  </a:cubicBezTo>
                  <a:cubicBezTo>
                    <a:pt x="50" y="14"/>
                    <a:pt x="50" y="14"/>
                    <a:pt x="50" y="15"/>
                  </a:cubicBezTo>
                  <a:cubicBezTo>
                    <a:pt x="50" y="15"/>
                    <a:pt x="52" y="18"/>
                    <a:pt x="50" y="17"/>
                  </a:cubicBezTo>
                  <a:cubicBezTo>
                    <a:pt x="49" y="15"/>
                    <a:pt x="47" y="14"/>
                    <a:pt x="46" y="14"/>
                  </a:cubicBezTo>
                  <a:cubicBezTo>
                    <a:pt x="46" y="13"/>
                    <a:pt x="45" y="14"/>
                    <a:pt x="45" y="14"/>
                  </a:cubicBezTo>
                  <a:cubicBezTo>
                    <a:pt x="46" y="15"/>
                    <a:pt x="46" y="15"/>
                    <a:pt x="46" y="16"/>
                  </a:cubicBezTo>
                  <a:cubicBezTo>
                    <a:pt x="47" y="18"/>
                    <a:pt x="45" y="15"/>
                    <a:pt x="45" y="15"/>
                  </a:cubicBezTo>
                  <a:cubicBezTo>
                    <a:pt x="43" y="14"/>
                    <a:pt x="42" y="13"/>
                    <a:pt x="40" y="13"/>
                  </a:cubicBezTo>
                  <a:cubicBezTo>
                    <a:pt x="40" y="13"/>
                    <a:pt x="40" y="13"/>
                    <a:pt x="40" y="13"/>
                  </a:cubicBezTo>
                  <a:cubicBezTo>
                    <a:pt x="41" y="14"/>
                    <a:pt x="42" y="16"/>
                    <a:pt x="42" y="16"/>
                  </a:cubicBezTo>
                  <a:cubicBezTo>
                    <a:pt x="41" y="16"/>
                    <a:pt x="40" y="15"/>
                    <a:pt x="39" y="14"/>
                  </a:cubicBezTo>
                  <a:cubicBezTo>
                    <a:pt x="38" y="13"/>
                    <a:pt x="37" y="13"/>
                    <a:pt x="36" y="12"/>
                  </a:cubicBezTo>
                  <a:cubicBezTo>
                    <a:pt x="35" y="12"/>
                    <a:pt x="35" y="12"/>
                    <a:pt x="35" y="12"/>
                  </a:cubicBezTo>
                  <a:cubicBezTo>
                    <a:pt x="36" y="13"/>
                    <a:pt x="37" y="16"/>
                    <a:pt x="37" y="16"/>
                  </a:cubicBezTo>
                  <a:cubicBezTo>
                    <a:pt x="35" y="15"/>
                    <a:pt x="34" y="13"/>
                    <a:pt x="33" y="12"/>
                  </a:cubicBezTo>
                  <a:cubicBezTo>
                    <a:pt x="33" y="12"/>
                    <a:pt x="32" y="12"/>
                    <a:pt x="32" y="12"/>
                  </a:cubicBezTo>
                  <a:cubicBezTo>
                    <a:pt x="33" y="14"/>
                    <a:pt x="35" y="16"/>
                    <a:pt x="33" y="14"/>
                  </a:cubicBezTo>
                  <a:cubicBezTo>
                    <a:pt x="31" y="13"/>
                    <a:pt x="30" y="12"/>
                    <a:pt x="29" y="11"/>
                  </a:cubicBezTo>
                  <a:cubicBezTo>
                    <a:pt x="28" y="11"/>
                    <a:pt x="28" y="11"/>
                    <a:pt x="28" y="12"/>
                  </a:cubicBezTo>
                  <a:cubicBezTo>
                    <a:pt x="28" y="12"/>
                    <a:pt x="30" y="16"/>
                    <a:pt x="29" y="14"/>
                  </a:cubicBezTo>
                  <a:cubicBezTo>
                    <a:pt x="27" y="14"/>
                    <a:pt x="26" y="12"/>
                    <a:pt x="25" y="11"/>
                  </a:cubicBezTo>
                  <a:cubicBezTo>
                    <a:pt x="25" y="11"/>
                    <a:pt x="24" y="11"/>
                    <a:pt x="24" y="12"/>
                  </a:cubicBezTo>
                  <a:cubicBezTo>
                    <a:pt x="25" y="13"/>
                    <a:pt x="27" y="17"/>
                    <a:pt x="25" y="14"/>
                  </a:cubicBezTo>
                  <a:cubicBezTo>
                    <a:pt x="23" y="13"/>
                    <a:pt x="23" y="12"/>
                    <a:pt x="21" y="11"/>
                  </a:cubicBezTo>
                  <a:cubicBezTo>
                    <a:pt x="21" y="11"/>
                    <a:pt x="20" y="11"/>
                    <a:pt x="21" y="11"/>
                  </a:cubicBezTo>
                  <a:cubicBezTo>
                    <a:pt x="21" y="12"/>
                    <a:pt x="23" y="16"/>
                    <a:pt x="21" y="14"/>
                  </a:cubicBezTo>
                  <a:cubicBezTo>
                    <a:pt x="19" y="13"/>
                    <a:pt x="18" y="11"/>
                    <a:pt x="16" y="11"/>
                  </a:cubicBezTo>
                  <a:cubicBezTo>
                    <a:pt x="16" y="10"/>
                    <a:pt x="16" y="11"/>
                    <a:pt x="16" y="11"/>
                  </a:cubicBezTo>
                  <a:cubicBezTo>
                    <a:pt x="18" y="15"/>
                    <a:pt x="14" y="11"/>
                    <a:pt x="14" y="11"/>
                  </a:cubicBezTo>
                  <a:cubicBezTo>
                    <a:pt x="14" y="10"/>
                    <a:pt x="13" y="11"/>
                    <a:pt x="13" y="11"/>
                  </a:cubicBezTo>
                  <a:cubicBezTo>
                    <a:pt x="15" y="14"/>
                    <a:pt x="12" y="11"/>
                    <a:pt x="11" y="10"/>
                  </a:cubicBezTo>
                  <a:cubicBezTo>
                    <a:pt x="11" y="10"/>
                    <a:pt x="11" y="10"/>
                    <a:pt x="11" y="10"/>
                  </a:cubicBezTo>
                  <a:cubicBezTo>
                    <a:pt x="13" y="14"/>
                    <a:pt x="9" y="10"/>
                    <a:pt x="8" y="9"/>
                  </a:cubicBezTo>
                  <a:cubicBezTo>
                    <a:pt x="8" y="9"/>
                    <a:pt x="8" y="9"/>
                    <a:pt x="8" y="9"/>
                  </a:cubicBezTo>
                  <a:cubicBezTo>
                    <a:pt x="7" y="10"/>
                    <a:pt x="8" y="11"/>
                    <a:pt x="9" y="12"/>
                  </a:cubicBezTo>
                  <a:cubicBezTo>
                    <a:pt x="8" y="11"/>
                    <a:pt x="7" y="10"/>
                    <a:pt x="6" y="9"/>
                  </a:cubicBezTo>
                  <a:cubicBezTo>
                    <a:pt x="6" y="9"/>
                    <a:pt x="5" y="10"/>
                    <a:pt x="5" y="10"/>
                  </a:cubicBezTo>
                  <a:cubicBezTo>
                    <a:pt x="6" y="11"/>
                    <a:pt x="8" y="13"/>
                    <a:pt x="6" y="13"/>
                  </a:cubicBezTo>
                  <a:cubicBezTo>
                    <a:pt x="6" y="13"/>
                    <a:pt x="6" y="13"/>
                    <a:pt x="6" y="13"/>
                  </a:cubicBezTo>
                  <a:cubicBezTo>
                    <a:pt x="5" y="13"/>
                    <a:pt x="5" y="13"/>
                    <a:pt x="6" y="14"/>
                  </a:cubicBezTo>
                  <a:cubicBezTo>
                    <a:pt x="6" y="14"/>
                    <a:pt x="6" y="14"/>
                    <a:pt x="6" y="14"/>
                  </a:cubicBezTo>
                  <a:cubicBezTo>
                    <a:pt x="6" y="14"/>
                    <a:pt x="6" y="14"/>
                    <a:pt x="6" y="14"/>
                  </a:cubicBezTo>
                  <a:cubicBezTo>
                    <a:pt x="7" y="14"/>
                    <a:pt x="7" y="14"/>
                    <a:pt x="7" y="13"/>
                  </a:cubicBezTo>
                  <a:cubicBezTo>
                    <a:pt x="7" y="12"/>
                    <a:pt x="7" y="13"/>
                    <a:pt x="7" y="11"/>
                  </a:cubicBezTo>
                  <a:cubicBezTo>
                    <a:pt x="6" y="9"/>
                    <a:pt x="8" y="13"/>
                    <a:pt x="9" y="13"/>
                  </a:cubicBezTo>
                  <a:cubicBezTo>
                    <a:pt x="9" y="13"/>
                    <a:pt x="10" y="13"/>
                    <a:pt x="9" y="13"/>
                  </a:cubicBezTo>
                  <a:cubicBezTo>
                    <a:pt x="9" y="13"/>
                    <a:pt x="8" y="10"/>
                    <a:pt x="9" y="10"/>
                  </a:cubicBezTo>
                  <a:cubicBezTo>
                    <a:pt x="10" y="11"/>
                    <a:pt x="11" y="12"/>
                    <a:pt x="11" y="13"/>
                  </a:cubicBezTo>
                  <a:cubicBezTo>
                    <a:pt x="12" y="13"/>
                    <a:pt x="12" y="13"/>
                    <a:pt x="12" y="13"/>
                  </a:cubicBezTo>
                  <a:cubicBezTo>
                    <a:pt x="12" y="12"/>
                    <a:pt x="12" y="12"/>
                    <a:pt x="12" y="11"/>
                  </a:cubicBezTo>
                  <a:cubicBezTo>
                    <a:pt x="12" y="12"/>
                    <a:pt x="13" y="13"/>
                    <a:pt x="14" y="14"/>
                  </a:cubicBezTo>
                  <a:cubicBezTo>
                    <a:pt x="14" y="14"/>
                    <a:pt x="15" y="14"/>
                    <a:pt x="15" y="14"/>
                  </a:cubicBezTo>
                  <a:cubicBezTo>
                    <a:pt x="15" y="13"/>
                    <a:pt x="15" y="12"/>
                    <a:pt x="14" y="12"/>
                  </a:cubicBezTo>
                  <a:cubicBezTo>
                    <a:pt x="15" y="12"/>
                    <a:pt x="16" y="13"/>
                    <a:pt x="17" y="14"/>
                  </a:cubicBezTo>
                  <a:cubicBezTo>
                    <a:pt x="17" y="14"/>
                    <a:pt x="17" y="14"/>
                    <a:pt x="17" y="14"/>
                  </a:cubicBezTo>
                  <a:cubicBezTo>
                    <a:pt x="17" y="13"/>
                    <a:pt x="16" y="11"/>
                    <a:pt x="18" y="12"/>
                  </a:cubicBezTo>
                  <a:cubicBezTo>
                    <a:pt x="19" y="13"/>
                    <a:pt x="21" y="15"/>
                    <a:pt x="22" y="16"/>
                  </a:cubicBezTo>
                  <a:cubicBezTo>
                    <a:pt x="22" y="16"/>
                    <a:pt x="23" y="16"/>
                    <a:pt x="23" y="15"/>
                  </a:cubicBezTo>
                  <a:cubicBezTo>
                    <a:pt x="22" y="14"/>
                    <a:pt x="23" y="15"/>
                    <a:pt x="22" y="14"/>
                  </a:cubicBezTo>
                  <a:cubicBezTo>
                    <a:pt x="22" y="14"/>
                    <a:pt x="20" y="11"/>
                    <a:pt x="22" y="12"/>
                  </a:cubicBezTo>
                  <a:cubicBezTo>
                    <a:pt x="24" y="13"/>
                    <a:pt x="24" y="15"/>
                    <a:pt x="26" y="16"/>
                  </a:cubicBezTo>
                  <a:cubicBezTo>
                    <a:pt x="26" y="16"/>
                    <a:pt x="26" y="16"/>
                    <a:pt x="26" y="16"/>
                  </a:cubicBezTo>
                  <a:cubicBezTo>
                    <a:pt x="26" y="15"/>
                    <a:pt x="26" y="13"/>
                    <a:pt x="25" y="12"/>
                  </a:cubicBezTo>
                  <a:cubicBezTo>
                    <a:pt x="27" y="13"/>
                    <a:pt x="28" y="15"/>
                    <a:pt x="30" y="16"/>
                  </a:cubicBezTo>
                  <a:cubicBezTo>
                    <a:pt x="30" y="16"/>
                    <a:pt x="30" y="16"/>
                    <a:pt x="30" y="16"/>
                  </a:cubicBezTo>
                  <a:cubicBezTo>
                    <a:pt x="30" y="14"/>
                    <a:pt x="30" y="13"/>
                    <a:pt x="29" y="12"/>
                  </a:cubicBezTo>
                  <a:cubicBezTo>
                    <a:pt x="30" y="13"/>
                    <a:pt x="31" y="13"/>
                    <a:pt x="31" y="14"/>
                  </a:cubicBezTo>
                  <a:cubicBezTo>
                    <a:pt x="32" y="14"/>
                    <a:pt x="33" y="15"/>
                    <a:pt x="34" y="16"/>
                  </a:cubicBezTo>
                  <a:cubicBezTo>
                    <a:pt x="34" y="16"/>
                    <a:pt x="34" y="16"/>
                    <a:pt x="34" y="16"/>
                  </a:cubicBezTo>
                  <a:cubicBezTo>
                    <a:pt x="34" y="15"/>
                    <a:pt x="33" y="13"/>
                    <a:pt x="33" y="13"/>
                  </a:cubicBezTo>
                  <a:cubicBezTo>
                    <a:pt x="35" y="14"/>
                    <a:pt x="36" y="16"/>
                    <a:pt x="37" y="17"/>
                  </a:cubicBezTo>
                  <a:cubicBezTo>
                    <a:pt x="37" y="17"/>
                    <a:pt x="38" y="17"/>
                    <a:pt x="38" y="17"/>
                  </a:cubicBezTo>
                  <a:cubicBezTo>
                    <a:pt x="38" y="15"/>
                    <a:pt x="38" y="16"/>
                    <a:pt x="37" y="15"/>
                  </a:cubicBezTo>
                  <a:cubicBezTo>
                    <a:pt x="37" y="13"/>
                    <a:pt x="37" y="13"/>
                    <a:pt x="38" y="14"/>
                  </a:cubicBezTo>
                  <a:cubicBezTo>
                    <a:pt x="40" y="15"/>
                    <a:pt x="41" y="17"/>
                    <a:pt x="43" y="17"/>
                  </a:cubicBezTo>
                  <a:cubicBezTo>
                    <a:pt x="43" y="17"/>
                    <a:pt x="43" y="17"/>
                    <a:pt x="43" y="17"/>
                  </a:cubicBezTo>
                  <a:cubicBezTo>
                    <a:pt x="43" y="16"/>
                    <a:pt x="40" y="13"/>
                    <a:pt x="43" y="14"/>
                  </a:cubicBezTo>
                  <a:cubicBezTo>
                    <a:pt x="44" y="15"/>
                    <a:pt x="45" y="17"/>
                    <a:pt x="47" y="18"/>
                  </a:cubicBezTo>
                  <a:cubicBezTo>
                    <a:pt x="47" y="18"/>
                    <a:pt x="47" y="18"/>
                    <a:pt x="47" y="17"/>
                  </a:cubicBezTo>
                  <a:cubicBezTo>
                    <a:pt x="47" y="16"/>
                    <a:pt x="45" y="14"/>
                    <a:pt x="47" y="15"/>
                  </a:cubicBezTo>
                  <a:cubicBezTo>
                    <a:pt x="49" y="16"/>
                    <a:pt x="50" y="18"/>
                    <a:pt x="52" y="18"/>
                  </a:cubicBezTo>
                  <a:cubicBezTo>
                    <a:pt x="52" y="19"/>
                    <a:pt x="53" y="18"/>
                    <a:pt x="52" y="18"/>
                  </a:cubicBezTo>
                  <a:cubicBezTo>
                    <a:pt x="52" y="18"/>
                    <a:pt x="51" y="15"/>
                    <a:pt x="52" y="16"/>
                  </a:cubicBezTo>
                  <a:cubicBezTo>
                    <a:pt x="53" y="16"/>
                    <a:pt x="55" y="18"/>
                    <a:pt x="56" y="18"/>
                  </a:cubicBezTo>
                  <a:cubicBezTo>
                    <a:pt x="56" y="18"/>
                    <a:pt x="56" y="18"/>
                    <a:pt x="56" y="18"/>
                  </a:cubicBezTo>
                  <a:cubicBezTo>
                    <a:pt x="56" y="16"/>
                    <a:pt x="55" y="15"/>
                    <a:pt x="57" y="17"/>
                  </a:cubicBezTo>
                  <a:cubicBezTo>
                    <a:pt x="58" y="18"/>
                    <a:pt x="59" y="18"/>
                    <a:pt x="61" y="19"/>
                  </a:cubicBezTo>
                  <a:cubicBezTo>
                    <a:pt x="61" y="19"/>
                    <a:pt x="61" y="19"/>
                    <a:pt x="61" y="19"/>
                  </a:cubicBezTo>
                  <a:cubicBezTo>
                    <a:pt x="60" y="17"/>
                    <a:pt x="58" y="15"/>
                    <a:pt x="61" y="17"/>
                  </a:cubicBezTo>
                  <a:cubicBezTo>
                    <a:pt x="62" y="18"/>
                    <a:pt x="63" y="19"/>
                    <a:pt x="65" y="20"/>
                  </a:cubicBezTo>
                  <a:cubicBezTo>
                    <a:pt x="65" y="20"/>
                    <a:pt x="65" y="19"/>
                    <a:pt x="65" y="19"/>
                  </a:cubicBezTo>
                  <a:cubicBezTo>
                    <a:pt x="65" y="18"/>
                    <a:pt x="65" y="17"/>
                    <a:pt x="64" y="17"/>
                  </a:cubicBezTo>
                  <a:cubicBezTo>
                    <a:pt x="65" y="18"/>
                    <a:pt x="67" y="19"/>
                    <a:pt x="69" y="20"/>
                  </a:cubicBezTo>
                  <a:cubicBezTo>
                    <a:pt x="70" y="20"/>
                    <a:pt x="70" y="20"/>
                    <a:pt x="70" y="20"/>
                  </a:cubicBezTo>
                  <a:cubicBezTo>
                    <a:pt x="69" y="19"/>
                    <a:pt x="69" y="19"/>
                    <a:pt x="69" y="18"/>
                  </a:cubicBezTo>
                  <a:cubicBezTo>
                    <a:pt x="68" y="16"/>
                    <a:pt x="70" y="18"/>
                    <a:pt x="71" y="19"/>
                  </a:cubicBezTo>
                  <a:cubicBezTo>
                    <a:pt x="72" y="20"/>
                    <a:pt x="73" y="20"/>
                    <a:pt x="74" y="21"/>
                  </a:cubicBezTo>
                  <a:cubicBezTo>
                    <a:pt x="75" y="21"/>
                    <a:pt x="75" y="21"/>
                    <a:pt x="75" y="21"/>
                  </a:cubicBezTo>
                  <a:cubicBezTo>
                    <a:pt x="74" y="20"/>
                    <a:pt x="73" y="18"/>
                    <a:pt x="73" y="18"/>
                  </a:cubicBezTo>
                  <a:cubicBezTo>
                    <a:pt x="75" y="19"/>
                    <a:pt x="77" y="21"/>
                    <a:pt x="79" y="22"/>
                  </a:cubicBezTo>
                  <a:cubicBezTo>
                    <a:pt x="72" y="21"/>
                    <a:pt x="65" y="21"/>
                    <a:pt x="58" y="20"/>
                  </a:cubicBezTo>
                  <a:cubicBezTo>
                    <a:pt x="49" y="19"/>
                    <a:pt x="40" y="18"/>
                    <a:pt x="31" y="17"/>
                  </a:cubicBezTo>
                  <a:cubicBezTo>
                    <a:pt x="22" y="17"/>
                    <a:pt x="12" y="17"/>
                    <a:pt x="4" y="14"/>
                  </a:cubicBezTo>
                  <a:cubicBezTo>
                    <a:pt x="4" y="14"/>
                    <a:pt x="4" y="14"/>
                    <a:pt x="4" y="14"/>
                  </a:cubicBezTo>
                  <a:cubicBezTo>
                    <a:pt x="4" y="12"/>
                    <a:pt x="4" y="10"/>
                    <a:pt x="5" y="8"/>
                  </a:cubicBezTo>
                  <a:cubicBezTo>
                    <a:pt x="23" y="10"/>
                    <a:pt x="41" y="12"/>
                    <a:pt x="59" y="15"/>
                  </a:cubicBezTo>
                  <a:close/>
                  <a:moveTo>
                    <a:pt x="80" y="22"/>
                  </a:moveTo>
                  <a:cubicBezTo>
                    <a:pt x="80" y="22"/>
                    <a:pt x="80" y="22"/>
                    <a:pt x="80" y="22"/>
                  </a:cubicBezTo>
                  <a:cubicBezTo>
                    <a:pt x="79" y="20"/>
                    <a:pt x="77" y="18"/>
                    <a:pt x="81" y="20"/>
                  </a:cubicBezTo>
                  <a:cubicBezTo>
                    <a:pt x="82" y="21"/>
                    <a:pt x="83" y="22"/>
                    <a:pt x="85" y="23"/>
                  </a:cubicBezTo>
                  <a:cubicBezTo>
                    <a:pt x="83" y="23"/>
                    <a:pt x="81" y="22"/>
                    <a:pt x="80" y="22"/>
                  </a:cubicBezTo>
                  <a:close/>
                  <a:moveTo>
                    <a:pt x="28" y="19"/>
                  </a:moveTo>
                  <a:cubicBezTo>
                    <a:pt x="37" y="20"/>
                    <a:pt x="46" y="21"/>
                    <a:pt x="55" y="22"/>
                  </a:cubicBezTo>
                  <a:cubicBezTo>
                    <a:pt x="64" y="23"/>
                    <a:pt x="73" y="24"/>
                    <a:pt x="83" y="25"/>
                  </a:cubicBezTo>
                  <a:cubicBezTo>
                    <a:pt x="91" y="26"/>
                    <a:pt x="99" y="28"/>
                    <a:pt x="107" y="29"/>
                  </a:cubicBezTo>
                  <a:cubicBezTo>
                    <a:pt x="107" y="29"/>
                    <a:pt x="106" y="30"/>
                    <a:pt x="106" y="30"/>
                  </a:cubicBezTo>
                  <a:cubicBezTo>
                    <a:pt x="105" y="32"/>
                    <a:pt x="105" y="33"/>
                    <a:pt x="106" y="34"/>
                  </a:cubicBezTo>
                  <a:cubicBezTo>
                    <a:pt x="100" y="33"/>
                    <a:pt x="93" y="33"/>
                    <a:pt x="86" y="32"/>
                  </a:cubicBezTo>
                  <a:cubicBezTo>
                    <a:pt x="77" y="31"/>
                    <a:pt x="68" y="30"/>
                    <a:pt x="59" y="29"/>
                  </a:cubicBezTo>
                  <a:cubicBezTo>
                    <a:pt x="40" y="26"/>
                    <a:pt x="22" y="23"/>
                    <a:pt x="4" y="21"/>
                  </a:cubicBezTo>
                  <a:cubicBezTo>
                    <a:pt x="4" y="21"/>
                    <a:pt x="4" y="21"/>
                    <a:pt x="4" y="21"/>
                  </a:cubicBezTo>
                  <a:cubicBezTo>
                    <a:pt x="3" y="19"/>
                    <a:pt x="3" y="17"/>
                    <a:pt x="3" y="16"/>
                  </a:cubicBezTo>
                  <a:cubicBezTo>
                    <a:pt x="11" y="18"/>
                    <a:pt x="20" y="19"/>
                    <a:pt x="28" y="19"/>
                  </a:cubicBezTo>
                  <a:close/>
                  <a:moveTo>
                    <a:pt x="111" y="35"/>
                  </a:moveTo>
                  <a:cubicBezTo>
                    <a:pt x="111" y="34"/>
                    <a:pt x="111" y="34"/>
                    <a:pt x="110" y="34"/>
                  </a:cubicBezTo>
                  <a:cubicBezTo>
                    <a:pt x="110" y="34"/>
                    <a:pt x="109" y="34"/>
                    <a:pt x="108" y="33"/>
                  </a:cubicBezTo>
                  <a:cubicBezTo>
                    <a:pt x="105" y="31"/>
                    <a:pt x="110" y="30"/>
                    <a:pt x="111" y="30"/>
                  </a:cubicBezTo>
                  <a:cubicBezTo>
                    <a:pt x="111" y="30"/>
                    <a:pt x="111" y="30"/>
                    <a:pt x="111" y="30"/>
                  </a:cubicBezTo>
                  <a:cubicBezTo>
                    <a:pt x="111" y="30"/>
                    <a:pt x="112" y="30"/>
                    <a:pt x="112" y="30"/>
                  </a:cubicBezTo>
                  <a:cubicBezTo>
                    <a:pt x="112" y="30"/>
                    <a:pt x="112" y="30"/>
                    <a:pt x="112" y="30"/>
                  </a:cubicBezTo>
                  <a:cubicBezTo>
                    <a:pt x="113" y="30"/>
                    <a:pt x="114" y="30"/>
                    <a:pt x="115" y="30"/>
                  </a:cubicBezTo>
                  <a:cubicBezTo>
                    <a:pt x="116" y="30"/>
                    <a:pt x="116" y="30"/>
                    <a:pt x="116" y="30"/>
                  </a:cubicBezTo>
                  <a:cubicBezTo>
                    <a:pt x="116" y="30"/>
                    <a:pt x="116" y="30"/>
                    <a:pt x="116" y="30"/>
                  </a:cubicBezTo>
                  <a:cubicBezTo>
                    <a:pt x="116" y="30"/>
                    <a:pt x="116" y="30"/>
                    <a:pt x="116" y="30"/>
                  </a:cubicBezTo>
                  <a:cubicBezTo>
                    <a:pt x="117" y="30"/>
                    <a:pt x="117" y="28"/>
                    <a:pt x="116" y="28"/>
                  </a:cubicBezTo>
                  <a:cubicBezTo>
                    <a:pt x="114" y="27"/>
                    <a:pt x="111" y="27"/>
                    <a:pt x="109" y="25"/>
                  </a:cubicBezTo>
                  <a:cubicBezTo>
                    <a:pt x="107" y="22"/>
                    <a:pt x="112" y="22"/>
                    <a:pt x="113" y="22"/>
                  </a:cubicBezTo>
                  <a:cubicBezTo>
                    <a:pt x="115" y="22"/>
                    <a:pt x="116" y="22"/>
                    <a:pt x="117" y="22"/>
                  </a:cubicBezTo>
                  <a:cubicBezTo>
                    <a:pt x="119" y="22"/>
                    <a:pt x="119" y="20"/>
                    <a:pt x="117" y="20"/>
                  </a:cubicBezTo>
                  <a:cubicBezTo>
                    <a:pt x="116" y="20"/>
                    <a:pt x="115" y="19"/>
                    <a:pt x="114" y="19"/>
                  </a:cubicBezTo>
                  <a:cubicBezTo>
                    <a:pt x="113" y="19"/>
                    <a:pt x="110" y="16"/>
                    <a:pt x="113" y="16"/>
                  </a:cubicBezTo>
                  <a:cubicBezTo>
                    <a:pt x="118" y="19"/>
                    <a:pt x="124" y="21"/>
                    <a:pt x="130" y="24"/>
                  </a:cubicBezTo>
                  <a:cubicBezTo>
                    <a:pt x="130" y="24"/>
                    <a:pt x="130" y="24"/>
                    <a:pt x="130" y="24"/>
                  </a:cubicBezTo>
                  <a:cubicBezTo>
                    <a:pt x="130" y="26"/>
                    <a:pt x="130" y="28"/>
                    <a:pt x="130" y="30"/>
                  </a:cubicBezTo>
                  <a:cubicBezTo>
                    <a:pt x="128" y="30"/>
                    <a:pt x="126" y="31"/>
                    <a:pt x="125" y="31"/>
                  </a:cubicBezTo>
                  <a:cubicBezTo>
                    <a:pt x="120" y="32"/>
                    <a:pt x="116" y="34"/>
                    <a:pt x="111" y="35"/>
                  </a:cubicBezTo>
                  <a:close/>
                  <a:moveTo>
                    <a:pt x="138" y="28"/>
                  </a:moveTo>
                  <a:cubicBezTo>
                    <a:pt x="136" y="29"/>
                    <a:pt x="134" y="29"/>
                    <a:pt x="132" y="30"/>
                  </a:cubicBezTo>
                  <a:cubicBezTo>
                    <a:pt x="132" y="28"/>
                    <a:pt x="132" y="26"/>
                    <a:pt x="132" y="25"/>
                  </a:cubicBezTo>
                  <a:cubicBezTo>
                    <a:pt x="134" y="26"/>
                    <a:pt x="136" y="27"/>
                    <a:pt x="138" y="28"/>
                  </a:cubicBezTo>
                  <a:close/>
                  <a:moveTo>
                    <a:pt x="109" y="15"/>
                  </a:moveTo>
                  <a:cubicBezTo>
                    <a:pt x="109" y="16"/>
                    <a:pt x="109" y="16"/>
                    <a:pt x="109" y="17"/>
                  </a:cubicBezTo>
                  <a:cubicBezTo>
                    <a:pt x="110" y="18"/>
                    <a:pt x="110" y="18"/>
                    <a:pt x="110" y="19"/>
                  </a:cubicBezTo>
                  <a:cubicBezTo>
                    <a:pt x="103" y="18"/>
                    <a:pt x="95" y="18"/>
                    <a:pt x="87" y="17"/>
                  </a:cubicBezTo>
                  <a:cubicBezTo>
                    <a:pt x="78" y="15"/>
                    <a:pt x="69" y="14"/>
                    <a:pt x="60" y="13"/>
                  </a:cubicBezTo>
                  <a:cubicBezTo>
                    <a:pt x="42" y="10"/>
                    <a:pt x="23" y="8"/>
                    <a:pt x="5" y="6"/>
                  </a:cubicBezTo>
                  <a:cubicBezTo>
                    <a:pt x="6" y="5"/>
                    <a:pt x="6" y="4"/>
                    <a:pt x="6" y="3"/>
                  </a:cubicBezTo>
                  <a:cubicBezTo>
                    <a:pt x="13" y="1"/>
                    <a:pt x="22" y="5"/>
                    <a:pt x="30" y="6"/>
                  </a:cubicBezTo>
                  <a:cubicBezTo>
                    <a:pt x="39" y="7"/>
                    <a:pt x="48" y="8"/>
                    <a:pt x="57" y="9"/>
                  </a:cubicBezTo>
                  <a:cubicBezTo>
                    <a:pt x="66" y="10"/>
                    <a:pt x="76" y="10"/>
                    <a:pt x="85" y="11"/>
                  </a:cubicBezTo>
                  <a:cubicBezTo>
                    <a:pt x="93" y="12"/>
                    <a:pt x="101" y="14"/>
                    <a:pt x="109" y="15"/>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248"/>
            <p:cNvSpPr>
              <a:spLocks noEditPoints="1"/>
            </p:cNvSpPr>
            <p:nvPr/>
          </p:nvSpPr>
          <p:spPr bwMode="auto">
            <a:xfrm>
              <a:off x="7685333" y="1872684"/>
              <a:ext cx="568325" cy="525463"/>
            </a:xfrm>
            <a:custGeom>
              <a:avLst/>
              <a:gdLst>
                <a:gd name="T0" fmla="*/ 112 w 134"/>
                <a:gd name="T1" fmla="*/ 70 h 124"/>
                <a:gd name="T2" fmla="*/ 38 w 134"/>
                <a:gd name="T3" fmla="*/ 3 h 124"/>
                <a:gd name="T4" fmla="*/ 5 w 134"/>
                <a:gd name="T5" fmla="*/ 113 h 124"/>
                <a:gd name="T6" fmla="*/ 24 w 134"/>
                <a:gd name="T7" fmla="*/ 72 h 124"/>
                <a:gd name="T8" fmla="*/ 43 w 134"/>
                <a:gd name="T9" fmla="*/ 67 h 124"/>
                <a:gd name="T10" fmla="*/ 107 w 134"/>
                <a:gd name="T11" fmla="*/ 71 h 124"/>
                <a:gd name="T12" fmla="*/ 101 w 134"/>
                <a:gd name="T13" fmla="*/ 74 h 124"/>
                <a:gd name="T14" fmla="*/ 61 w 134"/>
                <a:gd name="T15" fmla="*/ 106 h 124"/>
                <a:gd name="T16" fmla="*/ 83 w 134"/>
                <a:gd name="T17" fmla="*/ 71 h 124"/>
                <a:gd name="T18" fmla="*/ 41 w 134"/>
                <a:gd name="T19" fmla="*/ 116 h 124"/>
                <a:gd name="T20" fmla="*/ 63 w 134"/>
                <a:gd name="T21" fmla="*/ 87 h 124"/>
                <a:gd name="T22" fmla="*/ 30 w 134"/>
                <a:gd name="T23" fmla="*/ 104 h 124"/>
                <a:gd name="T24" fmla="*/ 56 w 134"/>
                <a:gd name="T25" fmla="*/ 80 h 124"/>
                <a:gd name="T26" fmla="*/ 42 w 134"/>
                <a:gd name="T27" fmla="*/ 100 h 124"/>
                <a:gd name="T28" fmla="*/ 12 w 134"/>
                <a:gd name="T29" fmla="*/ 112 h 124"/>
                <a:gd name="T30" fmla="*/ 48 w 134"/>
                <a:gd name="T31" fmla="*/ 76 h 124"/>
                <a:gd name="T32" fmla="*/ 50 w 134"/>
                <a:gd name="T33" fmla="*/ 74 h 124"/>
                <a:gd name="T34" fmla="*/ 6 w 134"/>
                <a:gd name="T35" fmla="*/ 102 h 124"/>
                <a:gd name="T36" fmla="*/ 38 w 134"/>
                <a:gd name="T37" fmla="*/ 71 h 124"/>
                <a:gd name="T38" fmla="*/ 9 w 134"/>
                <a:gd name="T39" fmla="*/ 95 h 124"/>
                <a:gd name="T40" fmla="*/ 7 w 134"/>
                <a:gd name="T41" fmla="*/ 109 h 124"/>
                <a:gd name="T42" fmla="*/ 43 w 134"/>
                <a:gd name="T43" fmla="*/ 82 h 124"/>
                <a:gd name="T44" fmla="*/ 54 w 134"/>
                <a:gd name="T45" fmla="*/ 80 h 124"/>
                <a:gd name="T46" fmla="*/ 11 w 134"/>
                <a:gd name="T47" fmla="*/ 114 h 124"/>
                <a:gd name="T48" fmla="*/ 43 w 134"/>
                <a:gd name="T49" fmla="*/ 98 h 124"/>
                <a:gd name="T50" fmla="*/ 64 w 134"/>
                <a:gd name="T51" fmla="*/ 85 h 124"/>
                <a:gd name="T52" fmla="*/ 55 w 134"/>
                <a:gd name="T53" fmla="*/ 97 h 124"/>
                <a:gd name="T54" fmla="*/ 39 w 134"/>
                <a:gd name="T55" fmla="*/ 117 h 124"/>
                <a:gd name="T56" fmla="*/ 49 w 134"/>
                <a:gd name="T57" fmla="*/ 101 h 124"/>
                <a:gd name="T58" fmla="*/ 83 w 134"/>
                <a:gd name="T59" fmla="*/ 77 h 124"/>
                <a:gd name="T60" fmla="*/ 49 w 134"/>
                <a:gd name="T61" fmla="*/ 117 h 124"/>
                <a:gd name="T62" fmla="*/ 96 w 134"/>
                <a:gd name="T63" fmla="*/ 75 h 124"/>
                <a:gd name="T64" fmla="*/ 62 w 134"/>
                <a:gd name="T65" fmla="*/ 114 h 124"/>
                <a:gd name="T66" fmla="*/ 65 w 134"/>
                <a:gd name="T67" fmla="*/ 117 h 124"/>
                <a:gd name="T68" fmla="*/ 108 w 134"/>
                <a:gd name="T69" fmla="*/ 79 h 124"/>
                <a:gd name="T70" fmla="*/ 66 w 134"/>
                <a:gd name="T71" fmla="*/ 117 h 124"/>
                <a:gd name="T72" fmla="*/ 82 w 134"/>
                <a:gd name="T73" fmla="*/ 117 h 124"/>
                <a:gd name="T74" fmla="*/ 91 w 134"/>
                <a:gd name="T75" fmla="*/ 115 h 124"/>
                <a:gd name="T76" fmla="*/ 108 w 134"/>
                <a:gd name="T77" fmla="*/ 86 h 124"/>
                <a:gd name="T78" fmla="*/ 114 w 134"/>
                <a:gd name="T79" fmla="*/ 94 h 124"/>
                <a:gd name="T80" fmla="*/ 119 w 134"/>
                <a:gd name="T81" fmla="*/ 96 h 124"/>
                <a:gd name="T82" fmla="*/ 100 w 134"/>
                <a:gd name="T83" fmla="*/ 119 h 124"/>
                <a:gd name="T84" fmla="*/ 109 w 134"/>
                <a:gd name="T85" fmla="*/ 119 h 124"/>
                <a:gd name="T86" fmla="*/ 122 w 134"/>
                <a:gd name="T87" fmla="*/ 108 h 124"/>
                <a:gd name="T88" fmla="*/ 119 w 134"/>
                <a:gd name="T89" fmla="*/ 102 h 124"/>
                <a:gd name="T90" fmla="*/ 126 w 134"/>
                <a:gd name="T91" fmla="*/ 104 h 124"/>
                <a:gd name="T92" fmla="*/ 120 w 134"/>
                <a:gd name="T93" fmla="*/ 116 h 124"/>
                <a:gd name="T94" fmla="*/ 127 w 134"/>
                <a:gd name="T95" fmla="*/ 109 h 124"/>
                <a:gd name="T96" fmla="*/ 124 w 134"/>
                <a:gd name="T97" fmla="*/ 108 h 124"/>
                <a:gd name="T98" fmla="*/ 116 w 134"/>
                <a:gd name="T99" fmla="*/ 110 h 124"/>
                <a:gd name="T100" fmla="*/ 111 w 134"/>
                <a:gd name="T101" fmla="*/ 109 h 124"/>
                <a:gd name="T102" fmla="*/ 122 w 134"/>
                <a:gd name="T103" fmla="*/ 87 h 124"/>
                <a:gd name="T104" fmla="*/ 129 w 134"/>
                <a:gd name="T105" fmla="*/ 102 h 124"/>
                <a:gd name="T106" fmla="*/ 115 w 134"/>
                <a:gd name="T107" fmla="*/ 80 h 124"/>
                <a:gd name="T108" fmla="*/ 78 w 134"/>
                <a:gd name="T109" fmla="*/ 106 h 124"/>
                <a:gd name="T110" fmla="*/ 43 w 134"/>
                <a:gd name="T111" fmla="*/ 45 h 124"/>
                <a:gd name="T112" fmla="*/ 102 w 134"/>
                <a:gd name="T113" fmla="*/ 70 h 124"/>
                <a:gd name="T114" fmla="*/ 17 w 134"/>
                <a:gd name="T115" fmla="*/ 82 h 124"/>
                <a:gd name="T116" fmla="*/ 19 w 134"/>
                <a:gd name="T117"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24">
                  <a:moveTo>
                    <a:pt x="29" y="121"/>
                  </a:moveTo>
                  <a:cubicBezTo>
                    <a:pt x="34" y="121"/>
                    <a:pt x="40" y="120"/>
                    <a:pt x="45" y="120"/>
                  </a:cubicBezTo>
                  <a:cubicBezTo>
                    <a:pt x="54" y="120"/>
                    <a:pt x="62" y="120"/>
                    <a:pt x="71" y="121"/>
                  </a:cubicBezTo>
                  <a:cubicBezTo>
                    <a:pt x="85" y="122"/>
                    <a:pt x="100" y="124"/>
                    <a:pt x="114" y="121"/>
                  </a:cubicBezTo>
                  <a:cubicBezTo>
                    <a:pt x="124" y="119"/>
                    <a:pt x="134" y="112"/>
                    <a:pt x="132" y="100"/>
                  </a:cubicBezTo>
                  <a:cubicBezTo>
                    <a:pt x="130" y="88"/>
                    <a:pt x="120" y="78"/>
                    <a:pt x="112" y="70"/>
                  </a:cubicBezTo>
                  <a:cubicBezTo>
                    <a:pt x="102" y="61"/>
                    <a:pt x="91" y="53"/>
                    <a:pt x="82" y="43"/>
                  </a:cubicBezTo>
                  <a:cubicBezTo>
                    <a:pt x="77" y="38"/>
                    <a:pt x="73" y="31"/>
                    <a:pt x="72" y="24"/>
                  </a:cubicBezTo>
                  <a:cubicBezTo>
                    <a:pt x="72" y="17"/>
                    <a:pt x="76" y="10"/>
                    <a:pt x="79" y="5"/>
                  </a:cubicBezTo>
                  <a:cubicBezTo>
                    <a:pt x="80" y="4"/>
                    <a:pt x="79" y="3"/>
                    <a:pt x="79" y="2"/>
                  </a:cubicBezTo>
                  <a:cubicBezTo>
                    <a:pt x="78" y="2"/>
                    <a:pt x="78" y="1"/>
                    <a:pt x="77" y="1"/>
                  </a:cubicBezTo>
                  <a:cubicBezTo>
                    <a:pt x="64" y="2"/>
                    <a:pt x="51" y="0"/>
                    <a:pt x="38" y="3"/>
                  </a:cubicBezTo>
                  <a:cubicBezTo>
                    <a:pt x="37" y="3"/>
                    <a:pt x="37" y="4"/>
                    <a:pt x="37" y="5"/>
                  </a:cubicBezTo>
                  <a:cubicBezTo>
                    <a:pt x="37" y="5"/>
                    <a:pt x="37" y="6"/>
                    <a:pt x="37" y="7"/>
                  </a:cubicBezTo>
                  <a:cubicBezTo>
                    <a:pt x="41" y="13"/>
                    <a:pt x="44" y="20"/>
                    <a:pt x="45" y="28"/>
                  </a:cubicBezTo>
                  <a:cubicBezTo>
                    <a:pt x="46" y="37"/>
                    <a:pt x="40" y="45"/>
                    <a:pt x="35" y="52"/>
                  </a:cubicBezTo>
                  <a:cubicBezTo>
                    <a:pt x="27" y="63"/>
                    <a:pt x="18" y="74"/>
                    <a:pt x="11" y="85"/>
                  </a:cubicBezTo>
                  <a:cubicBezTo>
                    <a:pt x="6" y="93"/>
                    <a:pt x="0" y="104"/>
                    <a:pt x="5" y="113"/>
                  </a:cubicBezTo>
                  <a:cubicBezTo>
                    <a:pt x="10" y="120"/>
                    <a:pt x="21" y="121"/>
                    <a:pt x="29" y="121"/>
                  </a:cubicBezTo>
                  <a:close/>
                  <a:moveTo>
                    <a:pt x="24" y="72"/>
                  </a:moveTo>
                  <a:cubicBezTo>
                    <a:pt x="25" y="72"/>
                    <a:pt x="25" y="71"/>
                    <a:pt x="26" y="71"/>
                  </a:cubicBezTo>
                  <a:cubicBezTo>
                    <a:pt x="28" y="70"/>
                    <a:pt x="29" y="69"/>
                    <a:pt x="31" y="68"/>
                  </a:cubicBezTo>
                  <a:cubicBezTo>
                    <a:pt x="28" y="71"/>
                    <a:pt x="24" y="74"/>
                    <a:pt x="21" y="77"/>
                  </a:cubicBezTo>
                  <a:cubicBezTo>
                    <a:pt x="22" y="75"/>
                    <a:pt x="23" y="74"/>
                    <a:pt x="24" y="72"/>
                  </a:cubicBezTo>
                  <a:close/>
                  <a:moveTo>
                    <a:pt x="34" y="67"/>
                  </a:moveTo>
                  <a:cubicBezTo>
                    <a:pt x="35" y="67"/>
                    <a:pt x="36" y="67"/>
                    <a:pt x="38" y="67"/>
                  </a:cubicBezTo>
                  <a:cubicBezTo>
                    <a:pt x="34" y="68"/>
                    <a:pt x="30" y="70"/>
                    <a:pt x="27" y="73"/>
                  </a:cubicBezTo>
                  <a:cubicBezTo>
                    <a:pt x="29" y="71"/>
                    <a:pt x="31" y="69"/>
                    <a:pt x="34" y="67"/>
                  </a:cubicBezTo>
                  <a:close/>
                  <a:moveTo>
                    <a:pt x="41" y="67"/>
                  </a:moveTo>
                  <a:cubicBezTo>
                    <a:pt x="42" y="67"/>
                    <a:pt x="42" y="67"/>
                    <a:pt x="43" y="67"/>
                  </a:cubicBezTo>
                  <a:cubicBezTo>
                    <a:pt x="39" y="70"/>
                    <a:pt x="35" y="73"/>
                    <a:pt x="31" y="76"/>
                  </a:cubicBezTo>
                  <a:cubicBezTo>
                    <a:pt x="24" y="81"/>
                    <a:pt x="18" y="86"/>
                    <a:pt x="11" y="92"/>
                  </a:cubicBezTo>
                  <a:cubicBezTo>
                    <a:pt x="12" y="91"/>
                    <a:pt x="12" y="91"/>
                    <a:pt x="12" y="91"/>
                  </a:cubicBezTo>
                  <a:cubicBezTo>
                    <a:pt x="15" y="87"/>
                    <a:pt x="18" y="84"/>
                    <a:pt x="22" y="82"/>
                  </a:cubicBezTo>
                  <a:cubicBezTo>
                    <a:pt x="29" y="77"/>
                    <a:pt x="35" y="72"/>
                    <a:pt x="41" y="67"/>
                  </a:cubicBezTo>
                  <a:close/>
                  <a:moveTo>
                    <a:pt x="107" y="71"/>
                  </a:moveTo>
                  <a:cubicBezTo>
                    <a:pt x="98" y="78"/>
                    <a:pt x="91" y="85"/>
                    <a:pt x="83" y="92"/>
                  </a:cubicBezTo>
                  <a:cubicBezTo>
                    <a:pt x="79" y="96"/>
                    <a:pt x="75" y="100"/>
                    <a:pt x="71" y="104"/>
                  </a:cubicBezTo>
                  <a:cubicBezTo>
                    <a:pt x="74" y="101"/>
                    <a:pt x="77" y="98"/>
                    <a:pt x="80" y="95"/>
                  </a:cubicBezTo>
                  <a:cubicBezTo>
                    <a:pt x="86" y="88"/>
                    <a:pt x="92" y="82"/>
                    <a:pt x="96" y="74"/>
                  </a:cubicBezTo>
                  <a:cubicBezTo>
                    <a:pt x="97" y="75"/>
                    <a:pt x="97" y="75"/>
                    <a:pt x="98" y="75"/>
                  </a:cubicBezTo>
                  <a:cubicBezTo>
                    <a:pt x="99" y="75"/>
                    <a:pt x="100" y="75"/>
                    <a:pt x="101" y="74"/>
                  </a:cubicBezTo>
                  <a:cubicBezTo>
                    <a:pt x="103" y="74"/>
                    <a:pt x="105" y="71"/>
                    <a:pt x="107" y="71"/>
                  </a:cubicBezTo>
                  <a:close/>
                  <a:moveTo>
                    <a:pt x="90" y="72"/>
                  </a:moveTo>
                  <a:cubicBezTo>
                    <a:pt x="92" y="72"/>
                    <a:pt x="93" y="73"/>
                    <a:pt x="95" y="74"/>
                  </a:cubicBezTo>
                  <a:cubicBezTo>
                    <a:pt x="92" y="77"/>
                    <a:pt x="88" y="81"/>
                    <a:pt x="85" y="84"/>
                  </a:cubicBezTo>
                  <a:cubicBezTo>
                    <a:pt x="80" y="88"/>
                    <a:pt x="76" y="92"/>
                    <a:pt x="72" y="95"/>
                  </a:cubicBezTo>
                  <a:cubicBezTo>
                    <a:pt x="68" y="99"/>
                    <a:pt x="64" y="102"/>
                    <a:pt x="61" y="106"/>
                  </a:cubicBezTo>
                  <a:cubicBezTo>
                    <a:pt x="61" y="106"/>
                    <a:pt x="61" y="105"/>
                    <a:pt x="61" y="105"/>
                  </a:cubicBezTo>
                  <a:cubicBezTo>
                    <a:pt x="65" y="101"/>
                    <a:pt x="69" y="98"/>
                    <a:pt x="72" y="94"/>
                  </a:cubicBezTo>
                  <a:cubicBezTo>
                    <a:pt x="75" y="90"/>
                    <a:pt x="78" y="86"/>
                    <a:pt x="81" y="82"/>
                  </a:cubicBezTo>
                  <a:cubicBezTo>
                    <a:pt x="84" y="79"/>
                    <a:pt x="88" y="76"/>
                    <a:pt x="90" y="72"/>
                  </a:cubicBezTo>
                  <a:cubicBezTo>
                    <a:pt x="90" y="72"/>
                    <a:pt x="90" y="72"/>
                    <a:pt x="90" y="72"/>
                  </a:cubicBezTo>
                  <a:close/>
                  <a:moveTo>
                    <a:pt x="83" y="71"/>
                  </a:moveTo>
                  <a:cubicBezTo>
                    <a:pt x="84" y="71"/>
                    <a:pt x="86" y="71"/>
                    <a:pt x="87" y="71"/>
                  </a:cubicBezTo>
                  <a:cubicBezTo>
                    <a:pt x="88" y="71"/>
                    <a:pt x="88" y="71"/>
                    <a:pt x="89" y="71"/>
                  </a:cubicBezTo>
                  <a:cubicBezTo>
                    <a:pt x="81" y="77"/>
                    <a:pt x="74" y="84"/>
                    <a:pt x="68" y="91"/>
                  </a:cubicBezTo>
                  <a:cubicBezTo>
                    <a:pt x="60" y="99"/>
                    <a:pt x="52" y="105"/>
                    <a:pt x="44" y="113"/>
                  </a:cubicBezTo>
                  <a:cubicBezTo>
                    <a:pt x="43" y="114"/>
                    <a:pt x="42" y="115"/>
                    <a:pt x="41" y="115"/>
                  </a:cubicBezTo>
                  <a:cubicBezTo>
                    <a:pt x="41" y="116"/>
                    <a:pt x="41" y="116"/>
                    <a:pt x="41" y="116"/>
                  </a:cubicBezTo>
                  <a:cubicBezTo>
                    <a:pt x="43" y="113"/>
                    <a:pt x="45" y="111"/>
                    <a:pt x="47" y="109"/>
                  </a:cubicBezTo>
                  <a:cubicBezTo>
                    <a:pt x="52" y="105"/>
                    <a:pt x="56" y="102"/>
                    <a:pt x="60" y="98"/>
                  </a:cubicBezTo>
                  <a:cubicBezTo>
                    <a:pt x="68" y="90"/>
                    <a:pt x="75" y="80"/>
                    <a:pt x="83" y="71"/>
                  </a:cubicBezTo>
                  <a:close/>
                  <a:moveTo>
                    <a:pt x="79" y="73"/>
                  </a:moveTo>
                  <a:cubicBezTo>
                    <a:pt x="78" y="75"/>
                    <a:pt x="76" y="77"/>
                    <a:pt x="74" y="79"/>
                  </a:cubicBezTo>
                  <a:cubicBezTo>
                    <a:pt x="71" y="82"/>
                    <a:pt x="67" y="84"/>
                    <a:pt x="63" y="87"/>
                  </a:cubicBezTo>
                  <a:cubicBezTo>
                    <a:pt x="63" y="88"/>
                    <a:pt x="62" y="89"/>
                    <a:pt x="61" y="89"/>
                  </a:cubicBezTo>
                  <a:cubicBezTo>
                    <a:pt x="64" y="87"/>
                    <a:pt x="67" y="84"/>
                    <a:pt x="69" y="81"/>
                  </a:cubicBezTo>
                  <a:cubicBezTo>
                    <a:pt x="73" y="79"/>
                    <a:pt x="76" y="75"/>
                    <a:pt x="79" y="73"/>
                  </a:cubicBezTo>
                  <a:close/>
                  <a:moveTo>
                    <a:pt x="58" y="81"/>
                  </a:moveTo>
                  <a:cubicBezTo>
                    <a:pt x="51" y="85"/>
                    <a:pt x="46" y="91"/>
                    <a:pt x="39" y="96"/>
                  </a:cubicBezTo>
                  <a:cubicBezTo>
                    <a:pt x="36" y="99"/>
                    <a:pt x="33" y="101"/>
                    <a:pt x="30" y="104"/>
                  </a:cubicBezTo>
                  <a:cubicBezTo>
                    <a:pt x="25" y="107"/>
                    <a:pt x="22" y="111"/>
                    <a:pt x="18" y="114"/>
                  </a:cubicBezTo>
                  <a:cubicBezTo>
                    <a:pt x="15" y="116"/>
                    <a:pt x="17" y="114"/>
                    <a:pt x="18" y="114"/>
                  </a:cubicBezTo>
                  <a:cubicBezTo>
                    <a:pt x="20" y="112"/>
                    <a:pt x="22" y="110"/>
                    <a:pt x="24" y="108"/>
                  </a:cubicBezTo>
                  <a:cubicBezTo>
                    <a:pt x="27" y="105"/>
                    <a:pt x="31" y="102"/>
                    <a:pt x="35" y="99"/>
                  </a:cubicBezTo>
                  <a:cubicBezTo>
                    <a:pt x="43" y="93"/>
                    <a:pt x="49" y="86"/>
                    <a:pt x="56" y="80"/>
                  </a:cubicBezTo>
                  <a:cubicBezTo>
                    <a:pt x="56" y="80"/>
                    <a:pt x="56" y="80"/>
                    <a:pt x="56" y="80"/>
                  </a:cubicBezTo>
                  <a:cubicBezTo>
                    <a:pt x="59" y="81"/>
                    <a:pt x="62" y="83"/>
                    <a:pt x="66" y="82"/>
                  </a:cubicBezTo>
                  <a:cubicBezTo>
                    <a:pt x="61" y="86"/>
                    <a:pt x="55" y="90"/>
                    <a:pt x="51" y="94"/>
                  </a:cubicBezTo>
                  <a:cubicBezTo>
                    <a:pt x="44" y="100"/>
                    <a:pt x="37" y="106"/>
                    <a:pt x="30" y="112"/>
                  </a:cubicBezTo>
                  <a:cubicBezTo>
                    <a:pt x="29" y="113"/>
                    <a:pt x="25" y="116"/>
                    <a:pt x="26" y="115"/>
                  </a:cubicBezTo>
                  <a:cubicBezTo>
                    <a:pt x="28" y="113"/>
                    <a:pt x="29" y="112"/>
                    <a:pt x="31" y="110"/>
                  </a:cubicBezTo>
                  <a:cubicBezTo>
                    <a:pt x="35" y="106"/>
                    <a:pt x="38" y="103"/>
                    <a:pt x="42" y="100"/>
                  </a:cubicBezTo>
                  <a:cubicBezTo>
                    <a:pt x="45" y="97"/>
                    <a:pt x="48" y="94"/>
                    <a:pt x="51" y="91"/>
                  </a:cubicBezTo>
                  <a:cubicBezTo>
                    <a:pt x="54" y="88"/>
                    <a:pt x="57" y="85"/>
                    <a:pt x="59" y="82"/>
                  </a:cubicBezTo>
                  <a:cubicBezTo>
                    <a:pt x="59" y="81"/>
                    <a:pt x="59" y="81"/>
                    <a:pt x="58" y="81"/>
                  </a:cubicBezTo>
                  <a:close/>
                  <a:moveTo>
                    <a:pt x="51" y="75"/>
                  </a:moveTo>
                  <a:cubicBezTo>
                    <a:pt x="53" y="76"/>
                    <a:pt x="54" y="78"/>
                    <a:pt x="56" y="79"/>
                  </a:cubicBezTo>
                  <a:cubicBezTo>
                    <a:pt x="39" y="87"/>
                    <a:pt x="27" y="101"/>
                    <a:pt x="12" y="112"/>
                  </a:cubicBezTo>
                  <a:cubicBezTo>
                    <a:pt x="9" y="114"/>
                    <a:pt x="14" y="110"/>
                    <a:pt x="15" y="109"/>
                  </a:cubicBezTo>
                  <a:cubicBezTo>
                    <a:pt x="16" y="107"/>
                    <a:pt x="18" y="106"/>
                    <a:pt x="20" y="104"/>
                  </a:cubicBezTo>
                  <a:cubicBezTo>
                    <a:pt x="23" y="101"/>
                    <a:pt x="27" y="98"/>
                    <a:pt x="30" y="95"/>
                  </a:cubicBezTo>
                  <a:cubicBezTo>
                    <a:pt x="37" y="89"/>
                    <a:pt x="44" y="81"/>
                    <a:pt x="51" y="75"/>
                  </a:cubicBezTo>
                  <a:close/>
                  <a:moveTo>
                    <a:pt x="49" y="75"/>
                  </a:moveTo>
                  <a:cubicBezTo>
                    <a:pt x="49" y="75"/>
                    <a:pt x="49" y="75"/>
                    <a:pt x="48" y="76"/>
                  </a:cubicBezTo>
                  <a:cubicBezTo>
                    <a:pt x="41" y="83"/>
                    <a:pt x="33" y="89"/>
                    <a:pt x="25" y="95"/>
                  </a:cubicBezTo>
                  <a:cubicBezTo>
                    <a:pt x="21" y="98"/>
                    <a:pt x="17" y="101"/>
                    <a:pt x="14" y="104"/>
                  </a:cubicBezTo>
                  <a:cubicBezTo>
                    <a:pt x="12" y="105"/>
                    <a:pt x="9" y="107"/>
                    <a:pt x="7" y="109"/>
                  </a:cubicBezTo>
                  <a:cubicBezTo>
                    <a:pt x="9" y="107"/>
                    <a:pt x="10" y="106"/>
                    <a:pt x="11" y="104"/>
                  </a:cubicBezTo>
                  <a:cubicBezTo>
                    <a:pt x="23" y="92"/>
                    <a:pt x="38" y="85"/>
                    <a:pt x="48" y="71"/>
                  </a:cubicBezTo>
                  <a:cubicBezTo>
                    <a:pt x="49" y="72"/>
                    <a:pt x="50" y="73"/>
                    <a:pt x="50" y="74"/>
                  </a:cubicBezTo>
                  <a:cubicBezTo>
                    <a:pt x="51" y="74"/>
                    <a:pt x="51" y="74"/>
                    <a:pt x="51" y="74"/>
                  </a:cubicBezTo>
                  <a:cubicBezTo>
                    <a:pt x="50" y="74"/>
                    <a:pt x="50" y="75"/>
                    <a:pt x="49" y="75"/>
                  </a:cubicBezTo>
                  <a:close/>
                  <a:moveTo>
                    <a:pt x="47" y="70"/>
                  </a:moveTo>
                  <a:cubicBezTo>
                    <a:pt x="40" y="75"/>
                    <a:pt x="33" y="80"/>
                    <a:pt x="26" y="86"/>
                  </a:cubicBezTo>
                  <a:cubicBezTo>
                    <a:pt x="23" y="89"/>
                    <a:pt x="19" y="92"/>
                    <a:pt x="16" y="95"/>
                  </a:cubicBezTo>
                  <a:cubicBezTo>
                    <a:pt x="13" y="97"/>
                    <a:pt x="8" y="100"/>
                    <a:pt x="6" y="102"/>
                  </a:cubicBezTo>
                  <a:cubicBezTo>
                    <a:pt x="6" y="102"/>
                    <a:pt x="6" y="102"/>
                    <a:pt x="6" y="102"/>
                  </a:cubicBezTo>
                  <a:cubicBezTo>
                    <a:pt x="18" y="90"/>
                    <a:pt x="33" y="81"/>
                    <a:pt x="45" y="68"/>
                  </a:cubicBezTo>
                  <a:cubicBezTo>
                    <a:pt x="46" y="69"/>
                    <a:pt x="46" y="69"/>
                    <a:pt x="47" y="70"/>
                  </a:cubicBezTo>
                  <a:close/>
                  <a:moveTo>
                    <a:pt x="9" y="95"/>
                  </a:moveTo>
                  <a:cubicBezTo>
                    <a:pt x="15" y="90"/>
                    <a:pt x="21" y="85"/>
                    <a:pt x="28" y="79"/>
                  </a:cubicBezTo>
                  <a:cubicBezTo>
                    <a:pt x="31" y="77"/>
                    <a:pt x="34" y="74"/>
                    <a:pt x="38" y="71"/>
                  </a:cubicBezTo>
                  <a:cubicBezTo>
                    <a:pt x="39" y="70"/>
                    <a:pt x="41" y="69"/>
                    <a:pt x="42" y="69"/>
                  </a:cubicBezTo>
                  <a:cubicBezTo>
                    <a:pt x="43" y="68"/>
                    <a:pt x="43" y="68"/>
                    <a:pt x="44" y="68"/>
                  </a:cubicBezTo>
                  <a:cubicBezTo>
                    <a:pt x="44" y="68"/>
                    <a:pt x="44" y="68"/>
                    <a:pt x="44" y="68"/>
                  </a:cubicBezTo>
                  <a:cubicBezTo>
                    <a:pt x="44" y="69"/>
                    <a:pt x="43" y="69"/>
                    <a:pt x="43" y="70"/>
                  </a:cubicBezTo>
                  <a:cubicBezTo>
                    <a:pt x="32" y="81"/>
                    <a:pt x="18" y="90"/>
                    <a:pt x="7" y="101"/>
                  </a:cubicBezTo>
                  <a:cubicBezTo>
                    <a:pt x="7" y="99"/>
                    <a:pt x="8" y="97"/>
                    <a:pt x="9" y="95"/>
                  </a:cubicBezTo>
                  <a:close/>
                  <a:moveTo>
                    <a:pt x="24" y="89"/>
                  </a:moveTo>
                  <a:cubicBezTo>
                    <a:pt x="28" y="85"/>
                    <a:pt x="33" y="82"/>
                    <a:pt x="37" y="79"/>
                  </a:cubicBezTo>
                  <a:cubicBezTo>
                    <a:pt x="39" y="77"/>
                    <a:pt x="41" y="75"/>
                    <a:pt x="43" y="74"/>
                  </a:cubicBezTo>
                  <a:cubicBezTo>
                    <a:pt x="44" y="73"/>
                    <a:pt x="46" y="72"/>
                    <a:pt x="47" y="71"/>
                  </a:cubicBezTo>
                  <a:cubicBezTo>
                    <a:pt x="48" y="70"/>
                    <a:pt x="43" y="76"/>
                    <a:pt x="44" y="75"/>
                  </a:cubicBezTo>
                  <a:cubicBezTo>
                    <a:pt x="33" y="88"/>
                    <a:pt x="17" y="95"/>
                    <a:pt x="7" y="109"/>
                  </a:cubicBezTo>
                  <a:cubicBezTo>
                    <a:pt x="6" y="107"/>
                    <a:pt x="6" y="105"/>
                    <a:pt x="6" y="103"/>
                  </a:cubicBezTo>
                  <a:cubicBezTo>
                    <a:pt x="13" y="99"/>
                    <a:pt x="18" y="94"/>
                    <a:pt x="24" y="89"/>
                  </a:cubicBezTo>
                  <a:close/>
                  <a:moveTo>
                    <a:pt x="7" y="110"/>
                  </a:moveTo>
                  <a:cubicBezTo>
                    <a:pt x="15" y="104"/>
                    <a:pt x="22" y="98"/>
                    <a:pt x="30" y="92"/>
                  </a:cubicBezTo>
                  <a:cubicBezTo>
                    <a:pt x="34" y="89"/>
                    <a:pt x="37" y="86"/>
                    <a:pt x="41" y="83"/>
                  </a:cubicBezTo>
                  <a:cubicBezTo>
                    <a:pt x="41" y="83"/>
                    <a:pt x="42" y="82"/>
                    <a:pt x="43" y="82"/>
                  </a:cubicBezTo>
                  <a:cubicBezTo>
                    <a:pt x="38" y="87"/>
                    <a:pt x="33" y="91"/>
                    <a:pt x="28" y="96"/>
                  </a:cubicBezTo>
                  <a:cubicBezTo>
                    <a:pt x="22" y="101"/>
                    <a:pt x="15" y="106"/>
                    <a:pt x="10" y="113"/>
                  </a:cubicBezTo>
                  <a:cubicBezTo>
                    <a:pt x="9" y="112"/>
                    <a:pt x="8" y="111"/>
                    <a:pt x="7" y="110"/>
                  </a:cubicBezTo>
                  <a:close/>
                  <a:moveTo>
                    <a:pt x="11" y="114"/>
                  </a:moveTo>
                  <a:cubicBezTo>
                    <a:pt x="25" y="104"/>
                    <a:pt x="37" y="91"/>
                    <a:pt x="52" y="82"/>
                  </a:cubicBezTo>
                  <a:cubicBezTo>
                    <a:pt x="52" y="82"/>
                    <a:pt x="55" y="80"/>
                    <a:pt x="54" y="80"/>
                  </a:cubicBezTo>
                  <a:cubicBezTo>
                    <a:pt x="52" y="82"/>
                    <a:pt x="51" y="84"/>
                    <a:pt x="49" y="86"/>
                  </a:cubicBezTo>
                  <a:cubicBezTo>
                    <a:pt x="45" y="89"/>
                    <a:pt x="42" y="93"/>
                    <a:pt x="38" y="96"/>
                  </a:cubicBezTo>
                  <a:cubicBezTo>
                    <a:pt x="30" y="102"/>
                    <a:pt x="22" y="108"/>
                    <a:pt x="15" y="116"/>
                  </a:cubicBezTo>
                  <a:cubicBezTo>
                    <a:pt x="15" y="116"/>
                    <a:pt x="15" y="116"/>
                    <a:pt x="15" y="116"/>
                  </a:cubicBezTo>
                  <a:cubicBezTo>
                    <a:pt x="14" y="115"/>
                    <a:pt x="12" y="115"/>
                    <a:pt x="11" y="114"/>
                  </a:cubicBezTo>
                  <a:cubicBezTo>
                    <a:pt x="11" y="114"/>
                    <a:pt x="11" y="114"/>
                    <a:pt x="11" y="114"/>
                  </a:cubicBezTo>
                  <a:close/>
                  <a:moveTo>
                    <a:pt x="16" y="116"/>
                  </a:moveTo>
                  <a:cubicBezTo>
                    <a:pt x="23" y="113"/>
                    <a:pt x="28" y="106"/>
                    <a:pt x="34" y="101"/>
                  </a:cubicBezTo>
                  <a:cubicBezTo>
                    <a:pt x="41" y="96"/>
                    <a:pt x="47" y="90"/>
                    <a:pt x="54" y="85"/>
                  </a:cubicBezTo>
                  <a:cubicBezTo>
                    <a:pt x="55" y="85"/>
                    <a:pt x="57" y="83"/>
                    <a:pt x="58" y="83"/>
                  </a:cubicBezTo>
                  <a:cubicBezTo>
                    <a:pt x="56" y="85"/>
                    <a:pt x="54" y="87"/>
                    <a:pt x="52" y="89"/>
                  </a:cubicBezTo>
                  <a:cubicBezTo>
                    <a:pt x="49" y="92"/>
                    <a:pt x="46" y="95"/>
                    <a:pt x="43" y="98"/>
                  </a:cubicBezTo>
                  <a:cubicBezTo>
                    <a:pt x="37" y="104"/>
                    <a:pt x="30" y="110"/>
                    <a:pt x="24" y="116"/>
                  </a:cubicBezTo>
                  <a:cubicBezTo>
                    <a:pt x="24" y="117"/>
                    <a:pt x="24" y="117"/>
                    <a:pt x="25" y="117"/>
                  </a:cubicBezTo>
                  <a:cubicBezTo>
                    <a:pt x="32" y="113"/>
                    <a:pt x="38" y="106"/>
                    <a:pt x="44" y="101"/>
                  </a:cubicBezTo>
                  <a:cubicBezTo>
                    <a:pt x="51" y="94"/>
                    <a:pt x="59" y="88"/>
                    <a:pt x="67" y="82"/>
                  </a:cubicBezTo>
                  <a:cubicBezTo>
                    <a:pt x="67" y="82"/>
                    <a:pt x="67" y="82"/>
                    <a:pt x="67" y="82"/>
                  </a:cubicBezTo>
                  <a:cubicBezTo>
                    <a:pt x="66" y="83"/>
                    <a:pt x="65" y="84"/>
                    <a:pt x="64" y="85"/>
                  </a:cubicBezTo>
                  <a:cubicBezTo>
                    <a:pt x="60" y="89"/>
                    <a:pt x="56" y="93"/>
                    <a:pt x="53" y="96"/>
                  </a:cubicBezTo>
                  <a:cubicBezTo>
                    <a:pt x="45" y="103"/>
                    <a:pt x="38" y="109"/>
                    <a:pt x="31" y="116"/>
                  </a:cubicBezTo>
                  <a:cubicBezTo>
                    <a:pt x="30" y="117"/>
                    <a:pt x="31" y="117"/>
                    <a:pt x="31" y="117"/>
                  </a:cubicBezTo>
                  <a:cubicBezTo>
                    <a:pt x="32" y="116"/>
                    <a:pt x="32" y="116"/>
                    <a:pt x="33" y="116"/>
                  </a:cubicBezTo>
                  <a:cubicBezTo>
                    <a:pt x="33" y="116"/>
                    <a:pt x="33" y="116"/>
                    <a:pt x="33" y="115"/>
                  </a:cubicBezTo>
                  <a:cubicBezTo>
                    <a:pt x="41" y="110"/>
                    <a:pt x="48" y="104"/>
                    <a:pt x="55" y="97"/>
                  </a:cubicBezTo>
                  <a:cubicBezTo>
                    <a:pt x="59" y="93"/>
                    <a:pt x="63" y="89"/>
                    <a:pt x="68" y="85"/>
                  </a:cubicBezTo>
                  <a:cubicBezTo>
                    <a:pt x="71" y="83"/>
                    <a:pt x="74" y="80"/>
                    <a:pt x="76" y="78"/>
                  </a:cubicBezTo>
                  <a:cubicBezTo>
                    <a:pt x="76" y="78"/>
                    <a:pt x="75" y="79"/>
                    <a:pt x="75" y="79"/>
                  </a:cubicBezTo>
                  <a:cubicBezTo>
                    <a:pt x="71" y="84"/>
                    <a:pt x="67" y="88"/>
                    <a:pt x="64" y="93"/>
                  </a:cubicBezTo>
                  <a:cubicBezTo>
                    <a:pt x="56" y="101"/>
                    <a:pt x="47" y="108"/>
                    <a:pt x="39" y="117"/>
                  </a:cubicBezTo>
                  <a:cubicBezTo>
                    <a:pt x="39" y="117"/>
                    <a:pt x="39" y="117"/>
                    <a:pt x="39" y="117"/>
                  </a:cubicBezTo>
                  <a:cubicBezTo>
                    <a:pt x="31" y="118"/>
                    <a:pt x="23" y="118"/>
                    <a:pt x="16" y="116"/>
                  </a:cubicBezTo>
                  <a:close/>
                  <a:moveTo>
                    <a:pt x="51" y="99"/>
                  </a:moveTo>
                  <a:cubicBezTo>
                    <a:pt x="48" y="102"/>
                    <a:pt x="44" y="106"/>
                    <a:pt x="40" y="109"/>
                  </a:cubicBezTo>
                  <a:cubicBezTo>
                    <a:pt x="38" y="111"/>
                    <a:pt x="37" y="112"/>
                    <a:pt x="36" y="113"/>
                  </a:cubicBezTo>
                  <a:cubicBezTo>
                    <a:pt x="36" y="112"/>
                    <a:pt x="36" y="112"/>
                    <a:pt x="36" y="112"/>
                  </a:cubicBezTo>
                  <a:cubicBezTo>
                    <a:pt x="40" y="108"/>
                    <a:pt x="45" y="104"/>
                    <a:pt x="49" y="101"/>
                  </a:cubicBezTo>
                  <a:cubicBezTo>
                    <a:pt x="50" y="100"/>
                    <a:pt x="51" y="99"/>
                    <a:pt x="51" y="99"/>
                  </a:cubicBezTo>
                  <a:close/>
                  <a:moveTo>
                    <a:pt x="43" y="117"/>
                  </a:moveTo>
                  <a:cubicBezTo>
                    <a:pt x="42" y="117"/>
                    <a:pt x="41" y="117"/>
                    <a:pt x="40" y="117"/>
                  </a:cubicBezTo>
                  <a:cubicBezTo>
                    <a:pt x="43" y="116"/>
                    <a:pt x="45" y="113"/>
                    <a:pt x="48" y="110"/>
                  </a:cubicBezTo>
                  <a:cubicBezTo>
                    <a:pt x="51" y="106"/>
                    <a:pt x="56" y="103"/>
                    <a:pt x="60" y="99"/>
                  </a:cubicBezTo>
                  <a:cubicBezTo>
                    <a:pt x="68" y="92"/>
                    <a:pt x="75" y="84"/>
                    <a:pt x="83" y="77"/>
                  </a:cubicBezTo>
                  <a:cubicBezTo>
                    <a:pt x="84" y="76"/>
                    <a:pt x="88" y="74"/>
                    <a:pt x="88" y="73"/>
                  </a:cubicBezTo>
                  <a:cubicBezTo>
                    <a:pt x="87" y="76"/>
                    <a:pt x="84" y="78"/>
                    <a:pt x="82" y="80"/>
                  </a:cubicBezTo>
                  <a:cubicBezTo>
                    <a:pt x="78" y="84"/>
                    <a:pt x="76" y="88"/>
                    <a:pt x="72" y="92"/>
                  </a:cubicBezTo>
                  <a:cubicBezTo>
                    <a:pt x="69" y="96"/>
                    <a:pt x="65" y="99"/>
                    <a:pt x="62" y="103"/>
                  </a:cubicBezTo>
                  <a:cubicBezTo>
                    <a:pt x="58" y="108"/>
                    <a:pt x="54" y="113"/>
                    <a:pt x="49" y="116"/>
                  </a:cubicBezTo>
                  <a:cubicBezTo>
                    <a:pt x="49" y="116"/>
                    <a:pt x="49" y="117"/>
                    <a:pt x="49" y="117"/>
                  </a:cubicBezTo>
                  <a:cubicBezTo>
                    <a:pt x="47" y="117"/>
                    <a:pt x="45" y="117"/>
                    <a:pt x="43" y="117"/>
                  </a:cubicBezTo>
                  <a:close/>
                  <a:moveTo>
                    <a:pt x="50" y="117"/>
                  </a:moveTo>
                  <a:cubicBezTo>
                    <a:pt x="50" y="117"/>
                    <a:pt x="50" y="117"/>
                    <a:pt x="50" y="117"/>
                  </a:cubicBezTo>
                  <a:cubicBezTo>
                    <a:pt x="53" y="115"/>
                    <a:pt x="56" y="112"/>
                    <a:pt x="59" y="109"/>
                  </a:cubicBezTo>
                  <a:cubicBezTo>
                    <a:pt x="63" y="105"/>
                    <a:pt x="67" y="101"/>
                    <a:pt x="71" y="97"/>
                  </a:cubicBezTo>
                  <a:cubicBezTo>
                    <a:pt x="79" y="90"/>
                    <a:pt x="88" y="82"/>
                    <a:pt x="96" y="75"/>
                  </a:cubicBezTo>
                  <a:cubicBezTo>
                    <a:pt x="93" y="77"/>
                    <a:pt x="90" y="82"/>
                    <a:pt x="87" y="86"/>
                  </a:cubicBezTo>
                  <a:cubicBezTo>
                    <a:pt x="84" y="89"/>
                    <a:pt x="81" y="93"/>
                    <a:pt x="77" y="96"/>
                  </a:cubicBezTo>
                  <a:cubicBezTo>
                    <a:pt x="71" y="103"/>
                    <a:pt x="64" y="109"/>
                    <a:pt x="59" y="116"/>
                  </a:cubicBezTo>
                  <a:cubicBezTo>
                    <a:pt x="58" y="117"/>
                    <a:pt x="59" y="117"/>
                    <a:pt x="59" y="117"/>
                  </a:cubicBezTo>
                  <a:cubicBezTo>
                    <a:pt x="60" y="116"/>
                    <a:pt x="60" y="116"/>
                    <a:pt x="60" y="116"/>
                  </a:cubicBezTo>
                  <a:cubicBezTo>
                    <a:pt x="61" y="116"/>
                    <a:pt x="61" y="115"/>
                    <a:pt x="62" y="114"/>
                  </a:cubicBezTo>
                  <a:cubicBezTo>
                    <a:pt x="68" y="107"/>
                    <a:pt x="75" y="100"/>
                    <a:pt x="82" y="94"/>
                  </a:cubicBezTo>
                  <a:cubicBezTo>
                    <a:pt x="91" y="87"/>
                    <a:pt x="99" y="79"/>
                    <a:pt x="107" y="72"/>
                  </a:cubicBezTo>
                  <a:cubicBezTo>
                    <a:pt x="104" y="74"/>
                    <a:pt x="100" y="79"/>
                    <a:pt x="97" y="83"/>
                  </a:cubicBezTo>
                  <a:cubicBezTo>
                    <a:pt x="93" y="87"/>
                    <a:pt x="90" y="91"/>
                    <a:pt x="86" y="95"/>
                  </a:cubicBezTo>
                  <a:cubicBezTo>
                    <a:pt x="83" y="99"/>
                    <a:pt x="79" y="103"/>
                    <a:pt x="75" y="107"/>
                  </a:cubicBezTo>
                  <a:cubicBezTo>
                    <a:pt x="72" y="111"/>
                    <a:pt x="68" y="114"/>
                    <a:pt x="65" y="117"/>
                  </a:cubicBezTo>
                  <a:cubicBezTo>
                    <a:pt x="65" y="117"/>
                    <a:pt x="65" y="117"/>
                    <a:pt x="65" y="117"/>
                  </a:cubicBezTo>
                  <a:cubicBezTo>
                    <a:pt x="60" y="117"/>
                    <a:pt x="55" y="117"/>
                    <a:pt x="50" y="117"/>
                  </a:cubicBezTo>
                  <a:close/>
                  <a:moveTo>
                    <a:pt x="66" y="117"/>
                  </a:moveTo>
                  <a:cubicBezTo>
                    <a:pt x="72" y="113"/>
                    <a:pt x="77" y="107"/>
                    <a:pt x="83" y="102"/>
                  </a:cubicBezTo>
                  <a:cubicBezTo>
                    <a:pt x="90" y="96"/>
                    <a:pt x="97" y="89"/>
                    <a:pt x="104" y="83"/>
                  </a:cubicBezTo>
                  <a:cubicBezTo>
                    <a:pt x="105" y="82"/>
                    <a:pt x="107" y="80"/>
                    <a:pt x="108" y="79"/>
                  </a:cubicBezTo>
                  <a:cubicBezTo>
                    <a:pt x="109" y="78"/>
                    <a:pt x="110" y="78"/>
                    <a:pt x="111" y="77"/>
                  </a:cubicBezTo>
                  <a:cubicBezTo>
                    <a:pt x="110" y="78"/>
                    <a:pt x="109" y="79"/>
                    <a:pt x="108" y="80"/>
                  </a:cubicBezTo>
                  <a:cubicBezTo>
                    <a:pt x="105" y="83"/>
                    <a:pt x="102" y="86"/>
                    <a:pt x="99" y="89"/>
                  </a:cubicBezTo>
                  <a:cubicBezTo>
                    <a:pt x="94" y="95"/>
                    <a:pt x="89" y="101"/>
                    <a:pt x="84" y="107"/>
                  </a:cubicBezTo>
                  <a:cubicBezTo>
                    <a:pt x="81" y="110"/>
                    <a:pt x="77" y="114"/>
                    <a:pt x="74" y="118"/>
                  </a:cubicBezTo>
                  <a:cubicBezTo>
                    <a:pt x="71" y="118"/>
                    <a:pt x="68" y="118"/>
                    <a:pt x="66" y="117"/>
                  </a:cubicBezTo>
                  <a:close/>
                  <a:moveTo>
                    <a:pt x="108" y="86"/>
                  </a:moveTo>
                  <a:cubicBezTo>
                    <a:pt x="110" y="85"/>
                    <a:pt x="111" y="84"/>
                    <a:pt x="112" y="83"/>
                  </a:cubicBezTo>
                  <a:cubicBezTo>
                    <a:pt x="116" y="80"/>
                    <a:pt x="112" y="84"/>
                    <a:pt x="111" y="85"/>
                  </a:cubicBezTo>
                  <a:cubicBezTo>
                    <a:pt x="107" y="89"/>
                    <a:pt x="104" y="93"/>
                    <a:pt x="100" y="97"/>
                  </a:cubicBezTo>
                  <a:cubicBezTo>
                    <a:pt x="97" y="100"/>
                    <a:pt x="95" y="102"/>
                    <a:pt x="92" y="106"/>
                  </a:cubicBezTo>
                  <a:cubicBezTo>
                    <a:pt x="89" y="110"/>
                    <a:pt x="85" y="113"/>
                    <a:pt x="82" y="117"/>
                  </a:cubicBezTo>
                  <a:cubicBezTo>
                    <a:pt x="81" y="118"/>
                    <a:pt x="82" y="118"/>
                    <a:pt x="82" y="118"/>
                  </a:cubicBezTo>
                  <a:cubicBezTo>
                    <a:pt x="93" y="110"/>
                    <a:pt x="101" y="99"/>
                    <a:pt x="110" y="90"/>
                  </a:cubicBezTo>
                  <a:cubicBezTo>
                    <a:pt x="113" y="87"/>
                    <a:pt x="115" y="85"/>
                    <a:pt x="117" y="83"/>
                  </a:cubicBezTo>
                  <a:cubicBezTo>
                    <a:pt x="115" y="86"/>
                    <a:pt x="112" y="88"/>
                    <a:pt x="110" y="91"/>
                  </a:cubicBezTo>
                  <a:cubicBezTo>
                    <a:pt x="105" y="98"/>
                    <a:pt x="100" y="104"/>
                    <a:pt x="95" y="111"/>
                  </a:cubicBezTo>
                  <a:cubicBezTo>
                    <a:pt x="94" y="112"/>
                    <a:pt x="92" y="114"/>
                    <a:pt x="91" y="115"/>
                  </a:cubicBezTo>
                  <a:cubicBezTo>
                    <a:pt x="91" y="116"/>
                    <a:pt x="90" y="116"/>
                    <a:pt x="90" y="117"/>
                  </a:cubicBezTo>
                  <a:cubicBezTo>
                    <a:pt x="89" y="117"/>
                    <a:pt x="88" y="118"/>
                    <a:pt x="89" y="118"/>
                  </a:cubicBezTo>
                  <a:cubicBezTo>
                    <a:pt x="88" y="118"/>
                    <a:pt x="88" y="119"/>
                    <a:pt x="88" y="119"/>
                  </a:cubicBezTo>
                  <a:cubicBezTo>
                    <a:pt x="83" y="119"/>
                    <a:pt x="79" y="118"/>
                    <a:pt x="75" y="118"/>
                  </a:cubicBezTo>
                  <a:cubicBezTo>
                    <a:pt x="80" y="113"/>
                    <a:pt x="84" y="108"/>
                    <a:pt x="89" y="103"/>
                  </a:cubicBezTo>
                  <a:cubicBezTo>
                    <a:pt x="95" y="97"/>
                    <a:pt x="101" y="91"/>
                    <a:pt x="108" y="86"/>
                  </a:cubicBezTo>
                  <a:close/>
                  <a:moveTo>
                    <a:pt x="93" y="119"/>
                  </a:moveTo>
                  <a:cubicBezTo>
                    <a:pt x="91" y="119"/>
                    <a:pt x="90" y="119"/>
                    <a:pt x="89" y="119"/>
                  </a:cubicBezTo>
                  <a:cubicBezTo>
                    <a:pt x="89" y="119"/>
                    <a:pt x="89" y="119"/>
                    <a:pt x="89" y="118"/>
                  </a:cubicBezTo>
                  <a:cubicBezTo>
                    <a:pt x="89" y="118"/>
                    <a:pt x="89" y="118"/>
                    <a:pt x="89" y="118"/>
                  </a:cubicBezTo>
                  <a:cubicBezTo>
                    <a:pt x="92" y="116"/>
                    <a:pt x="95" y="113"/>
                    <a:pt x="98" y="110"/>
                  </a:cubicBezTo>
                  <a:cubicBezTo>
                    <a:pt x="103" y="104"/>
                    <a:pt x="109" y="100"/>
                    <a:pt x="114" y="94"/>
                  </a:cubicBezTo>
                  <a:cubicBezTo>
                    <a:pt x="116" y="93"/>
                    <a:pt x="117" y="91"/>
                    <a:pt x="118" y="90"/>
                  </a:cubicBezTo>
                  <a:cubicBezTo>
                    <a:pt x="119" y="90"/>
                    <a:pt x="122" y="86"/>
                    <a:pt x="119" y="90"/>
                  </a:cubicBezTo>
                  <a:cubicBezTo>
                    <a:pt x="117" y="93"/>
                    <a:pt x="114" y="96"/>
                    <a:pt x="112" y="100"/>
                  </a:cubicBezTo>
                  <a:cubicBezTo>
                    <a:pt x="107" y="106"/>
                    <a:pt x="101" y="111"/>
                    <a:pt x="96" y="117"/>
                  </a:cubicBezTo>
                  <a:cubicBezTo>
                    <a:pt x="96" y="118"/>
                    <a:pt x="96" y="118"/>
                    <a:pt x="96" y="118"/>
                  </a:cubicBezTo>
                  <a:cubicBezTo>
                    <a:pt x="105" y="111"/>
                    <a:pt x="112" y="103"/>
                    <a:pt x="119" y="96"/>
                  </a:cubicBezTo>
                  <a:cubicBezTo>
                    <a:pt x="121" y="95"/>
                    <a:pt x="122" y="93"/>
                    <a:pt x="123" y="92"/>
                  </a:cubicBezTo>
                  <a:cubicBezTo>
                    <a:pt x="121" y="95"/>
                    <a:pt x="119" y="98"/>
                    <a:pt x="117" y="100"/>
                  </a:cubicBezTo>
                  <a:cubicBezTo>
                    <a:pt x="113" y="105"/>
                    <a:pt x="110" y="110"/>
                    <a:pt x="106" y="114"/>
                  </a:cubicBezTo>
                  <a:cubicBezTo>
                    <a:pt x="106" y="114"/>
                    <a:pt x="105" y="115"/>
                    <a:pt x="105" y="116"/>
                  </a:cubicBezTo>
                  <a:cubicBezTo>
                    <a:pt x="103" y="117"/>
                    <a:pt x="102" y="118"/>
                    <a:pt x="100" y="119"/>
                  </a:cubicBezTo>
                  <a:cubicBezTo>
                    <a:pt x="100" y="119"/>
                    <a:pt x="100" y="119"/>
                    <a:pt x="100" y="119"/>
                  </a:cubicBezTo>
                  <a:cubicBezTo>
                    <a:pt x="97" y="119"/>
                    <a:pt x="95" y="119"/>
                    <a:pt x="93" y="119"/>
                  </a:cubicBezTo>
                  <a:close/>
                  <a:moveTo>
                    <a:pt x="126" y="102"/>
                  </a:moveTo>
                  <a:cubicBezTo>
                    <a:pt x="125" y="103"/>
                    <a:pt x="125" y="104"/>
                    <a:pt x="124" y="105"/>
                  </a:cubicBezTo>
                  <a:cubicBezTo>
                    <a:pt x="120" y="109"/>
                    <a:pt x="115" y="114"/>
                    <a:pt x="111" y="118"/>
                  </a:cubicBezTo>
                  <a:cubicBezTo>
                    <a:pt x="111" y="118"/>
                    <a:pt x="111" y="119"/>
                    <a:pt x="111" y="119"/>
                  </a:cubicBezTo>
                  <a:cubicBezTo>
                    <a:pt x="110" y="119"/>
                    <a:pt x="110" y="119"/>
                    <a:pt x="109" y="119"/>
                  </a:cubicBezTo>
                  <a:cubicBezTo>
                    <a:pt x="114" y="114"/>
                    <a:pt x="119" y="109"/>
                    <a:pt x="123" y="104"/>
                  </a:cubicBezTo>
                  <a:cubicBezTo>
                    <a:pt x="123" y="104"/>
                    <a:pt x="127" y="100"/>
                    <a:pt x="126" y="102"/>
                  </a:cubicBezTo>
                  <a:close/>
                  <a:moveTo>
                    <a:pt x="122" y="108"/>
                  </a:moveTo>
                  <a:cubicBezTo>
                    <a:pt x="120" y="111"/>
                    <a:pt x="117" y="114"/>
                    <a:pt x="115" y="116"/>
                  </a:cubicBezTo>
                  <a:cubicBezTo>
                    <a:pt x="109" y="121"/>
                    <a:pt x="117" y="113"/>
                    <a:pt x="118" y="112"/>
                  </a:cubicBezTo>
                  <a:cubicBezTo>
                    <a:pt x="119" y="111"/>
                    <a:pt x="120" y="110"/>
                    <a:pt x="122" y="108"/>
                  </a:cubicBezTo>
                  <a:close/>
                  <a:moveTo>
                    <a:pt x="107" y="119"/>
                  </a:moveTo>
                  <a:cubicBezTo>
                    <a:pt x="105" y="119"/>
                    <a:pt x="103" y="119"/>
                    <a:pt x="101" y="119"/>
                  </a:cubicBezTo>
                  <a:cubicBezTo>
                    <a:pt x="102" y="119"/>
                    <a:pt x="102" y="119"/>
                    <a:pt x="102" y="119"/>
                  </a:cubicBezTo>
                  <a:cubicBezTo>
                    <a:pt x="102" y="119"/>
                    <a:pt x="103" y="119"/>
                    <a:pt x="103" y="118"/>
                  </a:cubicBezTo>
                  <a:cubicBezTo>
                    <a:pt x="105" y="117"/>
                    <a:pt x="106" y="116"/>
                    <a:pt x="107" y="114"/>
                  </a:cubicBezTo>
                  <a:cubicBezTo>
                    <a:pt x="111" y="110"/>
                    <a:pt x="115" y="106"/>
                    <a:pt x="119" y="102"/>
                  </a:cubicBezTo>
                  <a:cubicBezTo>
                    <a:pt x="120" y="101"/>
                    <a:pt x="126" y="95"/>
                    <a:pt x="124" y="99"/>
                  </a:cubicBezTo>
                  <a:cubicBezTo>
                    <a:pt x="122" y="101"/>
                    <a:pt x="119" y="104"/>
                    <a:pt x="117" y="106"/>
                  </a:cubicBezTo>
                  <a:cubicBezTo>
                    <a:pt x="114" y="110"/>
                    <a:pt x="111" y="115"/>
                    <a:pt x="107" y="119"/>
                  </a:cubicBezTo>
                  <a:close/>
                  <a:moveTo>
                    <a:pt x="113" y="118"/>
                  </a:moveTo>
                  <a:cubicBezTo>
                    <a:pt x="117" y="115"/>
                    <a:pt x="122" y="110"/>
                    <a:pt x="125" y="105"/>
                  </a:cubicBezTo>
                  <a:cubicBezTo>
                    <a:pt x="125" y="105"/>
                    <a:pt x="125" y="105"/>
                    <a:pt x="126" y="104"/>
                  </a:cubicBezTo>
                  <a:cubicBezTo>
                    <a:pt x="126" y="104"/>
                    <a:pt x="127" y="103"/>
                    <a:pt x="127" y="103"/>
                  </a:cubicBezTo>
                  <a:cubicBezTo>
                    <a:pt x="127" y="103"/>
                    <a:pt x="126" y="104"/>
                    <a:pt x="126" y="105"/>
                  </a:cubicBezTo>
                  <a:cubicBezTo>
                    <a:pt x="125" y="106"/>
                    <a:pt x="124" y="107"/>
                    <a:pt x="123" y="109"/>
                  </a:cubicBezTo>
                  <a:cubicBezTo>
                    <a:pt x="121" y="112"/>
                    <a:pt x="118" y="115"/>
                    <a:pt x="115" y="118"/>
                  </a:cubicBezTo>
                  <a:cubicBezTo>
                    <a:pt x="114" y="118"/>
                    <a:pt x="113" y="118"/>
                    <a:pt x="113" y="118"/>
                  </a:cubicBezTo>
                  <a:close/>
                  <a:moveTo>
                    <a:pt x="120" y="116"/>
                  </a:moveTo>
                  <a:cubicBezTo>
                    <a:pt x="119" y="117"/>
                    <a:pt x="118" y="117"/>
                    <a:pt x="117" y="117"/>
                  </a:cubicBezTo>
                  <a:cubicBezTo>
                    <a:pt x="117" y="117"/>
                    <a:pt x="117" y="117"/>
                    <a:pt x="117" y="117"/>
                  </a:cubicBezTo>
                  <a:cubicBezTo>
                    <a:pt x="117" y="117"/>
                    <a:pt x="117" y="117"/>
                    <a:pt x="117" y="117"/>
                  </a:cubicBezTo>
                  <a:cubicBezTo>
                    <a:pt x="117" y="117"/>
                    <a:pt x="117" y="117"/>
                    <a:pt x="117" y="117"/>
                  </a:cubicBezTo>
                  <a:cubicBezTo>
                    <a:pt x="120" y="114"/>
                    <a:pt x="122" y="112"/>
                    <a:pt x="125" y="109"/>
                  </a:cubicBezTo>
                  <a:cubicBezTo>
                    <a:pt x="126" y="108"/>
                    <a:pt x="129" y="103"/>
                    <a:pt x="127" y="109"/>
                  </a:cubicBezTo>
                  <a:cubicBezTo>
                    <a:pt x="125" y="112"/>
                    <a:pt x="123" y="114"/>
                    <a:pt x="120" y="116"/>
                  </a:cubicBezTo>
                  <a:cubicBezTo>
                    <a:pt x="120" y="116"/>
                    <a:pt x="120" y="116"/>
                    <a:pt x="120" y="116"/>
                  </a:cubicBezTo>
                  <a:close/>
                  <a:moveTo>
                    <a:pt x="124" y="114"/>
                  </a:moveTo>
                  <a:cubicBezTo>
                    <a:pt x="126" y="112"/>
                    <a:pt x="128" y="109"/>
                    <a:pt x="129" y="105"/>
                  </a:cubicBezTo>
                  <a:cubicBezTo>
                    <a:pt x="129" y="105"/>
                    <a:pt x="128" y="104"/>
                    <a:pt x="128" y="105"/>
                  </a:cubicBezTo>
                  <a:cubicBezTo>
                    <a:pt x="127" y="106"/>
                    <a:pt x="126" y="107"/>
                    <a:pt x="124" y="108"/>
                  </a:cubicBezTo>
                  <a:cubicBezTo>
                    <a:pt x="126" y="106"/>
                    <a:pt x="127" y="104"/>
                    <a:pt x="128" y="102"/>
                  </a:cubicBezTo>
                  <a:cubicBezTo>
                    <a:pt x="128" y="101"/>
                    <a:pt x="128" y="101"/>
                    <a:pt x="128" y="101"/>
                  </a:cubicBezTo>
                  <a:cubicBezTo>
                    <a:pt x="127" y="102"/>
                    <a:pt x="127" y="102"/>
                    <a:pt x="126" y="103"/>
                  </a:cubicBezTo>
                  <a:cubicBezTo>
                    <a:pt x="127" y="102"/>
                    <a:pt x="127" y="101"/>
                    <a:pt x="127" y="100"/>
                  </a:cubicBezTo>
                  <a:cubicBezTo>
                    <a:pt x="127" y="100"/>
                    <a:pt x="127" y="100"/>
                    <a:pt x="127" y="100"/>
                  </a:cubicBezTo>
                  <a:cubicBezTo>
                    <a:pt x="123" y="103"/>
                    <a:pt x="120" y="107"/>
                    <a:pt x="116" y="110"/>
                  </a:cubicBezTo>
                  <a:cubicBezTo>
                    <a:pt x="115" y="112"/>
                    <a:pt x="113" y="114"/>
                    <a:pt x="111" y="116"/>
                  </a:cubicBezTo>
                  <a:cubicBezTo>
                    <a:pt x="111" y="116"/>
                    <a:pt x="110" y="117"/>
                    <a:pt x="110" y="117"/>
                  </a:cubicBezTo>
                  <a:cubicBezTo>
                    <a:pt x="113" y="114"/>
                    <a:pt x="115" y="110"/>
                    <a:pt x="118" y="106"/>
                  </a:cubicBezTo>
                  <a:cubicBezTo>
                    <a:pt x="121" y="103"/>
                    <a:pt x="124" y="100"/>
                    <a:pt x="126" y="97"/>
                  </a:cubicBezTo>
                  <a:cubicBezTo>
                    <a:pt x="126" y="96"/>
                    <a:pt x="125" y="96"/>
                    <a:pt x="125" y="96"/>
                  </a:cubicBezTo>
                  <a:cubicBezTo>
                    <a:pt x="120" y="100"/>
                    <a:pt x="115" y="104"/>
                    <a:pt x="111" y="109"/>
                  </a:cubicBezTo>
                  <a:cubicBezTo>
                    <a:pt x="111" y="109"/>
                    <a:pt x="112" y="108"/>
                    <a:pt x="112" y="108"/>
                  </a:cubicBezTo>
                  <a:cubicBezTo>
                    <a:pt x="116" y="102"/>
                    <a:pt x="121" y="98"/>
                    <a:pt x="125" y="91"/>
                  </a:cubicBezTo>
                  <a:cubicBezTo>
                    <a:pt x="125" y="91"/>
                    <a:pt x="124" y="91"/>
                    <a:pt x="124" y="91"/>
                  </a:cubicBezTo>
                  <a:cubicBezTo>
                    <a:pt x="120" y="95"/>
                    <a:pt x="115" y="99"/>
                    <a:pt x="111" y="103"/>
                  </a:cubicBezTo>
                  <a:cubicBezTo>
                    <a:pt x="107" y="108"/>
                    <a:pt x="102" y="112"/>
                    <a:pt x="98" y="117"/>
                  </a:cubicBezTo>
                  <a:cubicBezTo>
                    <a:pt x="106" y="107"/>
                    <a:pt x="115" y="98"/>
                    <a:pt x="122" y="87"/>
                  </a:cubicBezTo>
                  <a:cubicBezTo>
                    <a:pt x="122" y="87"/>
                    <a:pt x="122" y="86"/>
                    <a:pt x="121" y="87"/>
                  </a:cubicBezTo>
                  <a:cubicBezTo>
                    <a:pt x="116" y="91"/>
                    <a:pt x="111" y="96"/>
                    <a:pt x="106" y="101"/>
                  </a:cubicBezTo>
                  <a:cubicBezTo>
                    <a:pt x="103" y="104"/>
                    <a:pt x="100" y="107"/>
                    <a:pt x="97" y="109"/>
                  </a:cubicBezTo>
                  <a:cubicBezTo>
                    <a:pt x="104" y="100"/>
                    <a:pt x="111" y="91"/>
                    <a:pt x="119" y="82"/>
                  </a:cubicBezTo>
                  <a:cubicBezTo>
                    <a:pt x="119" y="82"/>
                    <a:pt x="119" y="82"/>
                    <a:pt x="119" y="82"/>
                  </a:cubicBezTo>
                  <a:cubicBezTo>
                    <a:pt x="124" y="88"/>
                    <a:pt x="128" y="95"/>
                    <a:pt x="129" y="102"/>
                  </a:cubicBezTo>
                  <a:cubicBezTo>
                    <a:pt x="129" y="108"/>
                    <a:pt x="127" y="112"/>
                    <a:pt x="124" y="114"/>
                  </a:cubicBezTo>
                  <a:close/>
                  <a:moveTo>
                    <a:pt x="119" y="81"/>
                  </a:moveTo>
                  <a:cubicBezTo>
                    <a:pt x="109" y="89"/>
                    <a:pt x="101" y="99"/>
                    <a:pt x="92" y="108"/>
                  </a:cubicBezTo>
                  <a:cubicBezTo>
                    <a:pt x="93" y="106"/>
                    <a:pt x="95" y="104"/>
                    <a:pt x="97" y="102"/>
                  </a:cubicBezTo>
                  <a:cubicBezTo>
                    <a:pt x="103" y="94"/>
                    <a:pt x="109" y="88"/>
                    <a:pt x="116" y="81"/>
                  </a:cubicBezTo>
                  <a:cubicBezTo>
                    <a:pt x="116" y="80"/>
                    <a:pt x="115" y="80"/>
                    <a:pt x="115" y="80"/>
                  </a:cubicBezTo>
                  <a:cubicBezTo>
                    <a:pt x="108" y="85"/>
                    <a:pt x="101" y="90"/>
                    <a:pt x="95" y="96"/>
                  </a:cubicBezTo>
                  <a:cubicBezTo>
                    <a:pt x="95" y="96"/>
                    <a:pt x="96" y="95"/>
                    <a:pt x="96" y="94"/>
                  </a:cubicBezTo>
                  <a:cubicBezTo>
                    <a:pt x="101" y="88"/>
                    <a:pt x="109" y="83"/>
                    <a:pt x="112" y="75"/>
                  </a:cubicBezTo>
                  <a:cubicBezTo>
                    <a:pt x="112" y="75"/>
                    <a:pt x="112" y="75"/>
                    <a:pt x="111" y="75"/>
                  </a:cubicBezTo>
                  <a:cubicBezTo>
                    <a:pt x="104" y="82"/>
                    <a:pt x="96" y="89"/>
                    <a:pt x="89" y="96"/>
                  </a:cubicBezTo>
                  <a:cubicBezTo>
                    <a:pt x="85" y="99"/>
                    <a:pt x="81" y="102"/>
                    <a:pt x="78" y="106"/>
                  </a:cubicBezTo>
                  <a:cubicBezTo>
                    <a:pt x="78" y="106"/>
                    <a:pt x="78" y="105"/>
                    <a:pt x="78" y="105"/>
                  </a:cubicBezTo>
                  <a:cubicBezTo>
                    <a:pt x="82" y="101"/>
                    <a:pt x="86" y="97"/>
                    <a:pt x="89" y="93"/>
                  </a:cubicBezTo>
                  <a:cubicBezTo>
                    <a:pt x="95" y="86"/>
                    <a:pt x="103" y="79"/>
                    <a:pt x="108" y="71"/>
                  </a:cubicBezTo>
                  <a:cubicBezTo>
                    <a:pt x="108" y="71"/>
                    <a:pt x="108" y="71"/>
                    <a:pt x="109" y="71"/>
                  </a:cubicBezTo>
                  <a:cubicBezTo>
                    <a:pt x="112" y="74"/>
                    <a:pt x="116" y="78"/>
                    <a:pt x="119" y="81"/>
                  </a:cubicBezTo>
                  <a:close/>
                  <a:moveTo>
                    <a:pt x="43" y="45"/>
                  </a:moveTo>
                  <a:cubicBezTo>
                    <a:pt x="52" y="32"/>
                    <a:pt x="47" y="18"/>
                    <a:pt x="40" y="6"/>
                  </a:cubicBezTo>
                  <a:cubicBezTo>
                    <a:pt x="52" y="4"/>
                    <a:pt x="64" y="5"/>
                    <a:pt x="75" y="5"/>
                  </a:cubicBezTo>
                  <a:cubicBezTo>
                    <a:pt x="70" y="15"/>
                    <a:pt x="67" y="25"/>
                    <a:pt x="73" y="36"/>
                  </a:cubicBezTo>
                  <a:cubicBezTo>
                    <a:pt x="79" y="49"/>
                    <a:pt x="94" y="58"/>
                    <a:pt x="104" y="67"/>
                  </a:cubicBezTo>
                  <a:cubicBezTo>
                    <a:pt x="104" y="68"/>
                    <a:pt x="105" y="68"/>
                    <a:pt x="105" y="68"/>
                  </a:cubicBezTo>
                  <a:cubicBezTo>
                    <a:pt x="104" y="68"/>
                    <a:pt x="103" y="69"/>
                    <a:pt x="102" y="70"/>
                  </a:cubicBezTo>
                  <a:cubicBezTo>
                    <a:pt x="98" y="73"/>
                    <a:pt x="92" y="69"/>
                    <a:pt x="88" y="68"/>
                  </a:cubicBezTo>
                  <a:cubicBezTo>
                    <a:pt x="80" y="66"/>
                    <a:pt x="75" y="74"/>
                    <a:pt x="69" y="78"/>
                  </a:cubicBezTo>
                  <a:cubicBezTo>
                    <a:pt x="59" y="84"/>
                    <a:pt x="54" y="71"/>
                    <a:pt x="47" y="66"/>
                  </a:cubicBezTo>
                  <a:cubicBezTo>
                    <a:pt x="41" y="62"/>
                    <a:pt x="35" y="63"/>
                    <a:pt x="29" y="66"/>
                  </a:cubicBezTo>
                  <a:cubicBezTo>
                    <a:pt x="34" y="59"/>
                    <a:pt x="39" y="52"/>
                    <a:pt x="43" y="45"/>
                  </a:cubicBezTo>
                  <a:close/>
                  <a:moveTo>
                    <a:pt x="17" y="82"/>
                  </a:moveTo>
                  <a:cubicBezTo>
                    <a:pt x="20" y="79"/>
                    <a:pt x="24" y="76"/>
                    <a:pt x="28" y="73"/>
                  </a:cubicBezTo>
                  <a:cubicBezTo>
                    <a:pt x="30" y="72"/>
                    <a:pt x="32" y="70"/>
                    <a:pt x="34" y="69"/>
                  </a:cubicBezTo>
                  <a:cubicBezTo>
                    <a:pt x="36" y="68"/>
                    <a:pt x="38" y="67"/>
                    <a:pt x="40" y="67"/>
                  </a:cubicBezTo>
                  <a:cubicBezTo>
                    <a:pt x="40" y="67"/>
                    <a:pt x="40" y="67"/>
                    <a:pt x="40" y="67"/>
                  </a:cubicBezTo>
                  <a:cubicBezTo>
                    <a:pt x="39" y="67"/>
                    <a:pt x="38" y="69"/>
                    <a:pt x="37" y="69"/>
                  </a:cubicBezTo>
                  <a:cubicBezTo>
                    <a:pt x="32" y="74"/>
                    <a:pt x="25" y="79"/>
                    <a:pt x="19" y="83"/>
                  </a:cubicBezTo>
                  <a:cubicBezTo>
                    <a:pt x="16" y="85"/>
                    <a:pt x="13" y="88"/>
                    <a:pt x="11" y="91"/>
                  </a:cubicBezTo>
                  <a:cubicBezTo>
                    <a:pt x="13" y="88"/>
                    <a:pt x="15" y="84"/>
                    <a:pt x="17" y="82"/>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249"/>
            <p:cNvSpPr>
              <a:spLocks noEditPoints="1"/>
            </p:cNvSpPr>
            <p:nvPr/>
          </p:nvSpPr>
          <p:spPr bwMode="auto">
            <a:xfrm>
              <a:off x="4142033" y="-70416"/>
              <a:ext cx="1154113" cy="1065213"/>
            </a:xfrm>
            <a:custGeom>
              <a:avLst/>
              <a:gdLst>
                <a:gd name="T0" fmla="*/ 227 w 272"/>
                <a:gd name="T1" fmla="*/ 141 h 251"/>
                <a:gd name="T2" fmla="*/ 77 w 272"/>
                <a:gd name="T3" fmla="*/ 5 h 251"/>
                <a:gd name="T4" fmla="*/ 11 w 272"/>
                <a:gd name="T5" fmla="*/ 228 h 251"/>
                <a:gd name="T6" fmla="*/ 49 w 272"/>
                <a:gd name="T7" fmla="*/ 145 h 251"/>
                <a:gd name="T8" fmla="*/ 88 w 272"/>
                <a:gd name="T9" fmla="*/ 136 h 251"/>
                <a:gd name="T10" fmla="*/ 217 w 272"/>
                <a:gd name="T11" fmla="*/ 144 h 251"/>
                <a:gd name="T12" fmla="*/ 206 w 272"/>
                <a:gd name="T13" fmla="*/ 150 h 251"/>
                <a:gd name="T14" fmla="*/ 124 w 272"/>
                <a:gd name="T15" fmla="*/ 214 h 251"/>
                <a:gd name="T16" fmla="*/ 168 w 272"/>
                <a:gd name="T17" fmla="*/ 144 h 251"/>
                <a:gd name="T18" fmla="*/ 83 w 272"/>
                <a:gd name="T19" fmla="*/ 234 h 251"/>
                <a:gd name="T20" fmla="*/ 129 w 272"/>
                <a:gd name="T21" fmla="*/ 177 h 251"/>
                <a:gd name="T22" fmla="*/ 60 w 272"/>
                <a:gd name="T23" fmla="*/ 209 h 251"/>
                <a:gd name="T24" fmla="*/ 115 w 272"/>
                <a:gd name="T25" fmla="*/ 161 h 251"/>
                <a:gd name="T26" fmla="*/ 86 w 272"/>
                <a:gd name="T27" fmla="*/ 202 h 251"/>
                <a:gd name="T28" fmla="*/ 26 w 272"/>
                <a:gd name="T29" fmla="*/ 226 h 251"/>
                <a:gd name="T30" fmla="*/ 99 w 272"/>
                <a:gd name="T31" fmla="*/ 153 h 251"/>
                <a:gd name="T32" fmla="*/ 103 w 272"/>
                <a:gd name="T33" fmla="*/ 149 h 251"/>
                <a:gd name="T34" fmla="*/ 13 w 272"/>
                <a:gd name="T35" fmla="*/ 206 h 251"/>
                <a:gd name="T36" fmla="*/ 77 w 272"/>
                <a:gd name="T37" fmla="*/ 144 h 251"/>
                <a:gd name="T38" fmla="*/ 18 w 272"/>
                <a:gd name="T39" fmla="*/ 192 h 251"/>
                <a:gd name="T40" fmla="*/ 14 w 272"/>
                <a:gd name="T41" fmla="*/ 220 h 251"/>
                <a:gd name="T42" fmla="*/ 87 w 272"/>
                <a:gd name="T43" fmla="*/ 165 h 251"/>
                <a:gd name="T44" fmla="*/ 110 w 272"/>
                <a:gd name="T45" fmla="*/ 162 h 251"/>
                <a:gd name="T46" fmla="*/ 22 w 272"/>
                <a:gd name="T47" fmla="*/ 230 h 251"/>
                <a:gd name="T48" fmla="*/ 87 w 272"/>
                <a:gd name="T49" fmla="*/ 198 h 251"/>
                <a:gd name="T50" fmla="*/ 130 w 272"/>
                <a:gd name="T51" fmla="*/ 173 h 251"/>
                <a:gd name="T52" fmla="*/ 111 w 272"/>
                <a:gd name="T53" fmla="*/ 197 h 251"/>
                <a:gd name="T54" fmla="*/ 79 w 272"/>
                <a:gd name="T55" fmla="*/ 237 h 251"/>
                <a:gd name="T56" fmla="*/ 99 w 272"/>
                <a:gd name="T57" fmla="*/ 204 h 251"/>
                <a:gd name="T58" fmla="*/ 169 w 272"/>
                <a:gd name="T59" fmla="*/ 155 h 251"/>
                <a:gd name="T60" fmla="*/ 101 w 272"/>
                <a:gd name="T61" fmla="*/ 236 h 251"/>
                <a:gd name="T62" fmla="*/ 194 w 272"/>
                <a:gd name="T63" fmla="*/ 150 h 251"/>
                <a:gd name="T64" fmla="*/ 126 w 272"/>
                <a:gd name="T65" fmla="*/ 230 h 251"/>
                <a:gd name="T66" fmla="*/ 132 w 272"/>
                <a:gd name="T67" fmla="*/ 237 h 251"/>
                <a:gd name="T68" fmla="*/ 219 w 272"/>
                <a:gd name="T69" fmla="*/ 160 h 251"/>
                <a:gd name="T70" fmla="*/ 134 w 272"/>
                <a:gd name="T71" fmla="*/ 238 h 251"/>
                <a:gd name="T72" fmla="*/ 166 w 272"/>
                <a:gd name="T73" fmla="*/ 237 h 251"/>
                <a:gd name="T74" fmla="*/ 185 w 272"/>
                <a:gd name="T75" fmla="*/ 233 h 251"/>
                <a:gd name="T76" fmla="*/ 220 w 272"/>
                <a:gd name="T77" fmla="*/ 173 h 251"/>
                <a:gd name="T78" fmla="*/ 232 w 272"/>
                <a:gd name="T79" fmla="*/ 190 h 251"/>
                <a:gd name="T80" fmla="*/ 243 w 272"/>
                <a:gd name="T81" fmla="*/ 194 h 251"/>
                <a:gd name="T82" fmla="*/ 203 w 272"/>
                <a:gd name="T83" fmla="*/ 241 h 251"/>
                <a:gd name="T84" fmla="*/ 221 w 272"/>
                <a:gd name="T85" fmla="*/ 240 h 251"/>
                <a:gd name="T86" fmla="*/ 247 w 272"/>
                <a:gd name="T87" fmla="*/ 219 h 251"/>
                <a:gd name="T88" fmla="*/ 242 w 272"/>
                <a:gd name="T89" fmla="*/ 206 h 251"/>
                <a:gd name="T90" fmla="*/ 255 w 272"/>
                <a:gd name="T91" fmla="*/ 211 h 251"/>
                <a:gd name="T92" fmla="*/ 243 w 272"/>
                <a:gd name="T93" fmla="*/ 235 h 251"/>
                <a:gd name="T94" fmla="*/ 258 w 272"/>
                <a:gd name="T95" fmla="*/ 220 h 251"/>
                <a:gd name="T96" fmla="*/ 253 w 272"/>
                <a:gd name="T97" fmla="*/ 219 h 251"/>
                <a:gd name="T98" fmla="*/ 236 w 272"/>
                <a:gd name="T99" fmla="*/ 223 h 251"/>
                <a:gd name="T100" fmla="*/ 225 w 272"/>
                <a:gd name="T101" fmla="*/ 221 h 251"/>
                <a:gd name="T102" fmla="*/ 248 w 272"/>
                <a:gd name="T103" fmla="*/ 176 h 251"/>
                <a:gd name="T104" fmla="*/ 262 w 272"/>
                <a:gd name="T105" fmla="*/ 206 h 251"/>
                <a:gd name="T106" fmla="*/ 234 w 272"/>
                <a:gd name="T107" fmla="*/ 162 h 251"/>
                <a:gd name="T108" fmla="*/ 158 w 272"/>
                <a:gd name="T109" fmla="*/ 214 h 251"/>
                <a:gd name="T110" fmla="*/ 88 w 272"/>
                <a:gd name="T111" fmla="*/ 92 h 251"/>
                <a:gd name="T112" fmla="*/ 207 w 272"/>
                <a:gd name="T113" fmla="*/ 141 h 251"/>
                <a:gd name="T114" fmla="*/ 35 w 272"/>
                <a:gd name="T115" fmla="*/ 166 h 251"/>
                <a:gd name="T116" fmla="*/ 38 w 272"/>
                <a:gd name="T117" fmla="*/ 16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51">
                  <a:moveTo>
                    <a:pt x="60" y="244"/>
                  </a:moveTo>
                  <a:cubicBezTo>
                    <a:pt x="70" y="244"/>
                    <a:pt x="81" y="243"/>
                    <a:pt x="92" y="243"/>
                  </a:cubicBezTo>
                  <a:cubicBezTo>
                    <a:pt x="109" y="242"/>
                    <a:pt x="127" y="243"/>
                    <a:pt x="144" y="245"/>
                  </a:cubicBezTo>
                  <a:cubicBezTo>
                    <a:pt x="173" y="247"/>
                    <a:pt x="203" y="251"/>
                    <a:pt x="231" y="246"/>
                  </a:cubicBezTo>
                  <a:cubicBezTo>
                    <a:pt x="252" y="241"/>
                    <a:pt x="272" y="226"/>
                    <a:pt x="268" y="202"/>
                  </a:cubicBezTo>
                  <a:cubicBezTo>
                    <a:pt x="264" y="177"/>
                    <a:pt x="244" y="157"/>
                    <a:pt x="227" y="141"/>
                  </a:cubicBezTo>
                  <a:cubicBezTo>
                    <a:pt x="207" y="122"/>
                    <a:pt x="186" y="106"/>
                    <a:pt x="167" y="87"/>
                  </a:cubicBezTo>
                  <a:cubicBezTo>
                    <a:pt x="156" y="76"/>
                    <a:pt x="148" y="63"/>
                    <a:pt x="147" y="47"/>
                  </a:cubicBezTo>
                  <a:cubicBezTo>
                    <a:pt x="147" y="33"/>
                    <a:pt x="154" y="20"/>
                    <a:pt x="161" y="9"/>
                  </a:cubicBezTo>
                  <a:cubicBezTo>
                    <a:pt x="162" y="7"/>
                    <a:pt x="161" y="5"/>
                    <a:pt x="160" y="4"/>
                  </a:cubicBezTo>
                  <a:cubicBezTo>
                    <a:pt x="159" y="3"/>
                    <a:pt x="158" y="2"/>
                    <a:pt x="157" y="2"/>
                  </a:cubicBezTo>
                  <a:cubicBezTo>
                    <a:pt x="130" y="3"/>
                    <a:pt x="104" y="0"/>
                    <a:pt x="77" y="5"/>
                  </a:cubicBezTo>
                  <a:cubicBezTo>
                    <a:pt x="75" y="6"/>
                    <a:pt x="75" y="8"/>
                    <a:pt x="75" y="10"/>
                  </a:cubicBezTo>
                  <a:cubicBezTo>
                    <a:pt x="75" y="10"/>
                    <a:pt x="75" y="12"/>
                    <a:pt x="75" y="13"/>
                  </a:cubicBezTo>
                  <a:cubicBezTo>
                    <a:pt x="83" y="26"/>
                    <a:pt x="90" y="40"/>
                    <a:pt x="92" y="56"/>
                  </a:cubicBezTo>
                  <a:cubicBezTo>
                    <a:pt x="93" y="75"/>
                    <a:pt x="82" y="90"/>
                    <a:pt x="71" y="104"/>
                  </a:cubicBezTo>
                  <a:cubicBezTo>
                    <a:pt x="55" y="127"/>
                    <a:pt x="38" y="149"/>
                    <a:pt x="22" y="172"/>
                  </a:cubicBezTo>
                  <a:cubicBezTo>
                    <a:pt x="12" y="187"/>
                    <a:pt x="0" y="210"/>
                    <a:pt x="11" y="228"/>
                  </a:cubicBezTo>
                  <a:cubicBezTo>
                    <a:pt x="21" y="243"/>
                    <a:pt x="44" y="244"/>
                    <a:pt x="60" y="244"/>
                  </a:cubicBezTo>
                  <a:close/>
                  <a:moveTo>
                    <a:pt x="49" y="145"/>
                  </a:moveTo>
                  <a:cubicBezTo>
                    <a:pt x="50" y="145"/>
                    <a:pt x="51" y="144"/>
                    <a:pt x="52" y="143"/>
                  </a:cubicBezTo>
                  <a:cubicBezTo>
                    <a:pt x="56" y="141"/>
                    <a:pt x="60" y="139"/>
                    <a:pt x="64" y="137"/>
                  </a:cubicBezTo>
                  <a:cubicBezTo>
                    <a:pt x="57" y="143"/>
                    <a:pt x="50" y="149"/>
                    <a:pt x="43" y="155"/>
                  </a:cubicBezTo>
                  <a:cubicBezTo>
                    <a:pt x="45" y="151"/>
                    <a:pt x="47" y="148"/>
                    <a:pt x="49" y="145"/>
                  </a:cubicBezTo>
                  <a:close/>
                  <a:moveTo>
                    <a:pt x="69" y="136"/>
                  </a:moveTo>
                  <a:cubicBezTo>
                    <a:pt x="72" y="135"/>
                    <a:pt x="74" y="134"/>
                    <a:pt x="77" y="134"/>
                  </a:cubicBezTo>
                  <a:cubicBezTo>
                    <a:pt x="69" y="137"/>
                    <a:pt x="62" y="142"/>
                    <a:pt x="55" y="147"/>
                  </a:cubicBezTo>
                  <a:cubicBezTo>
                    <a:pt x="60" y="143"/>
                    <a:pt x="64" y="139"/>
                    <a:pt x="69" y="136"/>
                  </a:cubicBezTo>
                  <a:close/>
                  <a:moveTo>
                    <a:pt x="84" y="135"/>
                  </a:moveTo>
                  <a:cubicBezTo>
                    <a:pt x="85" y="135"/>
                    <a:pt x="86" y="135"/>
                    <a:pt x="88" y="136"/>
                  </a:cubicBezTo>
                  <a:cubicBezTo>
                    <a:pt x="79" y="140"/>
                    <a:pt x="71" y="147"/>
                    <a:pt x="63" y="153"/>
                  </a:cubicBezTo>
                  <a:cubicBezTo>
                    <a:pt x="50" y="164"/>
                    <a:pt x="36" y="174"/>
                    <a:pt x="23" y="185"/>
                  </a:cubicBezTo>
                  <a:cubicBezTo>
                    <a:pt x="24" y="185"/>
                    <a:pt x="25" y="184"/>
                    <a:pt x="25" y="183"/>
                  </a:cubicBezTo>
                  <a:cubicBezTo>
                    <a:pt x="31" y="176"/>
                    <a:pt x="38" y="171"/>
                    <a:pt x="46" y="165"/>
                  </a:cubicBezTo>
                  <a:cubicBezTo>
                    <a:pt x="59" y="156"/>
                    <a:pt x="72" y="146"/>
                    <a:pt x="84" y="135"/>
                  </a:cubicBezTo>
                  <a:close/>
                  <a:moveTo>
                    <a:pt x="217" y="144"/>
                  </a:moveTo>
                  <a:cubicBezTo>
                    <a:pt x="200" y="158"/>
                    <a:pt x="185" y="172"/>
                    <a:pt x="169" y="187"/>
                  </a:cubicBezTo>
                  <a:cubicBezTo>
                    <a:pt x="161" y="194"/>
                    <a:pt x="152" y="202"/>
                    <a:pt x="144" y="210"/>
                  </a:cubicBezTo>
                  <a:cubicBezTo>
                    <a:pt x="150" y="203"/>
                    <a:pt x="156" y="197"/>
                    <a:pt x="163" y="191"/>
                  </a:cubicBezTo>
                  <a:cubicBezTo>
                    <a:pt x="175" y="179"/>
                    <a:pt x="187" y="166"/>
                    <a:pt x="196" y="150"/>
                  </a:cubicBezTo>
                  <a:cubicBezTo>
                    <a:pt x="197" y="151"/>
                    <a:pt x="197" y="151"/>
                    <a:pt x="198" y="151"/>
                  </a:cubicBezTo>
                  <a:cubicBezTo>
                    <a:pt x="201" y="151"/>
                    <a:pt x="204" y="151"/>
                    <a:pt x="206" y="150"/>
                  </a:cubicBezTo>
                  <a:cubicBezTo>
                    <a:pt x="208" y="149"/>
                    <a:pt x="214" y="143"/>
                    <a:pt x="217" y="144"/>
                  </a:cubicBezTo>
                  <a:close/>
                  <a:moveTo>
                    <a:pt x="182" y="145"/>
                  </a:moveTo>
                  <a:cubicBezTo>
                    <a:pt x="186" y="146"/>
                    <a:pt x="190" y="148"/>
                    <a:pt x="193" y="149"/>
                  </a:cubicBezTo>
                  <a:cubicBezTo>
                    <a:pt x="186" y="156"/>
                    <a:pt x="180" y="163"/>
                    <a:pt x="172" y="169"/>
                  </a:cubicBezTo>
                  <a:cubicBezTo>
                    <a:pt x="163" y="177"/>
                    <a:pt x="155" y="185"/>
                    <a:pt x="146" y="193"/>
                  </a:cubicBezTo>
                  <a:cubicBezTo>
                    <a:pt x="139" y="200"/>
                    <a:pt x="131" y="207"/>
                    <a:pt x="124" y="214"/>
                  </a:cubicBezTo>
                  <a:cubicBezTo>
                    <a:pt x="124" y="213"/>
                    <a:pt x="125" y="213"/>
                    <a:pt x="125" y="212"/>
                  </a:cubicBezTo>
                  <a:cubicBezTo>
                    <a:pt x="132" y="204"/>
                    <a:pt x="140" y="198"/>
                    <a:pt x="146" y="190"/>
                  </a:cubicBezTo>
                  <a:cubicBezTo>
                    <a:pt x="153" y="182"/>
                    <a:pt x="158" y="173"/>
                    <a:pt x="165" y="166"/>
                  </a:cubicBezTo>
                  <a:cubicBezTo>
                    <a:pt x="172" y="159"/>
                    <a:pt x="178" y="153"/>
                    <a:pt x="182" y="145"/>
                  </a:cubicBezTo>
                  <a:cubicBezTo>
                    <a:pt x="182" y="145"/>
                    <a:pt x="182" y="145"/>
                    <a:pt x="182" y="145"/>
                  </a:cubicBezTo>
                  <a:close/>
                  <a:moveTo>
                    <a:pt x="168" y="144"/>
                  </a:moveTo>
                  <a:cubicBezTo>
                    <a:pt x="171" y="143"/>
                    <a:pt x="174" y="143"/>
                    <a:pt x="178" y="143"/>
                  </a:cubicBezTo>
                  <a:cubicBezTo>
                    <a:pt x="179" y="143"/>
                    <a:pt x="180" y="144"/>
                    <a:pt x="181" y="144"/>
                  </a:cubicBezTo>
                  <a:cubicBezTo>
                    <a:pt x="165" y="155"/>
                    <a:pt x="151" y="170"/>
                    <a:pt x="137" y="184"/>
                  </a:cubicBezTo>
                  <a:cubicBezTo>
                    <a:pt x="122" y="199"/>
                    <a:pt x="105" y="212"/>
                    <a:pt x="91" y="228"/>
                  </a:cubicBezTo>
                  <a:cubicBezTo>
                    <a:pt x="89" y="230"/>
                    <a:pt x="86" y="232"/>
                    <a:pt x="84" y="233"/>
                  </a:cubicBezTo>
                  <a:cubicBezTo>
                    <a:pt x="84" y="234"/>
                    <a:pt x="84" y="234"/>
                    <a:pt x="83" y="234"/>
                  </a:cubicBezTo>
                  <a:cubicBezTo>
                    <a:pt x="88" y="229"/>
                    <a:pt x="92" y="225"/>
                    <a:pt x="97" y="221"/>
                  </a:cubicBezTo>
                  <a:cubicBezTo>
                    <a:pt x="105" y="213"/>
                    <a:pt x="114" y="205"/>
                    <a:pt x="122" y="197"/>
                  </a:cubicBezTo>
                  <a:cubicBezTo>
                    <a:pt x="139" y="181"/>
                    <a:pt x="153" y="162"/>
                    <a:pt x="168" y="144"/>
                  </a:cubicBezTo>
                  <a:close/>
                  <a:moveTo>
                    <a:pt x="162" y="148"/>
                  </a:moveTo>
                  <a:cubicBezTo>
                    <a:pt x="158" y="151"/>
                    <a:pt x="155" y="155"/>
                    <a:pt x="151" y="159"/>
                  </a:cubicBezTo>
                  <a:cubicBezTo>
                    <a:pt x="144" y="165"/>
                    <a:pt x="136" y="171"/>
                    <a:pt x="129" y="177"/>
                  </a:cubicBezTo>
                  <a:cubicBezTo>
                    <a:pt x="127" y="178"/>
                    <a:pt x="126" y="179"/>
                    <a:pt x="125" y="180"/>
                  </a:cubicBezTo>
                  <a:cubicBezTo>
                    <a:pt x="130" y="175"/>
                    <a:pt x="136" y="169"/>
                    <a:pt x="141" y="163"/>
                  </a:cubicBezTo>
                  <a:cubicBezTo>
                    <a:pt x="149" y="160"/>
                    <a:pt x="155" y="152"/>
                    <a:pt x="162" y="148"/>
                  </a:cubicBezTo>
                  <a:close/>
                  <a:moveTo>
                    <a:pt x="119" y="164"/>
                  </a:moveTo>
                  <a:cubicBezTo>
                    <a:pt x="105" y="173"/>
                    <a:pt x="93" y="184"/>
                    <a:pt x="81" y="194"/>
                  </a:cubicBezTo>
                  <a:cubicBezTo>
                    <a:pt x="74" y="200"/>
                    <a:pt x="67" y="204"/>
                    <a:pt x="60" y="209"/>
                  </a:cubicBezTo>
                  <a:cubicBezTo>
                    <a:pt x="52" y="216"/>
                    <a:pt x="45" y="224"/>
                    <a:pt x="37" y="231"/>
                  </a:cubicBezTo>
                  <a:cubicBezTo>
                    <a:pt x="31" y="235"/>
                    <a:pt x="36" y="231"/>
                    <a:pt x="37" y="230"/>
                  </a:cubicBezTo>
                  <a:cubicBezTo>
                    <a:pt x="41" y="226"/>
                    <a:pt x="44" y="222"/>
                    <a:pt x="48" y="219"/>
                  </a:cubicBezTo>
                  <a:cubicBezTo>
                    <a:pt x="56" y="212"/>
                    <a:pt x="64" y="206"/>
                    <a:pt x="72" y="200"/>
                  </a:cubicBezTo>
                  <a:cubicBezTo>
                    <a:pt x="87" y="188"/>
                    <a:pt x="101" y="174"/>
                    <a:pt x="114" y="161"/>
                  </a:cubicBezTo>
                  <a:cubicBezTo>
                    <a:pt x="115" y="161"/>
                    <a:pt x="115" y="161"/>
                    <a:pt x="115" y="161"/>
                  </a:cubicBezTo>
                  <a:cubicBezTo>
                    <a:pt x="120" y="165"/>
                    <a:pt x="126" y="167"/>
                    <a:pt x="133" y="166"/>
                  </a:cubicBezTo>
                  <a:cubicBezTo>
                    <a:pt x="123" y="173"/>
                    <a:pt x="113" y="181"/>
                    <a:pt x="103" y="189"/>
                  </a:cubicBezTo>
                  <a:cubicBezTo>
                    <a:pt x="89" y="202"/>
                    <a:pt x="75" y="214"/>
                    <a:pt x="61" y="227"/>
                  </a:cubicBezTo>
                  <a:cubicBezTo>
                    <a:pt x="60" y="228"/>
                    <a:pt x="52" y="235"/>
                    <a:pt x="53" y="233"/>
                  </a:cubicBezTo>
                  <a:cubicBezTo>
                    <a:pt x="57" y="229"/>
                    <a:pt x="60" y="226"/>
                    <a:pt x="64" y="222"/>
                  </a:cubicBezTo>
                  <a:cubicBezTo>
                    <a:pt x="71" y="215"/>
                    <a:pt x="78" y="209"/>
                    <a:pt x="86" y="202"/>
                  </a:cubicBezTo>
                  <a:cubicBezTo>
                    <a:pt x="92" y="196"/>
                    <a:pt x="98" y="189"/>
                    <a:pt x="104" y="183"/>
                  </a:cubicBezTo>
                  <a:cubicBezTo>
                    <a:pt x="110" y="178"/>
                    <a:pt x="116" y="172"/>
                    <a:pt x="120" y="165"/>
                  </a:cubicBezTo>
                  <a:cubicBezTo>
                    <a:pt x="120" y="164"/>
                    <a:pt x="120" y="164"/>
                    <a:pt x="119" y="164"/>
                  </a:cubicBezTo>
                  <a:close/>
                  <a:moveTo>
                    <a:pt x="104" y="151"/>
                  </a:moveTo>
                  <a:cubicBezTo>
                    <a:pt x="107" y="154"/>
                    <a:pt x="110" y="157"/>
                    <a:pt x="113" y="160"/>
                  </a:cubicBezTo>
                  <a:cubicBezTo>
                    <a:pt x="80" y="176"/>
                    <a:pt x="56" y="205"/>
                    <a:pt x="26" y="226"/>
                  </a:cubicBezTo>
                  <a:cubicBezTo>
                    <a:pt x="18" y="231"/>
                    <a:pt x="29" y="221"/>
                    <a:pt x="30" y="220"/>
                  </a:cubicBezTo>
                  <a:cubicBezTo>
                    <a:pt x="33" y="217"/>
                    <a:pt x="37" y="214"/>
                    <a:pt x="40" y="211"/>
                  </a:cubicBezTo>
                  <a:cubicBezTo>
                    <a:pt x="48" y="205"/>
                    <a:pt x="55" y="199"/>
                    <a:pt x="62" y="192"/>
                  </a:cubicBezTo>
                  <a:cubicBezTo>
                    <a:pt x="77" y="179"/>
                    <a:pt x="90" y="164"/>
                    <a:pt x="104" y="151"/>
                  </a:cubicBezTo>
                  <a:close/>
                  <a:moveTo>
                    <a:pt x="101" y="152"/>
                  </a:moveTo>
                  <a:cubicBezTo>
                    <a:pt x="100" y="151"/>
                    <a:pt x="99" y="152"/>
                    <a:pt x="99" y="153"/>
                  </a:cubicBezTo>
                  <a:cubicBezTo>
                    <a:pt x="83" y="167"/>
                    <a:pt x="67" y="179"/>
                    <a:pt x="51" y="192"/>
                  </a:cubicBezTo>
                  <a:cubicBezTo>
                    <a:pt x="43" y="198"/>
                    <a:pt x="36" y="204"/>
                    <a:pt x="28" y="210"/>
                  </a:cubicBezTo>
                  <a:cubicBezTo>
                    <a:pt x="24" y="213"/>
                    <a:pt x="20" y="216"/>
                    <a:pt x="15" y="220"/>
                  </a:cubicBezTo>
                  <a:cubicBezTo>
                    <a:pt x="19" y="217"/>
                    <a:pt x="21" y="214"/>
                    <a:pt x="24" y="211"/>
                  </a:cubicBezTo>
                  <a:cubicBezTo>
                    <a:pt x="46" y="186"/>
                    <a:pt x="78" y="171"/>
                    <a:pt x="97" y="143"/>
                  </a:cubicBezTo>
                  <a:cubicBezTo>
                    <a:pt x="99" y="145"/>
                    <a:pt x="101" y="147"/>
                    <a:pt x="103" y="149"/>
                  </a:cubicBezTo>
                  <a:cubicBezTo>
                    <a:pt x="103" y="149"/>
                    <a:pt x="103" y="149"/>
                    <a:pt x="103" y="149"/>
                  </a:cubicBezTo>
                  <a:cubicBezTo>
                    <a:pt x="102" y="150"/>
                    <a:pt x="102" y="151"/>
                    <a:pt x="101" y="152"/>
                  </a:cubicBezTo>
                  <a:close/>
                  <a:moveTo>
                    <a:pt x="96" y="142"/>
                  </a:moveTo>
                  <a:cubicBezTo>
                    <a:pt x="82" y="152"/>
                    <a:pt x="67" y="162"/>
                    <a:pt x="53" y="173"/>
                  </a:cubicBezTo>
                  <a:cubicBezTo>
                    <a:pt x="46" y="179"/>
                    <a:pt x="40" y="186"/>
                    <a:pt x="33" y="192"/>
                  </a:cubicBezTo>
                  <a:cubicBezTo>
                    <a:pt x="27" y="197"/>
                    <a:pt x="17" y="202"/>
                    <a:pt x="13" y="206"/>
                  </a:cubicBezTo>
                  <a:cubicBezTo>
                    <a:pt x="13" y="206"/>
                    <a:pt x="13" y="206"/>
                    <a:pt x="13" y="206"/>
                  </a:cubicBezTo>
                  <a:cubicBezTo>
                    <a:pt x="38" y="182"/>
                    <a:pt x="68" y="164"/>
                    <a:pt x="92" y="138"/>
                  </a:cubicBezTo>
                  <a:cubicBezTo>
                    <a:pt x="93" y="139"/>
                    <a:pt x="95" y="140"/>
                    <a:pt x="96" y="142"/>
                  </a:cubicBezTo>
                  <a:close/>
                  <a:moveTo>
                    <a:pt x="18" y="192"/>
                  </a:moveTo>
                  <a:cubicBezTo>
                    <a:pt x="30" y="181"/>
                    <a:pt x="43" y="171"/>
                    <a:pt x="56" y="160"/>
                  </a:cubicBezTo>
                  <a:cubicBezTo>
                    <a:pt x="63" y="155"/>
                    <a:pt x="70" y="149"/>
                    <a:pt x="77" y="144"/>
                  </a:cubicBezTo>
                  <a:cubicBezTo>
                    <a:pt x="80" y="142"/>
                    <a:pt x="83" y="140"/>
                    <a:pt x="86" y="138"/>
                  </a:cubicBezTo>
                  <a:cubicBezTo>
                    <a:pt x="87" y="138"/>
                    <a:pt x="88" y="137"/>
                    <a:pt x="89" y="137"/>
                  </a:cubicBezTo>
                  <a:cubicBezTo>
                    <a:pt x="90" y="137"/>
                    <a:pt x="90" y="137"/>
                    <a:pt x="90" y="137"/>
                  </a:cubicBezTo>
                  <a:cubicBezTo>
                    <a:pt x="89" y="138"/>
                    <a:pt x="88" y="140"/>
                    <a:pt x="87" y="141"/>
                  </a:cubicBezTo>
                  <a:cubicBezTo>
                    <a:pt x="65" y="164"/>
                    <a:pt x="37" y="181"/>
                    <a:pt x="14" y="204"/>
                  </a:cubicBezTo>
                  <a:cubicBezTo>
                    <a:pt x="15" y="200"/>
                    <a:pt x="16" y="196"/>
                    <a:pt x="18" y="192"/>
                  </a:cubicBezTo>
                  <a:close/>
                  <a:moveTo>
                    <a:pt x="49" y="179"/>
                  </a:moveTo>
                  <a:cubicBezTo>
                    <a:pt x="58" y="172"/>
                    <a:pt x="67" y="165"/>
                    <a:pt x="76" y="159"/>
                  </a:cubicBezTo>
                  <a:cubicBezTo>
                    <a:pt x="80" y="155"/>
                    <a:pt x="84" y="152"/>
                    <a:pt x="89" y="149"/>
                  </a:cubicBezTo>
                  <a:cubicBezTo>
                    <a:pt x="91" y="147"/>
                    <a:pt x="93" y="146"/>
                    <a:pt x="95" y="144"/>
                  </a:cubicBezTo>
                  <a:cubicBezTo>
                    <a:pt x="98" y="142"/>
                    <a:pt x="88" y="153"/>
                    <a:pt x="90" y="151"/>
                  </a:cubicBezTo>
                  <a:cubicBezTo>
                    <a:pt x="68" y="177"/>
                    <a:pt x="35" y="193"/>
                    <a:pt x="14" y="220"/>
                  </a:cubicBezTo>
                  <a:cubicBezTo>
                    <a:pt x="13" y="216"/>
                    <a:pt x="12" y="212"/>
                    <a:pt x="13" y="208"/>
                  </a:cubicBezTo>
                  <a:cubicBezTo>
                    <a:pt x="27" y="201"/>
                    <a:pt x="38" y="189"/>
                    <a:pt x="49" y="179"/>
                  </a:cubicBezTo>
                  <a:close/>
                  <a:moveTo>
                    <a:pt x="15" y="222"/>
                  </a:moveTo>
                  <a:cubicBezTo>
                    <a:pt x="30" y="210"/>
                    <a:pt x="46" y="198"/>
                    <a:pt x="61" y="186"/>
                  </a:cubicBezTo>
                  <a:cubicBezTo>
                    <a:pt x="69" y="180"/>
                    <a:pt x="76" y="174"/>
                    <a:pt x="83" y="168"/>
                  </a:cubicBezTo>
                  <a:cubicBezTo>
                    <a:pt x="85" y="167"/>
                    <a:pt x="86" y="166"/>
                    <a:pt x="87" y="165"/>
                  </a:cubicBezTo>
                  <a:cubicBezTo>
                    <a:pt x="77" y="175"/>
                    <a:pt x="68" y="185"/>
                    <a:pt x="58" y="194"/>
                  </a:cubicBezTo>
                  <a:cubicBezTo>
                    <a:pt x="45" y="205"/>
                    <a:pt x="31" y="215"/>
                    <a:pt x="21" y="229"/>
                  </a:cubicBezTo>
                  <a:cubicBezTo>
                    <a:pt x="18" y="227"/>
                    <a:pt x="16" y="225"/>
                    <a:pt x="15" y="222"/>
                  </a:cubicBezTo>
                  <a:close/>
                  <a:moveTo>
                    <a:pt x="22" y="230"/>
                  </a:moveTo>
                  <a:cubicBezTo>
                    <a:pt x="52" y="211"/>
                    <a:pt x="75" y="184"/>
                    <a:pt x="105" y="166"/>
                  </a:cubicBezTo>
                  <a:cubicBezTo>
                    <a:pt x="105" y="166"/>
                    <a:pt x="112" y="161"/>
                    <a:pt x="110" y="162"/>
                  </a:cubicBezTo>
                  <a:cubicBezTo>
                    <a:pt x="107" y="166"/>
                    <a:pt x="103" y="170"/>
                    <a:pt x="99" y="173"/>
                  </a:cubicBezTo>
                  <a:cubicBezTo>
                    <a:pt x="92" y="180"/>
                    <a:pt x="85" y="187"/>
                    <a:pt x="77" y="194"/>
                  </a:cubicBezTo>
                  <a:cubicBezTo>
                    <a:pt x="61" y="207"/>
                    <a:pt x="45" y="219"/>
                    <a:pt x="31" y="234"/>
                  </a:cubicBezTo>
                  <a:cubicBezTo>
                    <a:pt x="31" y="234"/>
                    <a:pt x="31" y="234"/>
                    <a:pt x="31" y="234"/>
                  </a:cubicBezTo>
                  <a:cubicBezTo>
                    <a:pt x="28" y="233"/>
                    <a:pt x="26" y="232"/>
                    <a:pt x="24" y="231"/>
                  </a:cubicBezTo>
                  <a:cubicBezTo>
                    <a:pt x="23" y="230"/>
                    <a:pt x="23" y="230"/>
                    <a:pt x="22" y="230"/>
                  </a:cubicBezTo>
                  <a:close/>
                  <a:moveTo>
                    <a:pt x="33" y="235"/>
                  </a:moveTo>
                  <a:cubicBezTo>
                    <a:pt x="47" y="228"/>
                    <a:pt x="57" y="213"/>
                    <a:pt x="70" y="204"/>
                  </a:cubicBezTo>
                  <a:cubicBezTo>
                    <a:pt x="84" y="194"/>
                    <a:pt x="97" y="182"/>
                    <a:pt x="110" y="172"/>
                  </a:cubicBezTo>
                  <a:cubicBezTo>
                    <a:pt x="111" y="171"/>
                    <a:pt x="117" y="168"/>
                    <a:pt x="117" y="167"/>
                  </a:cubicBezTo>
                  <a:cubicBezTo>
                    <a:pt x="115" y="172"/>
                    <a:pt x="110" y="176"/>
                    <a:pt x="106" y="180"/>
                  </a:cubicBezTo>
                  <a:cubicBezTo>
                    <a:pt x="99" y="186"/>
                    <a:pt x="93" y="192"/>
                    <a:pt x="87" y="198"/>
                  </a:cubicBezTo>
                  <a:cubicBezTo>
                    <a:pt x="75" y="211"/>
                    <a:pt x="61" y="221"/>
                    <a:pt x="50" y="235"/>
                  </a:cubicBezTo>
                  <a:cubicBezTo>
                    <a:pt x="49" y="236"/>
                    <a:pt x="50" y="237"/>
                    <a:pt x="51" y="236"/>
                  </a:cubicBezTo>
                  <a:cubicBezTo>
                    <a:pt x="65" y="228"/>
                    <a:pt x="77" y="215"/>
                    <a:pt x="89" y="204"/>
                  </a:cubicBezTo>
                  <a:cubicBezTo>
                    <a:pt x="105" y="190"/>
                    <a:pt x="121" y="177"/>
                    <a:pt x="137" y="165"/>
                  </a:cubicBezTo>
                  <a:cubicBezTo>
                    <a:pt x="137" y="165"/>
                    <a:pt x="137" y="165"/>
                    <a:pt x="137" y="165"/>
                  </a:cubicBezTo>
                  <a:cubicBezTo>
                    <a:pt x="135" y="167"/>
                    <a:pt x="132" y="170"/>
                    <a:pt x="130" y="173"/>
                  </a:cubicBezTo>
                  <a:cubicBezTo>
                    <a:pt x="122" y="180"/>
                    <a:pt x="115" y="188"/>
                    <a:pt x="107" y="195"/>
                  </a:cubicBezTo>
                  <a:cubicBezTo>
                    <a:pt x="93" y="208"/>
                    <a:pt x="77" y="221"/>
                    <a:pt x="63" y="235"/>
                  </a:cubicBezTo>
                  <a:cubicBezTo>
                    <a:pt x="62" y="236"/>
                    <a:pt x="63" y="237"/>
                    <a:pt x="64" y="236"/>
                  </a:cubicBezTo>
                  <a:cubicBezTo>
                    <a:pt x="65" y="235"/>
                    <a:pt x="66" y="235"/>
                    <a:pt x="67" y="234"/>
                  </a:cubicBezTo>
                  <a:cubicBezTo>
                    <a:pt x="67" y="234"/>
                    <a:pt x="67" y="234"/>
                    <a:pt x="68" y="233"/>
                  </a:cubicBezTo>
                  <a:cubicBezTo>
                    <a:pt x="83" y="222"/>
                    <a:pt x="97" y="210"/>
                    <a:pt x="111" y="197"/>
                  </a:cubicBezTo>
                  <a:cubicBezTo>
                    <a:pt x="120" y="188"/>
                    <a:pt x="128" y="179"/>
                    <a:pt x="138" y="171"/>
                  </a:cubicBezTo>
                  <a:cubicBezTo>
                    <a:pt x="144" y="167"/>
                    <a:pt x="150" y="162"/>
                    <a:pt x="155" y="157"/>
                  </a:cubicBezTo>
                  <a:cubicBezTo>
                    <a:pt x="154" y="158"/>
                    <a:pt x="153" y="159"/>
                    <a:pt x="152" y="160"/>
                  </a:cubicBezTo>
                  <a:cubicBezTo>
                    <a:pt x="145" y="169"/>
                    <a:pt x="137" y="178"/>
                    <a:pt x="129" y="187"/>
                  </a:cubicBezTo>
                  <a:cubicBezTo>
                    <a:pt x="114" y="205"/>
                    <a:pt x="95" y="219"/>
                    <a:pt x="79" y="236"/>
                  </a:cubicBezTo>
                  <a:cubicBezTo>
                    <a:pt x="79" y="236"/>
                    <a:pt x="79" y="237"/>
                    <a:pt x="79" y="237"/>
                  </a:cubicBezTo>
                  <a:cubicBezTo>
                    <a:pt x="63" y="238"/>
                    <a:pt x="47" y="240"/>
                    <a:pt x="33" y="235"/>
                  </a:cubicBezTo>
                  <a:close/>
                  <a:moveTo>
                    <a:pt x="105" y="199"/>
                  </a:moveTo>
                  <a:cubicBezTo>
                    <a:pt x="97" y="207"/>
                    <a:pt x="89" y="214"/>
                    <a:pt x="81" y="221"/>
                  </a:cubicBezTo>
                  <a:cubicBezTo>
                    <a:pt x="78" y="223"/>
                    <a:pt x="75" y="226"/>
                    <a:pt x="73" y="228"/>
                  </a:cubicBezTo>
                  <a:cubicBezTo>
                    <a:pt x="73" y="227"/>
                    <a:pt x="74" y="227"/>
                    <a:pt x="74" y="226"/>
                  </a:cubicBezTo>
                  <a:cubicBezTo>
                    <a:pt x="82" y="218"/>
                    <a:pt x="91" y="211"/>
                    <a:pt x="99" y="204"/>
                  </a:cubicBezTo>
                  <a:cubicBezTo>
                    <a:pt x="101" y="202"/>
                    <a:pt x="103" y="201"/>
                    <a:pt x="105" y="199"/>
                  </a:cubicBezTo>
                  <a:close/>
                  <a:moveTo>
                    <a:pt x="88" y="237"/>
                  </a:moveTo>
                  <a:cubicBezTo>
                    <a:pt x="85" y="237"/>
                    <a:pt x="83" y="237"/>
                    <a:pt x="81" y="237"/>
                  </a:cubicBezTo>
                  <a:cubicBezTo>
                    <a:pt x="88" y="234"/>
                    <a:pt x="93" y="228"/>
                    <a:pt x="98" y="222"/>
                  </a:cubicBezTo>
                  <a:cubicBezTo>
                    <a:pt x="105" y="215"/>
                    <a:pt x="114" y="208"/>
                    <a:pt x="121" y="201"/>
                  </a:cubicBezTo>
                  <a:cubicBezTo>
                    <a:pt x="138" y="186"/>
                    <a:pt x="153" y="171"/>
                    <a:pt x="169" y="155"/>
                  </a:cubicBezTo>
                  <a:cubicBezTo>
                    <a:pt x="171" y="153"/>
                    <a:pt x="178" y="149"/>
                    <a:pt x="179" y="147"/>
                  </a:cubicBezTo>
                  <a:cubicBezTo>
                    <a:pt x="176" y="153"/>
                    <a:pt x="171" y="157"/>
                    <a:pt x="167" y="162"/>
                  </a:cubicBezTo>
                  <a:cubicBezTo>
                    <a:pt x="159" y="169"/>
                    <a:pt x="154" y="178"/>
                    <a:pt x="147" y="186"/>
                  </a:cubicBezTo>
                  <a:cubicBezTo>
                    <a:pt x="141" y="194"/>
                    <a:pt x="133" y="201"/>
                    <a:pt x="126" y="208"/>
                  </a:cubicBezTo>
                  <a:cubicBezTo>
                    <a:pt x="118" y="218"/>
                    <a:pt x="111" y="227"/>
                    <a:pt x="101" y="235"/>
                  </a:cubicBezTo>
                  <a:cubicBezTo>
                    <a:pt x="100" y="235"/>
                    <a:pt x="100" y="236"/>
                    <a:pt x="101" y="236"/>
                  </a:cubicBezTo>
                  <a:cubicBezTo>
                    <a:pt x="96" y="236"/>
                    <a:pt x="92" y="236"/>
                    <a:pt x="88" y="237"/>
                  </a:cubicBezTo>
                  <a:close/>
                  <a:moveTo>
                    <a:pt x="101" y="236"/>
                  </a:moveTo>
                  <a:cubicBezTo>
                    <a:pt x="101" y="236"/>
                    <a:pt x="101" y="236"/>
                    <a:pt x="101" y="236"/>
                  </a:cubicBezTo>
                  <a:cubicBezTo>
                    <a:pt x="109" y="232"/>
                    <a:pt x="115" y="226"/>
                    <a:pt x="121" y="219"/>
                  </a:cubicBezTo>
                  <a:cubicBezTo>
                    <a:pt x="128" y="211"/>
                    <a:pt x="136" y="204"/>
                    <a:pt x="145" y="197"/>
                  </a:cubicBezTo>
                  <a:cubicBezTo>
                    <a:pt x="161" y="181"/>
                    <a:pt x="178" y="166"/>
                    <a:pt x="194" y="150"/>
                  </a:cubicBezTo>
                  <a:cubicBezTo>
                    <a:pt x="189" y="156"/>
                    <a:pt x="183" y="166"/>
                    <a:pt x="177" y="173"/>
                  </a:cubicBezTo>
                  <a:cubicBezTo>
                    <a:pt x="171" y="181"/>
                    <a:pt x="164" y="188"/>
                    <a:pt x="157" y="194"/>
                  </a:cubicBezTo>
                  <a:cubicBezTo>
                    <a:pt x="144" y="207"/>
                    <a:pt x="130" y="220"/>
                    <a:pt x="120" y="235"/>
                  </a:cubicBezTo>
                  <a:cubicBezTo>
                    <a:pt x="119" y="236"/>
                    <a:pt x="120" y="237"/>
                    <a:pt x="121" y="236"/>
                  </a:cubicBezTo>
                  <a:cubicBezTo>
                    <a:pt x="122" y="235"/>
                    <a:pt x="122" y="234"/>
                    <a:pt x="123" y="234"/>
                  </a:cubicBezTo>
                  <a:cubicBezTo>
                    <a:pt x="124" y="234"/>
                    <a:pt x="125" y="233"/>
                    <a:pt x="126" y="230"/>
                  </a:cubicBezTo>
                  <a:cubicBezTo>
                    <a:pt x="139" y="215"/>
                    <a:pt x="153" y="203"/>
                    <a:pt x="168" y="190"/>
                  </a:cubicBezTo>
                  <a:cubicBezTo>
                    <a:pt x="184" y="175"/>
                    <a:pt x="200" y="159"/>
                    <a:pt x="218" y="145"/>
                  </a:cubicBezTo>
                  <a:cubicBezTo>
                    <a:pt x="212" y="150"/>
                    <a:pt x="203" y="160"/>
                    <a:pt x="197" y="167"/>
                  </a:cubicBezTo>
                  <a:cubicBezTo>
                    <a:pt x="190" y="175"/>
                    <a:pt x="183" y="184"/>
                    <a:pt x="175" y="192"/>
                  </a:cubicBezTo>
                  <a:cubicBezTo>
                    <a:pt x="168" y="200"/>
                    <a:pt x="160" y="208"/>
                    <a:pt x="153" y="217"/>
                  </a:cubicBezTo>
                  <a:cubicBezTo>
                    <a:pt x="147" y="225"/>
                    <a:pt x="139" y="230"/>
                    <a:pt x="132" y="237"/>
                  </a:cubicBezTo>
                  <a:cubicBezTo>
                    <a:pt x="131" y="237"/>
                    <a:pt x="131" y="237"/>
                    <a:pt x="131" y="237"/>
                  </a:cubicBezTo>
                  <a:cubicBezTo>
                    <a:pt x="121" y="237"/>
                    <a:pt x="111" y="236"/>
                    <a:pt x="101" y="236"/>
                  </a:cubicBezTo>
                  <a:close/>
                  <a:moveTo>
                    <a:pt x="134" y="238"/>
                  </a:moveTo>
                  <a:cubicBezTo>
                    <a:pt x="147" y="228"/>
                    <a:pt x="157" y="216"/>
                    <a:pt x="170" y="205"/>
                  </a:cubicBezTo>
                  <a:cubicBezTo>
                    <a:pt x="184" y="193"/>
                    <a:pt x="197" y="180"/>
                    <a:pt x="211" y="167"/>
                  </a:cubicBezTo>
                  <a:cubicBezTo>
                    <a:pt x="214" y="165"/>
                    <a:pt x="217" y="162"/>
                    <a:pt x="219" y="160"/>
                  </a:cubicBezTo>
                  <a:cubicBezTo>
                    <a:pt x="221" y="158"/>
                    <a:pt x="223" y="157"/>
                    <a:pt x="225" y="155"/>
                  </a:cubicBezTo>
                  <a:cubicBezTo>
                    <a:pt x="223" y="157"/>
                    <a:pt x="221" y="159"/>
                    <a:pt x="220" y="162"/>
                  </a:cubicBezTo>
                  <a:cubicBezTo>
                    <a:pt x="214" y="168"/>
                    <a:pt x="208" y="174"/>
                    <a:pt x="202" y="180"/>
                  </a:cubicBezTo>
                  <a:cubicBezTo>
                    <a:pt x="192" y="192"/>
                    <a:pt x="182" y="204"/>
                    <a:pt x="172" y="215"/>
                  </a:cubicBezTo>
                  <a:cubicBezTo>
                    <a:pt x="164" y="223"/>
                    <a:pt x="157" y="231"/>
                    <a:pt x="150" y="239"/>
                  </a:cubicBezTo>
                  <a:cubicBezTo>
                    <a:pt x="145" y="238"/>
                    <a:pt x="139" y="238"/>
                    <a:pt x="134" y="238"/>
                  </a:cubicBezTo>
                  <a:close/>
                  <a:moveTo>
                    <a:pt x="220" y="173"/>
                  </a:moveTo>
                  <a:cubicBezTo>
                    <a:pt x="223" y="171"/>
                    <a:pt x="226" y="169"/>
                    <a:pt x="229" y="167"/>
                  </a:cubicBezTo>
                  <a:cubicBezTo>
                    <a:pt x="236" y="162"/>
                    <a:pt x="227" y="169"/>
                    <a:pt x="225" y="171"/>
                  </a:cubicBezTo>
                  <a:cubicBezTo>
                    <a:pt x="218" y="179"/>
                    <a:pt x="211" y="187"/>
                    <a:pt x="203" y="195"/>
                  </a:cubicBezTo>
                  <a:cubicBezTo>
                    <a:pt x="198" y="201"/>
                    <a:pt x="193" y="207"/>
                    <a:pt x="188" y="214"/>
                  </a:cubicBezTo>
                  <a:cubicBezTo>
                    <a:pt x="181" y="223"/>
                    <a:pt x="173" y="229"/>
                    <a:pt x="166" y="237"/>
                  </a:cubicBezTo>
                  <a:cubicBezTo>
                    <a:pt x="165" y="238"/>
                    <a:pt x="166" y="239"/>
                    <a:pt x="167" y="238"/>
                  </a:cubicBezTo>
                  <a:cubicBezTo>
                    <a:pt x="189" y="223"/>
                    <a:pt x="206" y="200"/>
                    <a:pt x="224" y="181"/>
                  </a:cubicBezTo>
                  <a:cubicBezTo>
                    <a:pt x="229" y="177"/>
                    <a:pt x="234" y="172"/>
                    <a:pt x="239" y="167"/>
                  </a:cubicBezTo>
                  <a:cubicBezTo>
                    <a:pt x="233" y="173"/>
                    <a:pt x="228" y="179"/>
                    <a:pt x="224" y="185"/>
                  </a:cubicBezTo>
                  <a:cubicBezTo>
                    <a:pt x="213" y="198"/>
                    <a:pt x="203" y="211"/>
                    <a:pt x="193" y="224"/>
                  </a:cubicBezTo>
                  <a:cubicBezTo>
                    <a:pt x="190" y="227"/>
                    <a:pt x="188" y="230"/>
                    <a:pt x="185" y="233"/>
                  </a:cubicBezTo>
                  <a:cubicBezTo>
                    <a:pt x="185" y="234"/>
                    <a:pt x="184" y="235"/>
                    <a:pt x="183" y="236"/>
                  </a:cubicBezTo>
                  <a:cubicBezTo>
                    <a:pt x="181" y="237"/>
                    <a:pt x="180" y="238"/>
                    <a:pt x="180" y="239"/>
                  </a:cubicBezTo>
                  <a:cubicBezTo>
                    <a:pt x="180" y="239"/>
                    <a:pt x="179" y="240"/>
                    <a:pt x="178" y="241"/>
                  </a:cubicBezTo>
                  <a:cubicBezTo>
                    <a:pt x="170" y="240"/>
                    <a:pt x="161" y="239"/>
                    <a:pt x="152" y="239"/>
                  </a:cubicBezTo>
                  <a:cubicBezTo>
                    <a:pt x="162" y="229"/>
                    <a:pt x="171" y="219"/>
                    <a:pt x="180" y="208"/>
                  </a:cubicBezTo>
                  <a:cubicBezTo>
                    <a:pt x="193" y="196"/>
                    <a:pt x="206" y="184"/>
                    <a:pt x="220" y="173"/>
                  </a:cubicBezTo>
                  <a:close/>
                  <a:moveTo>
                    <a:pt x="189" y="241"/>
                  </a:moveTo>
                  <a:cubicBezTo>
                    <a:pt x="186" y="241"/>
                    <a:pt x="183" y="241"/>
                    <a:pt x="180" y="241"/>
                  </a:cubicBezTo>
                  <a:cubicBezTo>
                    <a:pt x="181" y="240"/>
                    <a:pt x="181" y="240"/>
                    <a:pt x="182" y="240"/>
                  </a:cubicBezTo>
                  <a:cubicBezTo>
                    <a:pt x="182" y="240"/>
                    <a:pt x="182" y="240"/>
                    <a:pt x="182" y="240"/>
                  </a:cubicBezTo>
                  <a:cubicBezTo>
                    <a:pt x="187" y="234"/>
                    <a:pt x="193" y="228"/>
                    <a:pt x="198" y="222"/>
                  </a:cubicBezTo>
                  <a:cubicBezTo>
                    <a:pt x="209" y="211"/>
                    <a:pt x="222" y="201"/>
                    <a:pt x="232" y="190"/>
                  </a:cubicBezTo>
                  <a:cubicBezTo>
                    <a:pt x="235" y="187"/>
                    <a:pt x="237" y="185"/>
                    <a:pt x="240" y="182"/>
                  </a:cubicBezTo>
                  <a:cubicBezTo>
                    <a:pt x="241" y="181"/>
                    <a:pt x="247" y="174"/>
                    <a:pt x="242" y="181"/>
                  </a:cubicBezTo>
                  <a:cubicBezTo>
                    <a:pt x="238" y="188"/>
                    <a:pt x="232" y="195"/>
                    <a:pt x="227" y="202"/>
                  </a:cubicBezTo>
                  <a:cubicBezTo>
                    <a:pt x="217" y="214"/>
                    <a:pt x="206" y="225"/>
                    <a:pt x="195" y="237"/>
                  </a:cubicBezTo>
                  <a:cubicBezTo>
                    <a:pt x="194" y="238"/>
                    <a:pt x="195" y="239"/>
                    <a:pt x="196" y="238"/>
                  </a:cubicBezTo>
                  <a:cubicBezTo>
                    <a:pt x="213" y="225"/>
                    <a:pt x="227" y="209"/>
                    <a:pt x="243" y="194"/>
                  </a:cubicBezTo>
                  <a:cubicBezTo>
                    <a:pt x="245" y="192"/>
                    <a:pt x="249" y="189"/>
                    <a:pt x="250" y="187"/>
                  </a:cubicBezTo>
                  <a:cubicBezTo>
                    <a:pt x="247" y="193"/>
                    <a:pt x="242" y="198"/>
                    <a:pt x="237" y="203"/>
                  </a:cubicBezTo>
                  <a:cubicBezTo>
                    <a:pt x="230" y="212"/>
                    <a:pt x="223" y="222"/>
                    <a:pt x="216" y="230"/>
                  </a:cubicBezTo>
                  <a:cubicBezTo>
                    <a:pt x="215" y="231"/>
                    <a:pt x="214" y="232"/>
                    <a:pt x="213" y="234"/>
                  </a:cubicBezTo>
                  <a:cubicBezTo>
                    <a:pt x="210" y="236"/>
                    <a:pt x="207" y="239"/>
                    <a:pt x="203" y="241"/>
                  </a:cubicBezTo>
                  <a:cubicBezTo>
                    <a:pt x="203" y="241"/>
                    <a:pt x="203" y="241"/>
                    <a:pt x="203" y="241"/>
                  </a:cubicBezTo>
                  <a:cubicBezTo>
                    <a:pt x="198" y="241"/>
                    <a:pt x="193" y="241"/>
                    <a:pt x="189" y="241"/>
                  </a:cubicBezTo>
                  <a:close/>
                  <a:moveTo>
                    <a:pt x="255" y="207"/>
                  </a:moveTo>
                  <a:cubicBezTo>
                    <a:pt x="254" y="209"/>
                    <a:pt x="253" y="210"/>
                    <a:pt x="252" y="212"/>
                  </a:cubicBezTo>
                  <a:cubicBezTo>
                    <a:pt x="243" y="221"/>
                    <a:pt x="234" y="230"/>
                    <a:pt x="226" y="239"/>
                  </a:cubicBezTo>
                  <a:cubicBezTo>
                    <a:pt x="226" y="239"/>
                    <a:pt x="226" y="240"/>
                    <a:pt x="226" y="240"/>
                  </a:cubicBezTo>
                  <a:cubicBezTo>
                    <a:pt x="224" y="240"/>
                    <a:pt x="223" y="240"/>
                    <a:pt x="221" y="240"/>
                  </a:cubicBezTo>
                  <a:cubicBezTo>
                    <a:pt x="231" y="231"/>
                    <a:pt x="241" y="221"/>
                    <a:pt x="251" y="210"/>
                  </a:cubicBezTo>
                  <a:cubicBezTo>
                    <a:pt x="251" y="210"/>
                    <a:pt x="257" y="202"/>
                    <a:pt x="255" y="207"/>
                  </a:cubicBezTo>
                  <a:close/>
                  <a:moveTo>
                    <a:pt x="247" y="219"/>
                  </a:moveTo>
                  <a:cubicBezTo>
                    <a:pt x="243" y="224"/>
                    <a:pt x="238" y="230"/>
                    <a:pt x="233" y="234"/>
                  </a:cubicBezTo>
                  <a:cubicBezTo>
                    <a:pt x="222" y="244"/>
                    <a:pt x="237" y="229"/>
                    <a:pt x="239" y="227"/>
                  </a:cubicBezTo>
                  <a:cubicBezTo>
                    <a:pt x="242" y="224"/>
                    <a:pt x="245" y="221"/>
                    <a:pt x="247" y="219"/>
                  </a:cubicBezTo>
                  <a:close/>
                  <a:moveTo>
                    <a:pt x="218" y="241"/>
                  </a:moveTo>
                  <a:cubicBezTo>
                    <a:pt x="214" y="241"/>
                    <a:pt x="210" y="241"/>
                    <a:pt x="206" y="241"/>
                  </a:cubicBezTo>
                  <a:cubicBezTo>
                    <a:pt x="206" y="241"/>
                    <a:pt x="207" y="241"/>
                    <a:pt x="207" y="240"/>
                  </a:cubicBezTo>
                  <a:cubicBezTo>
                    <a:pt x="208" y="241"/>
                    <a:pt x="209" y="240"/>
                    <a:pt x="210" y="238"/>
                  </a:cubicBezTo>
                  <a:cubicBezTo>
                    <a:pt x="213" y="236"/>
                    <a:pt x="215" y="234"/>
                    <a:pt x="218" y="231"/>
                  </a:cubicBezTo>
                  <a:cubicBezTo>
                    <a:pt x="226" y="223"/>
                    <a:pt x="233" y="214"/>
                    <a:pt x="242" y="206"/>
                  </a:cubicBezTo>
                  <a:cubicBezTo>
                    <a:pt x="243" y="205"/>
                    <a:pt x="256" y="192"/>
                    <a:pt x="251" y="200"/>
                  </a:cubicBezTo>
                  <a:cubicBezTo>
                    <a:pt x="248" y="205"/>
                    <a:pt x="243" y="209"/>
                    <a:pt x="239" y="214"/>
                  </a:cubicBezTo>
                  <a:cubicBezTo>
                    <a:pt x="231" y="222"/>
                    <a:pt x="225" y="232"/>
                    <a:pt x="218" y="241"/>
                  </a:cubicBezTo>
                  <a:close/>
                  <a:moveTo>
                    <a:pt x="229" y="239"/>
                  </a:moveTo>
                  <a:cubicBezTo>
                    <a:pt x="238" y="232"/>
                    <a:pt x="247" y="223"/>
                    <a:pt x="253" y="213"/>
                  </a:cubicBezTo>
                  <a:cubicBezTo>
                    <a:pt x="254" y="212"/>
                    <a:pt x="255" y="212"/>
                    <a:pt x="255" y="211"/>
                  </a:cubicBezTo>
                  <a:cubicBezTo>
                    <a:pt x="257" y="210"/>
                    <a:pt x="257" y="209"/>
                    <a:pt x="258" y="209"/>
                  </a:cubicBezTo>
                  <a:cubicBezTo>
                    <a:pt x="257" y="209"/>
                    <a:pt x="257" y="210"/>
                    <a:pt x="256" y="211"/>
                  </a:cubicBezTo>
                  <a:cubicBezTo>
                    <a:pt x="254" y="214"/>
                    <a:pt x="252" y="217"/>
                    <a:pt x="250" y="220"/>
                  </a:cubicBezTo>
                  <a:cubicBezTo>
                    <a:pt x="246" y="227"/>
                    <a:pt x="240" y="233"/>
                    <a:pt x="234" y="238"/>
                  </a:cubicBezTo>
                  <a:cubicBezTo>
                    <a:pt x="232" y="239"/>
                    <a:pt x="231" y="239"/>
                    <a:pt x="229" y="239"/>
                  </a:cubicBezTo>
                  <a:close/>
                  <a:moveTo>
                    <a:pt x="243" y="235"/>
                  </a:moveTo>
                  <a:cubicBezTo>
                    <a:pt x="241" y="236"/>
                    <a:pt x="239" y="237"/>
                    <a:pt x="237" y="237"/>
                  </a:cubicBezTo>
                  <a:cubicBezTo>
                    <a:pt x="237" y="237"/>
                    <a:pt x="237" y="237"/>
                    <a:pt x="237" y="237"/>
                  </a:cubicBezTo>
                  <a:cubicBezTo>
                    <a:pt x="237" y="237"/>
                    <a:pt x="238" y="237"/>
                    <a:pt x="238" y="237"/>
                  </a:cubicBezTo>
                  <a:cubicBezTo>
                    <a:pt x="238" y="236"/>
                    <a:pt x="238" y="236"/>
                    <a:pt x="238" y="236"/>
                  </a:cubicBezTo>
                  <a:cubicBezTo>
                    <a:pt x="244" y="231"/>
                    <a:pt x="249" y="226"/>
                    <a:pt x="254" y="220"/>
                  </a:cubicBezTo>
                  <a:cubicBezTo>
                    <a:pt x="256" y="218"/>
                    <a:pt x="263" y="209"/>
                    <a:pt x="258" y="220"/>
                  </a:cubicBezTo>
                  <a:cubicBezTo>
                    <a:pt x="255" y="226"/>
                    <a:pt x="249" y="231"/>
                    <a:pt x="243" y="235"/>
                  </a:cubicBezTo>
                  <a:cubicBezTo>
                    <a:pt x="243" y="235"/>
                    <a:pt x="243" y="235"/>
                    <a:pt x="243" y="235"/>
                  </a:cubicBezTo>
                  <a:close/>
                  <a:moveTo>
                    <a:pt x="251" y="231"/>
                  </a:moveTo>
                  <a:cubicBezTo>
                    <a:pt x="256" y="226"/>
                    <a:pt x="260" y="219"/>
                    <a:pt x="262" y="212"/>
                  </a:cubicBezTo>
                  <a:cubicBezTo>
                    <a:pt x="262" y="211"/>
                    <a:pt x="261" y="211"/>
                    <a:pt x="260" y="211"/>
                  </a:cubicBezTo>
                  <a:cubicBezTo>
                    <a:pt x="258" y="214"/>
                    <a:pt x="255" y="217"/>
                    <a:pt x="253" y="219"/>
                  </a:cubicBezTo>
                  <a:cubicBezTo>
                    <a:pt x="256" y="215"/>
                    <a:pt x="258" y="211"/>
                    <a:pt x="261" y="206"/>
                  </a:cubicBezTo>
                  <a:cubicBezTo>
                    <a:pt x="261" y="205"/>
                    <a:pt x="260" y="204"/>
                    <a:pt x="259" y="205"/>
                  </a:cubicBezTo>
                  <a:cubicBezTo>
                    <a:pt x="258" y="206"/>
                    <a:pt x="257" y="207"/>
                    <a:pt x="256" y="208"/>
                  </a:cubicBezTo>
                  <a:cubicBezTo>
                    <a:pt x="257" y="206"/>
                    <a:pt x="258" y="204"/>
                    <a:pt x="259" y="203"/>
                  </a:cubicBezTo>
                  <a:cubicBezTo>
                    <a:pt x="259" y="202"/>
                    <a:pt x="258" y="201"/>
                    <a:pt x="257" y="202"/>
                  </a:cubicBezTo>
                  <a:cubicBezTo>
                    <a:pt x="250" y="208"/>
                    <a:pt x="243" y="216"/>
                    <a:pt x="236" y="223"/>
                  </a:cubicBezTo>
                  <a:cubicBezTo>
                    <a:pt x="233" y="227"/>
                    <a:pt x="229" y="230"/>
                    <a:pt x="226" y="234"/>
                  </a:cubicBezTo>
                  <a:cubicBezTo>
                    <a:pt x="225" y="234"/>
                    <a:pt x="224" y="236"/>
                    <a:pt x="223" y="237"/>
                  </a:cubicBezTo>
                  <a:cubicBezTo>
                    <a:pt x="229" y="230"/>
                    <a:pt x="234" y="222"/>
                    <a:pt x="240" y="215"/>
                  </a:cubicBezTo>
                  <a:cubicBezTo>
                    <a:pt x="245" y="209"/>
                    <a:pt x="251" y="203"/>
                    <a:pt x="255" y="195"/>
                  </a:cubicBezTo>
                  <a:cubicBezTo>
                    <a:pt x="256" y="195"/>
                    <a:pt x="255" y="194"/>
                    <a:pt x="254" y="194"/>
                  </a:cubicBezTo>
                  <a:cubicBezTo>
                    <a:pt x="243" y="202"/>
                    <a:pt x="234" y="211"/>
                    <a:pt x="225" y="221"/>
                  </a:cubicBezTo>
                  <a:cubicBezTo>
                    <a:pt x="226" y="220"/>
                    <a:pt x="227" y="219"/>
                    <a:pt x="227" y="218"/>
                  </a:cubicBezTo>
                  <a:cubicBezTo>
                    <a:pt x="235" y="206"/>
                    <a:pt x="246" y="197"/>
                    <a:pt x="253" y="184"/>
                  </a:cubicBezTo>
                  <a:cubicBezTo>
                    <a:pt x="254" y="184"/>
                    <a:pt x="253" y="183"/>
                    <a:pt x="252" y="183"/>
                  </a:cubicBezTo>
                  <a:cubicBezTo>
                    <a:pt x="243" y="191"/>
                    <a:pt x="235" y="200"/>
                    <a:pt x="226" y="208"/>
                  </a:cubicBezTo>
                  <a:cubicBezTo>
                    <a:pt x="217" y="217"/>
                    <a:pt x="207" y="226"/>
                    <a:pt x="198" y="236"/>
                  </a:cubicBezTo>
                  <a:cubicBezTo>
                    <a:pt x="216" y="216"/>
                    <a:pt x="234" y="198"/>
                    <a:pt x="248" y="176"/>
                  </a:cubicBezTo>
                  <a:cubicBezTo>
                    <a:pt x="248" y="175"/>
                    <a:pt x="247" y="174"/>
                    <a:pt x="247" y="175"/>
                  </a:cubicBezTo>
                  <a:cubicBezTo>
                    <a:pt x="235" y="183"/>
                    <a:pt x="226" y="195"/>
                    <a:pt x="215" y="204"/>
                  </a:cubicBezTo>
                  <a:cubicBezTo>
                    <a:pt x="209" y="210"/>
                    <a:pt x="203" y="215"/>
                    <a:pt x="197" y="221"/>
                  </a:cubicBezTo>
                  <a:cubicBezTo>
                    <a:pt x="212" y="202"/>
                    <a:pt x="226" y="183"/>
                    <a:pt x="242" y="165"/>
                  </a:cubicBezTo>
                  <a:cubicBezTo>
                    <a:pt x="242" y="165"/>
                    <a:pt x="242" y="165"/>
                    <a:pt x="242" y="165"/>
                  </a:cubicBezTo>
                  <a:cubicBezTo>
                    <a:pt x="253" y="177"/>
                    <a:pt x="261" y="191"/>
                    <a:pt x="262" y="206"/>
                  </a:cubicBezTo>
                  <a:cubicBezTo>
                    <a:pt x="263" y="218"/>
                    <a:pt x="258" y="225"/>
                    <a:pt x="251" y="231"/>
                  </a:cubicBezTo>
                  <a:close/>
                  <a:moveTo>
                    <a:pt x="241" y="164"/>
                  </a:moveTo>
                  <a:cubicBezTo>
                    <a:pt x="220" y="179"/>
                    <a:pt x="205" y="200"/>
                    <a:pt x="187" y="219"/>
                  </a:cubicBezTo>
                  <a:cubicBezTo>
                    <a:pt x="190" y="214"/>
                    <a:pt x="193" y="209"/>
                    <a:pt x="196" y="205"/>
                  </a:cubicBezTo>
                  <a:cubicBezTo>
                    <a:pt x="209" y="191"/>
                    <a:pt x="222" y="177"/>
                    <a:pt x="235" y="163"/>
                  </a:cubicBezTo>
                  <a:cubicBezTo>
                    <a:pt x="235" y="162"/>
                    <a:pt x="235" y="161"/>
                    <a:pt x="234" y="162"/>
                  </a:cubicBezTo>
                  <a:cubicBezTo>
                    <a:pt x="219" y="171"/>
                    <a:pt x="205" y="183"/>
                    <a:pt x="192" y="195"/>
                  </a:cubicBezTo>
                  <a:cubicBezTo>
                    <a:pt x="193" y="193"/>
                    <a:pt x="195" y="192"/>
                    <a:pt x="196" y="190"/>
                  </a:cubicBezTo>
                  <a:cubicBezTo>
                    <a:pt x="206" y="178"/>
                    <a:pt x="221" y="167"/>
                    <a:pt x="227" y="152"/>
                  </a:cubicBezTo>
                  <a:cubicBezTo>
                    <a:pt x="228" y="151"/>
                    <a:pt x="227" y="151"/>
                    <a:pt x="226" y="151"/>
                  </a:cubicBezTo>
                  <a:cubicBezTo>
                    <a:pt x="211" y="166"/>
                    <a:pt x="196" y="181"/>
                    <a:pt x="180" y="194"/>
                  </a:cubicBezTo>
                  <a:cubicBezTo>
                    <a:pt x="173" y="201"/>
                    <a:pt x="165" y="207"/>
                    <a:pt x="158" y="214"/>
                  </a:cubicBezTo>
                  <a:cubicBezTo>
                    <a:pt x="158" y="213"/>
                    <a:pt x="159" y="213"/>
                    <a:pt x="159" y="213"/>
                  </a:cubicBezTo>
                  <a:cubicBezTo>
                    <a:pt x="166" y="204"/>
                    <a:pt x="174" y="196"/>
                    <a:pt x="181" y="188"/>
                  </a:cubicBezTo>
                  <a:cubicBezTo>
                    <a:pt x="194" y="173"/>
                    <a:pt x="210" y="160"/>
                    <a:pt x="220" y="144"/>
                  </a:cubicBezTo>
                  <a:cubicBezTo>
                    <a:pt x="220" y="144"/>
                    <a:pt x="220" y="144"/>
                    <a:pt x="221" y="144"/>
                  </a:cubicBezTo>
                  <a:cubicBezTo>
                    <a:pt x="228" y="150"/>
                    <a:pt x="235" y="157"/>
                    <a:pt x="241" y="164"/>
                  </a:cubicBezTo>
                  <a:close/>
                  <a:moveTo>
                    <a:pt x="88" y="92"/>
                  </a:moveTo>
                  <a:cubicBezTo>
                    <a:pt x="105" y="65"/>
                    <a:pt x="96" y="36"/>
                    <a:pt x="82" y="11"/>
                  </a:cubicBezTo>
                  <a:cubicBezTo>
                    <a:pt x="106" y="7"/>
                    <a:pt x="129" y="9"/>
                    <a:pt x="153" y="9"/>
                  </a:cubicBezTo>
                  <a:cubicBezTo>
                    <a:pt x="142" y="29"/>
                    <a:pt x="136" y="51"/>
                    <a:pt x="148" y="73"/>
                  </a:cubicBezTo>
                  <a:cubicBezTo>
                    <a:pt x="161" y="99"/>
                    <a:pt x="190" y="117"/>
                    <a:pt x="211" y="136"/>
                  </a:cubicBezTo>
                  <a:cubicBezTo>
                    <a:pt x="212" y="136"/>
                    <a:pt x="213" y="137"/>
                    <a:pt x="214" y="138"/>
                  </a:cubicBezTo>
                  <a:cubicBezTo>
                    <a:pt x="211" y="138"/>
                    <a:pt x="209" y="139"/>
                    <a:pt x="207" y="141"/>
                  </a:cubicBezTo>
                  <a:cubicBezTo>
                    <a:pt x="200" y="148"/>
                    <a:pt x="188" y="139"/>
                    <a:pt x="180" y="137"/>
                  </a:cubicBezTo>
                  <a:cubicBezTo>
                    <a:pt x="162" y="133"/>
                    <a:pt x="153" y="148"/>
                    <a:pt x="140" y="157"/>
                  </a:cubicBezTo>
                  <a:cubicBezTo>
                    <a:pt x="120" y="169"/>
                    <a:pt x="110" y="143"/>
                    <a:pt x="97" y="134"/>
                  </a:cubicBezTo>
                  <a:cubicBezTo>
                    <a:pt x="84" y="125"/>
                    <a:pt x="71" y="128"/>
                    <a:pt x="59" y="133"/>
                  </a:cubicBezTo>
                  <a:cubicBezTo>
                    <a:pt x="69" y="119"/>
                    <a:pt x="79" y="106"/>
                    <a:pt x="88" y="92"/>
                  </a:cubicBezTo>
                  <a:close/>
                  <a:moveTo>
                    <a:pt x="35" y="166"/>
                  </a:moveTo>
                  <a:cubicBezTo>
                    <a:pt x="42" y="160"/>
                    <a:pt x="49" y="154"/>
                    <a:pt x="56" y="148"/>
                  </a:cubicBezTo>
                  <a:cubicBezTo>
                    <a:pt x="61" y="145"/>
                    <a:pt x="65" y="142"/>
                    <a:pt x="70" y="139"/>
                  </a:cubicBezTo>
                  <a:cubicBezTo>
                    <a:pt x="74" y="137"/>
                    <a:pt x="77" y="136"/>
                    <a:pt x="81" y="134"/>
                  </a:cubicBezTo>
                  <a:cubicBezTo>
                    <a:pt x="81" y="134"/>
                    <a:pt x="81" y="134"/>
                    <a:pt x="82" y="134"/>
                  </a:cubicBezTo>
                  <a:cubicBezTo>
                    <a:pt x="80" y="135"/>
                    <a:pt x="77" y="139"/>
                    <a:pt x="76" y="140"/>
                  </a:cubicBezTo>
                  <a:cubicBezTo>
                    <a:pt x="64" y="150"/>
                    <a:pt x="51" y="159"/>
                    <a:pt x="38" y="168"/>
                  </a:cubicBezTo>
                  <a:cubicBezTo>
                    <a:pt x="32" y="173"/>
                    <a:pt x="27" y="178"/>
                    <a:pt x="22" y="184"/>
                  </a:cubicBezTo>
                  <a:cubicBezTo>
                    <a:pt x="26" y="177"/>
                    <a:pt x="31" y="171"/>
                    <a:pt x="35" y="166"/>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250"/>
            <p:cNvSpPr>
              <a:spLocks noEditPoints="1"/>
            </p:cNvSpPr>
            <p:nvPr/>
          </p:nvSpPr>
          <p:spPr bwMode="auto">
            <a:xfrm>
              <a:off x="4448421" y="3912622"/>
              <a:ext cx="546100" cy="508000"/>
            </a:xfrm>
            <a:custGeom>
              <a:avLst/>
              <a:gdLst>
                <a:gd name="T0" fmla="*/ 108 w 129"/>
                <a:gd name="T1" fmla="*/ 67 h 120"/>
                <a:gd name="T2" fmla="*/ 37 w 129"/>
                <a:gd name="T3" fmla="*/ 3 h 120"/>
                <a:gd name="T4" fmla="*/ 6 w 129"/>
                <a:gd name="T5" fmla="*/ 108 h 120"/>
                <a:gd name="T6" fmla="*/ 24 w 129"/>
                <a:gd name="T7" fmla="*/ 69 h 120"/>
                <a:gd name="T8" fmla="*/ 42 w 129"/>
                <a:gd name="T9" fmla="*/ 65 h 120"/>
                <a:gd name="T10" fmla="*/ 103 w 129"/>
                <a:gd name="T11" fmla="*/ 69 h 120"/>
                <a:gd name="T12" fmla="*/ 98 w 129"/>
                <a:gd name="T13" fmla="*/ 71 h 120"/>
                <a:gd name="T14" fmla="*/ 59 w 129"/>
                <a:gd name="T15" fmla="*/ 102 h 120"/>
                <a:gd name="T16" fmla="*/ 80 w 129"/>
                <a:gd name="T17" fmla="*/ 69 h 120"/>
                <a:gd name="T18" fmla="*/ 40 w 129"/>
                <a:gd name="T19" fmla="*/ 111 h 120"/>
                <a:gd name="T20" fmla="*/ 62 w 129"/>
                <a:gd name="T21" fmla="*/ 84 h 120"/>
                <a:gd name="T22" fmla="*/ 29 w 129"/>
                <a:gd name="T23" fmla="*/ 100 h 120"/>
                <a:gd name="T24" fmla="*/ 55 w 129"/>
                <a:gd name="T25" fmla="*/ 76 h 120"/>
                <a:gd name="T26" fmla="*/ 41 w 129"/>
                <a:gd name="T27" fmla="*/ 96 h 120"/>
                <a:gd name="T28" fmla="*/ 13 w 129"/>
                <a:gd name="T29" fmla="*/ 107 h 120"/>
                <a:gd name="T30" fmla="*/ 47 w 129"/>
                <a:gd name="T31" fmla="*/ 73 h 120"/>
                <a:gd name="T32" fmla="*/ 49 w 129"/>
                <a:gd name="T33" fmla="*/ 71 h 120"/>
                <a:gd name="T34" fmla="*/ 7 w 129"/>
                <a:gd name="T35" fmla="*/ 98 h 120"/>
                <a:gd name="T36" fmla="*/ 37 w 129"/>
                <a:gd name="T37" fmla="*/ 68 h 120"/>
                <a:gd name="T38" fmla="*/ 9 w 129"/>
                <a:gd name="T39" fmla="*/ 92 h 120"/>
                <a:gd name="T40" fmla="*/ 7 w 129"/>
                <a:gd name="T41" fmla="*/ 105 h 120"/>
                <a:gd name="T42" fmla="*/ 42 w 129"/>
                <a:gd name="T43" fmla="*/ 79 h 120"/>
                <a:gd name="T44" fmla="*/ 53 w 129"/>
                <a:gd name="T45" fmla="*/ 77 h 120"/>
                <a:gd name="T46" fmla="*/ 11 w 129"/>
                <a:gd name="T47" fmla="*/ 109 h 120"/>
                <a:gd name="T48" fmla="*/ 42 w 129"/>
                <a:gd name="T49" fmla="*/ 94 h 120"/>
                <a:gd name="T50" fmla="*/ 62 w 129"/>
                <a:gd name="T51" fmla="*/ 82 h 120"/>
                <a:gd name="T52" fmla="*/ 53 w 129"/>
                <a:gd name="T53" fmla="*/ 94 h 120"/>
                <a:gd name="T54" fmla="*/ 38 w 129"/>
                <a:gd name="T55" fmla="*/ 113 h 120"/>
                <a:gd name="T56" fmla="*/ 48 w 129"/>
                <a:gd name="T57" fmla="*/ 97 h 120"/>
                <a:gd name="T58" fmla="*/ 81 w 129"/>
                <a:gd name="T59" fmla="*/ 74 h 120"/>
                <a:gd name="T60" fmla="*/ 48 w 129"/>
                <a:gd name="T61" fmla="*/ 112 h 120"/>
                <a:gd name="T62" fmla="*/ 93 w 129"/>
                <a:gd name="T63" fmla="*/ 72 h 120"/>
                <a:gd name="T64" fmla="*/ 60 w 129"/>
                <a:gd name="T65" fmla="*/ 109 h 120"/>
                <a:gd name="T66" fmla="*/ 63 w 129"/>
                <a:gd name="T67" fmla="*/ 113 h 120"/>
                <a:gd name="T68" fmla="*/ 105 w 129"/>
                <a:gd name="T69" fmla="*/ 76 h 120"/>
                <a:gd name="T70" fmla="*/ 64 w 129"/>
                <a:gd name="T71" fmla="*/ 113 h 120"/>
                <a:gd name="T72" fmla="*/ 79 w 129"/>
                <a:gd name="T73" fmla="*/ 113 h 120"/>
                <a:gd name="T74" fmla="*/ 88 w 129"/>
                <a:gd name="T75" fmla="*/ 111 h 120"/>
                <a:gd name="T76" fmla="*/ 105 w 129"/>
                <a:gd name="T77" fmla="*/ 82 h 120"/>
                <a:gd name="T78" fmla="*/ 111 w 129"/>
                <a:gd name="T79" fmla="*/ 90 h 120"/>
                <a:gd name="T80" fmla="*/ 116 w 129"/>
                <a:gd name="T81" fmla="*/ 92 h 120"/>
                <a:gd name="T82" fmla="*/ 97 w 129"/>
                <a:gd name="T83" fmla="*/ 115 h 120"/>
                <a:gd name="T84" fmla="*/ 105 w 129"/>
                <a:gd name="T85" fmla="*/ 114 h 120"/>
                <a:gd name="T86" fmla="*/ 118 w 129"/>
                <a:gd name="T87" fmla="*/ 104 h 120"/>
                <a:gd name="T88" fmla="*/ 115 w 129"/>
                <a:gd name="T89" fmla="*/ 98 h 120"/>
                <a:gd name="T90" fmla="*/ 122 w 129"/>
                <a:gd name="T91" fmla="*/ 100 h 120"/>
                <a:gd name="T92" fmla="*/ 116 w 129"/>
                <a:gd name="T93" fmla="*/ 112 h 120"/>
                <a:gd name="T94" fmla="*/ 123 w 129"/>
                <a:gd name="T95" fmla="*/ 104 h 120"/>
                <a:gd name="T96" fmla="*/ 120 w 129"/>
                <a:gd name="T97" fmla="*/ 104 h 120"/>
                <a:gd name="T98" fmla="*/ 113 w 129"/>
                <a:gd name="T99" fmla="*/ 106 h 120"/>
                <a:gd name="T100" fmla="*/ 107 w 129"/>
                <a:gd name="T101" fmla="*/ 105 h 120"/>
                <a:gd name="T102" fmla="*/ 118 w 129"/>
                <a:gd name="T103" fmla="*/ 84 h 120"/>
                <a:gd name="T104" fmla="*/ 125 w 129"/>
                <a:gd name="T105" fmla="*/ 98 h 120"/>
                <a:gd name="T106" fmla="*/ 111 w 129"/>
                <a:gd name="T107" fmla="*/ 77 h 120"/>
                <a:gd name="T108" fmla="*/ 75 w 129"/>
                <a:gd name="T109" fmla="*/ 102 h 120"/>
                <a:gd name="T110" fmla="*/ 42 w 129"/>
                <a:gd name="T111" fmla="*/ 44 h 120"/>
                <a:gd name="T112" fmla="*/ 99 w 129"/>
                <a:gd name="T113" fmla="*/ 67 h 120"/>
                <a:gd name="T114" fmla="*/ 17 w 129"/>
                <a:gd name="T115" fmla="*/ 79 h 120"/>
                <a:gd name="T116" fmla="*/ 19 w 129"/>
                <a:gd name="T117" fmla="*/ 8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20">
                  <a:moveTo>
                    <a:pt x="29" y="116"/>
                  </a:moveTo>
                  <a:cubicBezTo>
                    <a:pt x="34" y="116"/>
                    <a:pt x="39" y="116"/>
                    <a:pt x="44" y="115"/>
                  </a:cubicBezTo>
                  <a:cubicBezTo>
                    <a:pt x="52" y="115"/>
                    <a:pt x="61" y="116"/>
                    <a:pt x="69" y="116"/>
                  </a:cubicBezTo>
                  <a:cubicBezTo>
                    <a:pt x="82" y="117"/>
                    <a:pt x="97" y="120"/>
                    <a:pt x="110" y="117"/>
                  </a:cubicBezTo>
                  <a:cubicBezTo>
                    <a:pt x="120" y="115"/>
                    <a:pt x="129" y="107"/>
                    <a:pt x="128" y="96"/>
                  </a:cubicBezTo>
                  <a:cubicBezTo>
                    <a:pt x="126" y="84"/>
                    <a:pt x="116" y="75"/>
                    <a:pt x="108" y="67"/>
                  </a:cubicBezTo>
                  <a:cubicBezTo>
                    <a:pt x="99" y="58"/>
                    <a:pt x="89" y="51"/>
                    <a:pt x="80" y="42"/>
                  </a:cubicBezTo>
                  <a:cubicBezTo>
                    <a:pt x="75" y="36"/>
                    <a:pt x="71" y="30"/>
                    <a:pt x="70" y="22"/>
                  </a:cubicBezTo>
                  <a:cubicBezTo>
                    <a:pt x="70" y="16"/>
                    <a:pt x="74" y="10"/>
                    <a:pt x="77" y="4"/>
                  </a:cubicBezTo>
                  <a:cubicBezTo>
                    <a:pt x="77" y="3"/>
                    <a:pt x="77" y="2"/>
                    <a:pt x="76" y="2"/>
                  </a:cubicBezTo>
                  <a:cubicBezTo>
                    <a:pt x="76" y="2"/>
                    <a:pt x="76" y="1"/>
                    <a:pt x="75" y="1"/>
                  </a:cubicBezTo>
                  <a:cubicBezTo>
                    <a:pt x="62" y="2"/>
                    <a:pt x="50" y="0"/>
                    <a:pt x="37" y="3"/>
                  </a:cubicBezTo>
                  <a:cubicBezTo>
                    <a:pt x="36" y="3"/>
                    <a:pt x="36" y="4"/>
                    <a:pt x="36" y="5"/>
                  </a:cubicBezTo>
                  <a:cubicBezTo>
                    <a:pt x="36" y="5"/>
                    <a:pt x="36" y="6"/>
                    <a:pt x="36" y="6"/>
                  </a:cubicBezTo>
                  <a:cubicBezTo>
                    <a:pt x="40" y="13"/>
                    <a:pt x="43" y="19"/>
                    <a:pt x="44" y="27"/>
                  </a:cubicBezTo>
                  <a:cubicBezTo>
                    <a:pt x="44" y="36"/>
                    <a:pt x="39" y="43"/>
                    <a:pt x="34" y="50"/>
                  </a:cubicBezTo>
                  <a:cubicBezTo>
                    <a:pt x="26" y="60"/>
                    <a:pt x="18" y="71"/>
                    <a:pt x="11" y="82"/>
                  </a:cubicBezTo>
                  <a:cubicBezTo>
                    <a:pt x="6" y="89"/>
                    <a:pt x="0" y="100"/>
                    <a:pt x="6" y="108"/>
                  </a:cubicBezTo>
                  <a:cubicBezTo>
                    <a:pt x="10" y="116"/>
                    <a:pt x="21" y="116"/>
                    <a:pt x="29" y="116"/>
                  </a:cubicBezTo>
                  <a:close/>
                  <a:moveTo>
                    <a:pt x="24" y="69"/>
                  </a:moveTo>
                  <a:cubicBezTo>
                    <a:pt x="24" y="69"/>
                    <a:pt x="25" y="68"/>
                    <a:pt x="25" y="68"/>
                  </a:cubicBezTo>
                  <a:cubicBezTo>
                    <a:pt x="27" y="67"/>
                    <a:pt x="29" y="66"/>
                    <a:pt x="31" y="65"/>
                  </a:cubicBezTo>
                  <a:cubicBezTo>
                    <a:pt x="27" y="68"/>
                    <a:pt x="24" y="71"/>
                    <a:pt x="21" y="74"/>
                  </a:cubicBezTo>
                  <a:cubicBezTo>
                    <a:pt x="22" y="72"/>
                    <a:pt x="23" y="71"/>
                    <a:pt x="24" y="69"/>
                  </a:cubicBezTo>
                  <a:close/>
                  <a:moveTo>
                    <a:pt x="33" y="65"/>
                  </a:moveTo>
                  <a:cubicBezTo>
                    <a:pt x="34" y="64"/>
                    <a:pt x="36" y="64"/>
                    <a:pt x="37" y="64"/>
                  </a:cubicBezTo>
                  <a:cubicBezTo>
                    <a:pt x="33" y="65"/>
                    <a:pt x="30" y="68"/>
                    <a:pt x="27" y="70"/>
                  </a:cubicBezTo>
                  <a:cubicBezTo>
                    <a:pt x="29" y="68"/>
                    <a:pt x="31" y="66"/>
                    <a:pt x="33" y="65"/>
                  </a:cubicBezTo>
                  <a:close/>
                  <a:moveTo>
                    <a:pt x="40" y="64"/>
                  </a:moveTo>
                  <a:cubicBezTo>
                    <a:pt x="41" y="64"/>
                    <a:pt x="41" y="64"/>
                    <a:pt x="42" y="65"/>
                  </a:cubicBezTo>
                  <a:cubicBezTo>
                    <a:pt x="38" y="67"/>
                    <a:pt x="34" y="70"/>
                    <a:pt x="30" y="73"/>
                  </a:cubicBezTo>
                  <a:cubicBezTo>
                    <a:pt x="24" y="78"/>
                    <a:pt x="18" y="83"/>
                    <a:pt x="11" y="88"/>
                  </a:cubicBezTo>
                  <a:cubicBezTo>
                    <a:pt x="12" y="88"/>
                    <a:pt x="12" y="87"/>
                    <a:pt x="12" y="87"/>
                  </a:cubicBezTo>
                  <a:cubicBezTo>
                    <a:pt x="15" y="84"/>
                    <a:pt x="18" y="81"/>
                    <a:pt x="22" y="79"/>
                  </a:cubicBezTo>
                  <a:cubicBezTo>
                    <a:pt x="28" y="74"/>
                    <a:pt x="35" y="69"/>
                    <a:pt x="40" y="64"/>
                  </a:cubicBezTo>
                  <a:close/>
                  <a:moveTo>
                    <a:pt x="103" y="69"/>
                  </a:moveTo>
                  <a:cubicBezTo>
                    <a:pt x="95" y="75"/>
                    <a:pt x="88" y="82"/>
                    <a:pt x="81" y="89"/>
                  </a:cubicBezTo>
                  <a:cubicBezTo>
                    <a:pt x="77" y="92"/>
                    <a:pt x="73" y="96"/>
                    <a:pt x="69" y="100"/>
                  </a:cubicBezTo>
                  <a:cubicBezTo>
                    <a:pt x="71" y="97"/>
                    <a:pt x="75" y="94"/>
                    <a:pt x="78" y="91"/>
                  </a:cubicBezTo>
                  <a:cubicBezTo>
                    <a:pt x="84" y="85"/>
                    <a:pt x="89" y="79"/>
                    <a:pt x="93" y="72"/>
                  </a:cubicBezTo>
                  <a:cubicBezTo>
                    <a:pt x="94" y="72"/>
                    <a:pt x="94" y="72"/>
                    <a:pt x="95" y="72"/>
                  </a:cubicBezTo>
                  <a:cubicBezTo>
                    <a:pt x="96" y="72"/>
                    <a:pt x="97" y="72"/>
                    <a:pt x="98" y="71"/>
                  </a:cubicBezTo>
                  <a:cubicBezTo>
                    <a:pt x="99" y="71"/>
                    <a:pt x="102" y="68"/>
                    <a:pt x="103" y="69"/>
                  </a:cubicBezTo>
                  <a:close/>
                  <a:moveTo>
                    <a:pt x="87" y="69"/>
                  </a:moveTo>
                  <a:cubicBezTo>
                    <a:pt x="89" y="69"/>
                    <a:pt x="90" y="70"/>
                    <a:pt x="92" y="71"/>
                  </a:cubicBezTo>
                  <a:cubicBezTo>
                    <a:pt x="89" y="74"/>
                    <a:pt x="86" y="78"/>
                    <a:pt x="82" y="81"/>
                  </a:cubicBezTo>
                  <a:cubicBezTo>
                    <a:pt x="78" y="84"/>
                    <a:pt x="74" y="88"/>
                    <a:pt x="70" y="92"/>
                  </a:cubicBezTo>
                  <a:cubicBezTo>
                    <a:pt x="66" y="95"/>
                    <a:pt x="63" y="98"/>
                    <a:pt x="59" y="102"/>
                  </a:cubicBezTo>
                  <a:cubicBezTo>
                    <a:pt x="59" y="101"/>
                    <a:pt x="60" y="101"/>
                    <a:pt x="60" y="101"/>
                  </a:cubicBezTo>
                  <a:cubicBezTo>
                    <a:pt x="63" y="97"/>
                    <a:pt x="67" y="94"/>
                    <a:pt x="70" y="90"/>
                  </a:cubicBezTo>
                  <a:cubicBezTo>
                    <a:pt x="73" y="87"/>
                    <a:pt x="75" y="82"/>
                    <a:pt x="79" y="79"/>
                  </a:cubicBezTo>
                  <a:cubicBezTo>
                    <a:pt x="82" y="76"/>
                    <a:pt x="85" y="73"/>
                    <a:pt x="87" y="69"/>
                  </a:cubicBezTo>
                  <a:cubicBezTo>
                    <a:pt x="87" y="69"/>
                    <a:pt x="87" y="69"/>
                    <a:pt x="87" y="69"/>
                  </a:cubicBezTo>
                  <a:close/>
                  <a:moveTo>
                    <a:pt x="80" y="69"/>
                  </a:moveTo>
                  <a:cubicBezTo>
                    <a:pt x="81" y="68"/>
                    <a:pt x="83" y="68"/>
                    <a:pt x="85" y="68"/>
                  </a:cubicBezTo>
                  <a:cubicBezTo>
                    <a:pt x="85" y="68"/>
                    <a:pt x="86" y="68"/>
                    <a:pt x="86" y="68"/>
                  </a:cubicBezTo>
                  <a:cubicBezTo>
                    <a:pt x="79" y="74"/>
                    <a:pt x="72" y="81"/>
                    <a:pt x="66" y="88"/>
                  </a:cubicBezTo>
                  <a:cubicBezTo>
                    <a:pt x="58" y="95"/>
                    <a:pt x="50" y="101"/>
                    <a:pt x="43" y="108"/>
                  </a:cubicBezTo>
                  <a:cubicBezTo>
                    <a:pt x="42" y="109"/>
                    <a:pt x="41" y="110"/>
                    <a:pt x="40" y="111"/>
                  </a:cubicBezTo>
                  <a:cubicBezTo>
                    <a:pt x="40" y="111"/>
                    <a:pt x="40" y="111"/>
                    <a:pt x="40" y="111"/>
                  </a:cubicBezTo>
                  <a:cubicBezTo>
                    <a:pt x="42" y="109"/>
                    <a:pt x="44" y="107"/>
                    <a:pt x="46" y="105"/>
                  </a:cubicBezTo>
                  <a:cubicBezTo>
                    <a:pt x="50" y="101"/>
                    <a:pt x="54" y="98"/>
                    <a:pt x="58" y="94"/>
                  </a:cubicBezTo>
                  <a:cubicBezTo>
                    <a:pt x="66" y="86"/>
                    <a:pt x="73" y="77"/>
                    <a:pt x="80" y="69"/>
                  </a:cubicBezTo>
                  <a:close/>
                  <a:moveTo>
                    <a:pt x="77" y="70"/>
                  </a:moveTo>
                  <a:cubicBezTo>
                    <a:pt x="75" y="72"/>
                    <a:pt x="74" y="74"/>
                    <a:pt x="72" y="76"/>
                  </a:cubicBezTo>
                  <a:cubicBezTo>
                    <a:pt x="69" y="79"/>
                    <a:pt x="65" y="81"/>
                    <a:pt x="62" y="84"/>
                  </a:cubicBezTo>
                  <a:cubicBezTo>
                    <a:pt x="61" y="85"/>
                    <a:pt x="60" y="85"/>
                    <a:pt x="60" y="86"/>
                  </a:cubicBezTo>
                  <a:cubicBezTo>
                    <a:pt x="62" y="83"/>
                    <a:pt x="65" y="80"/>
                    <a:pt x="67" y="78"/>
                  </a:cubicBezTo>
                  <a:cubicBezTo>
                    <a:pt x="71" y="76"/>
                    <a:pt x="74" y="72"/>
                    <a:pt x="77" y="70"/>
                  </a:cubicBezTo>
                  <a:close/>
                  <a:moveTo>
                    <a:pt x="57" y="78"/>
                  </a:moveTo>
                  <a:cubicBezTo>
                    <a:pt x="50" y="82"/>
                    <a:pt x="44" y="87"/>
                    <a:pt x="39" y="92"/>
                  </a:cubicBezTo>
                  <a:cubicBezTo>
                    <a:pt x="36" y="95"/>
                    <a:pt x="32" y="97"/>
                    <a:pt x="29" y="100"/>
                  </a:cubicBezTo>
                  <a:cubicBezTo>
                    <a:pt x="25" y="103"/>
                    <a:pt x="22" y="107"/>
                    <a:pt x="18" y="110"/>
                  </a:cubicBezTo>
                  <a:cubicBezTo>
                    <a:pt x="15" y="112"/>
                    <a:pt x="17" y="110"/>
                    <a:pt x="18" y="109"/>
                  </a:cubicBezTo>
                  <a:cubicBezTo>
                    <a:pt x="20" y="107"/>
                    <a:pt x="21" y="106"/>
                    <a:pt x="23" y="104"/>
                  </a:cubicBezTo>
                  <a:cubicBezTo>
                    <a:pt x="27" y="101"/>
                    <a:pt x="31" y="98"/>
                    <a:pt x="35" y="95"/>
                  </a:cubicBezTo>
                  <a:cubicBezTo>
                    <a:pt x="42" y="89"/>
                    <a:pt x="48" y="83"/>
                    <a:pt x="55" y="77"/>
                  </a:cubicBezTo>
                  <a:cubicBezTo>
                    <a:pt x="55" y="77"/>
                    <a:pt x="55" y="76"/>
                    <a:pt x="55" y="76"/>
                  </a:cubicBezTo>
                  <a:cubicBezTo>
                    <a:pt x="57" y="78"/>
                    <a:pt x="60" y="79"/>
                    <a:pt x="64" y="79"/>
                  </a:cubicBezTo>
                  <a:cubicBezTo>
                    <a:pt x="59" y="82"/>
                    <a:pt x="54" y="86"/>
                    <a:pt x="49" y="90"/>
                  </a:cubicBezTo>
                  <a:cubicBezTo>
                    <a:pt x="43" y="96"/>
                    <a:pt x="36" y="102"/>
                    <a:pt x="29" y="108"/>
                  </a:cubicBezTo>
                  <a:cubicBezTo>
                    <a:pt x="29" y="108"/>
                    <a:pt x="25" y="112"/>
                    <a:pt x="26" y="111"/>
                  </a:cubicBezTo>
                  <a:cubicBezTo>
                    <a:pt x="27" y="109"/>
                    <a:pt x="29" y="107"/>
                    <a:pt x="31" y="106"/>
                  </a:cubicBezTo>
                  <a:cubicBezTo>
                    <a:pt x="34" y="102"/>
                    <a:pt x="38" y="99"/>
                    <a:pt x="41" y="96"/>
                  </a:cubicBezTo>
                  <a:cubicBezTo>
                    <a:pt x="44" y="93"/>
                    <a:pt x="47" y="90"/>
                    <a:pt x="50" y="87"/>
                  </a:cubicBezTo>
                  <a:cubicBezTo>
                    <a:pt x="53" y="84"/>
                    <a:pt x="55" y="82"/>
                    <a:pt x="57" y="79"/>
                  </a:cubicBezTo>
                  <a:cubicBezTo>
                    <a:pt x="57" y="78"/>
                    <a:pt x="57" y="78"/>
                    <a:pt x="57" y="78"/>
                  </a:cubicBezTo>
                  <a:close/>
                  <a:moveTo>
                    <a:pt x="50" y="72"/>
                  </a:moveTo>
                  <a:cubicBezTo>
                    <a:pt x="51" y="73"/>
                    <a:pt x="53" y="75"/>
                    <a:pt x="54" y="76"/>
                  </a:cubicBezTo>
                  <a:cubicBezTo>
                    <a:pt x="38" y="84"/>
                    <a:pt x="27" y="97"/>
                    <a:pt x="13" y="107"/>
                  </a:cubicBezTo>
                  <a:cubicBezTo>
                    <a:pt x="9" y="110"/>
                    <a:pt x="14" y="105"/>
                    <a:pt x="15" y="105"/>
                  </a:cubicBezTo>
                  <a:cubicBezTo>
                    <a:pt x="16" y="103"/>
                    <a:pt x="18" y="102"/>
                    <a:pt x="19" y="100"/>
                  </a:cubicBezTo>
                  <a:cubicBezTo>
                    <a:pt x="23" y="97"/>
                    <a:pt x="26" y="94"/>
                    <a:pt x="30" y="91"/>
                  </a:cubicBezTo>
                  <a:cubicBezTo>
                    <a:pt x="37" y="85"/>
                    <a:pt x="43" y="78"/>
                    <a:pt x="50" y="72"/>
                  </a:cubicBezTo>
                  <a:close/>
                  <a:moveTo>
                    <a:pt x="48" y="72"/>
                  </a:moveTo>
                  <a:cubicBezTo>
                    <a:pt x="48" y="72"/>
                    <a:pt x="48" y="72"/>
                    <a:pt x="47" y="73"/>
                  </a:cubicBezTo>
                  <a:cubicBezTo>
                    <a:pt x="40" y="79"/>
                    <a:pt x="32" y="85"/>
                    <a:pt x="24" y="91"/>
                  </a:cubicBezTo>
                  <a:cubicBezTo>
                    <a:pt x="21" y="94"/>
                    <a:pt x="17" y="97"/>
                    <a:pt x="14" y="100"/>
                  </a:cubicBezTo>
                  <a:cubicBezTo>
                    <a:pt x="12" y="101"/>
                    <a:pt x="10" y="103"/>
                    <a:pt x="8" y="104"/>
                  </a:cubicBezTo>
                  <a:cubicBezTo>
                    <a:pt x="9" y="103"/>
                    <a:pt x="10" y="102"/>
                    <a:pt x="12" y="100"/>
                  </a:cubicBezTo>
                  <a:cubicBezTo>
                    <a:pt x="22" y="89"/>
                    <a:pt x="37" y="81"/>
                    <a:pt x="47" y="68"/>
                  </a:cubicBezTo>
                  <a:cubicBezTo>
                    <a:pt x="48" y="69"/>
                    <a:pt x="48" y="70"/>
                    <a:pt x="49" y="71"/>
                  </a:cubicBezTo>
                  <a:cubicBezTo>
                    <a:pt x="49" y="71"/>
                    <a:pt x="49" y="71"/>
                    <a:pt x="49" y="71"/>
                  </a:cubicBezTo>
                  <a:cubicBezTo>
                    <a:pt x="49" y="71"/>
                    <a:pt x="49" y="72"/>
                    <a:pt x="48" y="72"/>
                  </a:cubicBezTo>
                  <a:close/>
                  <a:moveTo>
                    <a:pt x="46" y="67"/>
                  </a:moveTo>
                  <a:cubicBezTo>
                    <a:pt x="39" y="72"/>
                    <a:pt x="32" y="77"/>
                    <a:pt x="26" y="82"/>
                  </a:cubicBezTo>
                  <a:cubicBezTo>
                    <a:pt x="22" y="85"/>
                    <a:pt x="19" y="88"/>
                    <a:pt x="16" y="91"/>
                  </a:cubicBezTo>
                  <a:cubicBezTo>
                    <a:pt x="13" y="93"/>
                    <a:pt x="9" y="96"/>
                    <a:pt x="7" y="98"/>
                  </a:cubicBezTo>
                  <a:cubicBezTo>
                    <a:pt x="7" y="98"/>
                    <a:pt x="7" y="98"/>
                    <a:pt x="7" y="98"/>
                  </a:cubicBezTo>
                  <a:cubicBezTo>
                    <a:pt x="18" y="86"/>
                    <a:pt x="33" y="78"/>
                    <a:pt x="44" y="66"/>
                  </a:cubicBezTo>
                  <a:cubicBezTo>
                    <a:pt x="45" y="66"/>
                    <a:pt x="45" y="67"/>
                    <a:pt x="46" y="67"/>
                  </a:cubicBezTo>
                  <a:close/>
                  <a:moveTo>
                    <a:pt x="9" y="92"/>
                  </a:moveTo>
                  <a:cubicBezTo>
                    <a:pt x="15" y="86"/>
                    <a:pt x="21" y="81"/>
                    <a:pt x="27" y="76"/>
                  </a:cubicBezTo>
                  <a:cubicBezTo>
                    <a:pt x="30" y="74"/>
                    <a:pt x="34" y="71"/>
                    <a:pt x="37" y="68"/>
                  </a:cubicBezTo>
                  <a:cubicBezTo>
                    <a:pt x="38" y="67"/>
                    <a:pt x="40" y="67"/>
                    <a:pt x="41" y="66"/>
                  </a:cubicBezTo>
                  <a:cubicBezTo>
                    <a:pt x="42" y="65"/>
                    <a:pt x="42" y="65"/>
                    <a:pt x="43" y="65"/>
                  </a:cubicBezTo>
                  <a:cubicBezTo>
                    <a:pt x="43" y="65"/>
                    <a:pt x="43" y="65"/>
                    <a:pt x="43" y="65"/>
                  </a:cubicBezTo>
                  <a:cubicBezTo>
                    <a:pt x="43" y="66"/>
                    <a:pt x="42" y="66"/>
                    <a:pt x="42" y="67"/>
                  </a:cubicBezTo>
                  <a:cubicBezTo>
                    <a:pt x="31" y="78"/>
                    <a:pt x="18" y="86"/>
                    <a:pt x="7" y="97"/>
                  </a:cubicBezTo>
                  <a:cubicBezTo>
                    <a:pt x="7" y="95"/>
                    <a:pt x="8" y="93"/>
                    <a:pt x="9" y="92"/>
                  </a:cubicBezTo>
                  <a:close/>
                  <a:moveTo>
                    <a:pt x="24" y="85"/>
                  </a:moveTo>
                  <a:cubicBezTo>
                    <a:pt x="28" y="82"/>
                    <a:pt x="32" y="79"/>
                    <a:pt x="36" y="75"/>
                  </a:cubicBezTo>
                  <a:cubicBezTo>
                    <a:pt x="38" y="74"/>
                    <a:pt x="40" y="72"/>
                    <a:pt x="42" y="71"/>
                  </a:cubicBezTo>
                  <a:cubicBezTo>
                    <a:pt x="43" y="70"/>
                    <a:pt x="44" y="69"/>
                    <a:pt x="45" y="69"/>
                  </a:cubicBezTo>
                  <a:cubicBezTo>
                    <a:pt x="47" y="68"/>
                    <a:pt x="42" y="73"/>
                    <a:pt x="43" y="72"/>
                  </a:cubicBezTo>
                  <a:cubicBezTo>
                    <a:pt x="33" y="84"/>
                    <a:pt x="17" y="92"/>
                    <a:pt x="7" y="105"/>
                  </a:cubicBezTo>
                  <a:cubicBezTo>
                    <a:pt x="6" y="103"/>
                    <a:pt x="6" y="101"/>
                    <a:pt x="6" y="99"/>
                  </a:cubicBezTo>
                  <a:cubicBezTo>
                    <a:pt x="13" y="95"/>
                    <a:pt x="18" y="90"/>
                    <a:pt x="24" y="85"/>
                  </a:cubicBezTo>
                  <a:close/>
                  <a:moveTo>
                    <a:pt x="7" y="106"/>
                  </a:moveTo>
                  <a:cubicBezTo>
                    <a:pt x="15" y="100"/>
                    <a:pt x="22" y="94"/>
                    <a:pt x="29" y="88"/>
                  </a:cubicBezTo>
                  <a:cubicBezTo>
                    <a:pt x="33" y="86"/>
                    <a:pt x="36" y="83"/>
                    <a:pt x="40" y="80"/>
                  </a:cubicBezTo>
                  <a:cubicBezTo>
                    <a:pt x="40" y="80"/>
                    <a:pt x="41" y="79"/>
                    <a:pt x="42" y="79"/>
                  </a:cubicBezTo>
                  <a:cubicBezTo>
                    <a:pt x="37" y="83"/>
                    <a:pt x="33" y="88"/>
                    <a:pt x="28" y="92"/>
                  </a:cubicBezTo>
                  <a:cubicBezTo>
                    <a:pt x="22" y="97"/>
                    <a:pt x="15" y="102"/>
                    <a:pt x="10" y="109"/>
                  </a:cubicBezTo>
                  <a:cubicBezTo>
                    <a:pt x="9" y="108"/>
                    <a:pt x="8" y="107"/>
                    <a:pt x="7" y="106"/>
                  </a:cubicBezTo>
                  <a:close/>
                  <a:moveTo>
                    <a:pt x="11" y="109"/>
                  </a:moveTo>
                  <a:cubicBezTo>
                    <a:pt x="25" y="100"/>
                    <a:pt x="36" y="87"/>
                    <a:pt x="50" y="79"/>
                  </a:cubicBezTo>
                  <a:cubicBezTo>
                    <a:pt x="50" y="79"/>
                    <a:pt x="53" y="77"/>
                    <a:pt x="53" y="77"/>
                  </a:cubicBezTo>
                  <a:cubicBezTo>
                    <a:pt x="51" y="79"/>
                    <a:pt x="49" y="81"/>
                    <a:pt x="48" y="82"/>
                  </a:cubicBezTo>
                  <a:cubicBezTo>
                    <a:pt x="44" y="86"/>
                    <a:pt x="41" y="89"/>
                    <a:pt x="37" y="92"/>
                  </a:cubicBezTo>
                  <a:cubicBezTo>
                    <a:pt x="29" y="98"/>
                    <a:pt x="22" y="104"/>
                    <a:pt x="15" y="111"/>
                  </a:cubicBezTo>
                  <a:cubicBezTo>
                    <a:pt x="15" y="111"/>
                    <a:pt x="15" y="111"/>
                    <a:pt x="15" y="111"/>
                  </a:cubicBezTo>
                  <a:cubicBezTo>
                    <a:pt x="14" y="111"/>
                    <a:pt x="13" y="110"/>
                    <a:pt x="12" y="110"/>
                  </a:cubicBezTo>
                  <a:cubicBezTo>
                    <a:pt x="11" y="110"/>
                    <a:pt x="11" y="109"/>
                    <a:pt x="11" y="109"/>
                  </a:cubicBezTo>
                  <a:close/>
                  <a:moveTo>
                    <a:pt x="16" y="112"/>
                  </a:moveTo>
                  <a:cubicBezTo>
                    <a:pt x="23" y="108"/>
                    <a:pt x="28" y="102"/>
                    <a:pt x="34" y="97"/>
                  </a:cubicBezTo>
                  <a:cubicBezTo>
                    <a:pt x="40" y="92"/>
                    <a:pt x="46" y="87"/>
                    <a:pt x="53" y="82"/>
                  </a:cubicBezTo>
                  <a:cubicBezTo>
                    <a:pt x="53" y="81"/>
                    <a:pt x="56" y="80"/>
                    <a:pt x="56" y="79"/>
                  </a:cubicBezTo>
                  <a:cubicBezTo>
                    <a:pt x="55" y="82"/>
                    <a:pt x="52" y="84"/>
                    <a:pt x="50" y="85"/>
                  </a:cubicBezTo>
                  <a:cubicBezTo>
                    <a:pt x="47" y="88"/>
                    <a:pt x="45" y="91"/>
                    <a:pt x="42" y="94"/>
                  </a:cubicBezTo>
                  <a:cubicBezTo>
                    <a:pt x="36" y="100"/>
                    <a:pt x="29" y="105"/>
                    <a:pt x="24" y="112"/>
                  </a:cubicBezTo>
                  <a:cubicBezTo>
                    <a:pt x="24" y="112"/>
                    <a:pt x="24" y="113"/>
                    <a:pt x="25" y="112"/>
                  </a:cubicBezTo>
                  <a:cubicBezTo>
                    <a:pt x="31" y="108"/>
                    <a:pt x="37" y="102"/>
                    <a:pt x="43" y="97"/>
                  </a:cubicBezTo>
                  <a:cubicBezTo>
                    <a:pt x="50" y="90"/>
                    <a:pt x="58" y="84"/>
                    <a:pt x="65" y="78"/>
                  </a:cubicBezTo>
                  <a:cubicBezTo>
                    <a:pt x="66" y="78"/>
                    <a:pt x="66" y="78"/>
                    <a:pt x="66" y="78"/>
                  </a:cubicBezTo>
                  <a:cubicBezTo>
                    <a:pt x="64" y="80"/>
                    <a:pt x="63" y="81"/>
                    <a:pt x="62" y="82"/>
                  </a:cubicBezTo>
                  <a:cubicBezTo>
                    <a:pt x="58" y="86"/>
                    <a:pt x="55" y="89"/>
                    <a:pt x="51" y="93"/>
                  </a:cubicBezTo>
                  <a:cubicBezTo>
                    <a:pt x="44" y="99"/>
                    <a:pt x="37" y="105"/>
                    <a:pt x="30" y="112"/>
                  </a:cubicBezTo>
                  <a:cubicBezTo>
                    <a:pt x="30" y="112"/>
                    <a:pt x="30" y="113"/>
                    <a:pt x="31" y="112"/>
                  </a:cubicBezTo>
                  <a:cubicBezTo>
                    <a:pt x="31" y="112"/>
                    <a:pt x="32" y="112"/>
                    <a:pt x="32" y="111"/>
                  </a:cubicBezTo>
                  <a:cubicBezTo>
                    <a:pt x="32" y="111"/>
                    <a:pt x="32" y="111"/>
                    <a:pt x="32" y="111"/>
                  </a:cubicBezTo>
                  <a:cubicBezTo>
                    <a:pt x="40" y="106"/>
                    <a:pt x="47" y="100"/>
                    <a:pt x="53" y="94"/>
                  </a:cubicBezTo>
                  <a:cubicBezTo>
                    <a:pt x="57" y="89"/>
                    <a:pt x="61" y="85"/>
                    <a:pt x="66" y="81"/>
                  </a:cubicBezTo>
                  <a:cubicBezTo>
                    <a:pt x="69" y="79"/>
                    <a:pt x="72" y="77"/>
                    <a:pt x="74" y="75"/>
                  </a:cubicBezTo>
                  <a:cubicBezTo>
                    <a:pt x="74" y="75"/>
                    <a:pt x="73" y="76"/>
                    <a:pt x="73" y="76"/>
                  </a:cubicBezTo>
                  <a:cubicBezTo>
                    <a:pt x="69" y="80"/>
                    <a:pt x="66" y="85"/>
                    <a:pt x="62" y="89"/>
                  </a:cubicBezTo>
                  <a:cubicBezTo>
                    <a:pt x="54" y="97"/>
                    <a:pt x="45" y="104"/>
                    <a:pt x="38" y="112"/>
                  </a:cubicBezTo>
                  <a:cubicBezTo>
                    <a:pt x="38" y="112"/>
                    <a:pt x="38" y="113"/>
                    <a:pt x="38" y="113"/>
                  </a:cubicBezTo>
                  <a:cubicBezTo>
                    <a:pt x="30" y="113"/>
                    <a:pt x="23" y="114"/>
                    <a:pt x="16" y="112"/>
                  </a:cubicBezTo>
                  <a:close/>
                  <a:moveTo>
                    <a:pt x="50" y="95"/>
                  </a:moveTo>
                  <a:cubicBezTo>
                    <a:pt x="46" y="98"/>
                    <a:pt x="43" y="102"/>
                    <a:pt x="39" y="105"/>
                  </a:cubicBezTo>
                  <a:cubicBezTo>
                    <a:pt x="37" y="106"/>
                    <a:pt x="36" y="107"/>
                    <a:pt x="35" y="108"/>
                  </a:cubicBezTo>
                  <a:cubicBezTo>
                    <a:pt x="35" y="108"/>
                    <a:pt x="35" y="108"/>
                    <a:pt x="36" y="107"/>
                  </a:cubicBezTo>
                  <a:cubicBezTo>
                    <a:pt x="39" y="104"/>
                    <a:pt x="43" y="100"/>
                    <a:pt x="48" y="97"/>
                  </a:cubicBezTo>
                  <a:cubicBezTo>
                    <a:pt x="48" y="96"/>
                    <a:pt x="49" y="96"/>
                    <a:pt x="50" y="95"/>
                  </a:cubicBezTo>
                  <a:close/>
                  <a:moveTo>
                    <a:pt x="42" y="112"/>
                  </a:moveTo>
                  <a:cubicBezTo>
                    <a:pt x="41" y="113"/>
                    <a:pt x="40" y="113"/>
                    <a:pt x="39" y="113"/>
                  </a:cubicBezTo>
                  <a:cubicBezTo>
                    <a:pt x="42" y="111"/>
                    <a:pt x="44" y="108"/>
                    <a:pt x="47" y="106"/>
                  </a:cubicBezTo>
                  <a:cubicBezTo>
                    <a:pt x="50" y="102"/>
                    <a:pt x="54" y="99"/>
                    <a:pt x="58" y="96"/>
                  </a:cubicBezTo>
                  <a:cubicBezTo>
                    <a:pt x="66" y="89"/>
                    <a:pt x="73" y="81"/>
                    <a:pt x="81" y="74"/>
                  </a:cubicBezTo>
                  <a:cubicBezTo>
                    <a:pt x="82" y="73"/>
                    <a:pt x="85" y="71"/>
                    <a:pt x="86" y="70"/>
                  </a:cubicBezTo>
                  <a:cubicBezTo>
                    <a:pt x="84" y="73"/>
                    <a:pt x="82" y="75"/>
                    <a:pt x="79" y="77"/>
                  </a:cubicBezTo>
                  <a:cubicBezTo>
                    <a:pt x="76" y="81"/>
                    <a:pt x="73" y="85"/>
                    <a:pt x="70" y="89"/>
                  </a:cubicBezTo>
                  <a:cubicBezTo>
                    <a:pt x="67" y="92"/>
                    <a:pt x="64" y="95"/>
                    <a:pt x="60" y="99"/>
                  </a:cubicBezTo>
                  <a:cubicBezTo>
                    <a:pt x="56" y="104"/>
                    <a:pt x="53" y="108"/>
                    <a:pt x="48" y="112"/>
                  </a:cubicBezTo>
                  <a:cubicBezTo>
                    <a:pt x="48" y="112"/>
                    <a:pt x="48" y="112"/>
                    <a:pt x="48" y="112"/>
                  </a:cubicBezTo>
                  <a:cubicBezTo>
                    <a:pt x="46" y="112"/>
                    <a:pt x="44" y="112"/>
                    <a:pt x="42" y="112"/>
                  </a:cubicBezTo>
                  <a:close/>
                  <a:moveTo>
                    <a:pt x="48" y="112"/>
                  </a:moveTo>
                  <a:cubicBezTo>
                    <a:pt x="48" y="112"/>
                    <a:pt x="48" y="112"/>
                    <a:pt x="48" y="112"/>
                  </a:cubicBezTo>
                  <a:cubicBezTo>
                    <a:pt x="52" y="110"/>
                    <a:pt x="55" y="107"/>
                    <a:pt x="58" y="104"/>
                  </a:cubicBezTo>
                  <a:cubicBezTo>
                    <a:pt x="61" y="100"/>
                    <a:pt x="65" y="97"/>
                    <a:pt x="69" y="93"/>
                  </a:cubicBezTo>
                  <a:cubicBezTo>
                    <a:pt x="77" y="86"/>
                    <a:pt x="85" y="79"/>
                    <a:pt x="93" y="72"/>
                  </a:cubicBezTo>
                  <a:cubicBezTo>
                    <a:pt x="90" y="74"/>
                    <a:pt x="87" y="79"/>
                    <a:pt x="85" y="82"/>
                  </a:cubicBezTo>
                  <a:cubicBezTo>
                    <a:pt x="81" y="86"/>
                    <a:pt x="78" y="89"/>
                    <a:pt x="75" y="92"/>
                  </a:cubicBezTo>
                  <a:cubicBezTo>
                    <a:pt x="69" y="99"/>
                    <a:pt x="62" y="105"/>
                    <a:pt x="57" y="112"/>
                  </a:cubicBezTo>
                  <a:cubicBezTo>
                    <a:pt x="57" y="112"/>
                    <a:pt x="57" y="113"/>
                    <a:pt x="58" y="112"/>
                  </a:cubicBezTo>
                  <a:cubicBezTo>
                    <a:pt x="58" y="112"/>
                    <a:pt x="58" y="111"/>
                    <a:pt x="59" y="111"/>
                  </a:cubicBezTo>
                  <a:cubicBezTo>
                    <a:pt x="59" y="111"/>
                    <a:pt x="60" y="111"/>
                    <a:pt x="60" y="109"/>
                  </a:cubicBezTo>
                  <a:cubicBezTo>
                    <a:pt x="66" y="102"/>
                    <a:pt x="73" y="97"/>
                    <a:pt x="80" y="90"/>
                  </a:cubicBezTo>
                  <a:cubicBezTo>
                    <a:pt x="88" y="83"/>
                    <a:pt x="96" y="76"/>
                    <a:pt x="104" y="69"/>
                  </a:cubicBezTo>
                  <a:cubicBezTo>
                    <a:pt x="101" y="71"/>
                    <a:pt x="97" y="76"/>
                    <a:pt x="94" y="80"/>
                  </a:cubicBezTo>
                  <a:cubicBezTo>
                    <a:pt x="90" y="83"/>
                    <a:pt x="87" y="87"/>
                    <a:pt x="84" y="91"/>
                  </a:cubicBezTo>
                  <a:cubicBezTo>
                    <a:pt x="80" y="95"/>
                    <a:pt x="77" y="99"/>
                    <a:pt x="73" y="103"/>
                  </a:cubicBezTo>
                  <a:cubicBezTo>
                    <a:pt x="70" y="107"/>
                    <a:pt x="66" y="110"/>
                    <a:pt x="63" y="113"/>
                  </a:cubicBezTo>
                  <a:cubicBezTo>
                    <a:pt x="63" y="113"/>
                    <a:pt x="63" y="113"/>
                    <a:pt x="63" y="113"/>
                  </a:cubicBezTo>
                  <a:cubicBezTo>
                    <a:pt x="58" y="113"/>
                    <a:pt x="53" y="112"/>
                    <a:pt x="48" y="112"/>
                  </a:cubicBezTo>
                  <a:close/>
                  <a:moveTo>
                    <a:pt x="64" y="113"/>
                  </a:moveTo>
                  <a:cubicBezTo>
                    <a:pt x="70" y="109"/>
                    <a:pt x="75" y="103"/>
                    <a:pt x="81" y="98"/>
                  </a:cubicBezTo>
                  <a:cubicBezTo>
                    <a:pt x="88" y="92"/>
                    <a:pt x="94" y="85"/>
                    <a:pt x="101" y="80"/>
                  </a:cubicBezTo>
                  <a:cubicBezTo>
                    <a:pt x="102" y="78"/>
                    <a:pt x="103" y="77"/>
                    <a:pt x="105" y="76"/>
                  </a:cubicBezTo>
                  <a:cubicBezTo>
                    <a:pt x="105" y="75"/>
                    <a:pt x="106" y="74"/>
                    <a:pt x="107" y="74"/>
                  </a:cubicBezTo>
                  <a:cubicBezTo>
                    <a:pt x="106" y="75"/>
                    <a:pt x="106" y="76"/>
                    <a:pt x="105" y="77"/>
                  </a:cubicBezTo>
                  <a:cubicBezTo>
                    <a:pt x="102" y="80"/>
                    <a:pt x="99" y="83"/>
                    <a:pt x="96" y="86"/>
                  </a:cubicBezTo>
                  <a:cubicBezTo>
                    <a:pt x="91" y="91"/>
                    <a:pt x="87" y="97"/>
                    <a:pt x="82" y="102"/>
                  </a:cubicBezTo>
                  <a:cubicBezTo>
                    <a:pt x="78" y="106"/>
                    <a:pt x="75" y="110"/>
                    <a:pt x="72" y="113"/>
                  </a:cubicBezTo>
                  <a:cubicBezTo>
                    <a:pt x="69" y="113"/>
                    <a:pt x="67" y="113"/>
                    <a:pt x="64" y="113"/>
                  </a:cubicBezTo>
                  <a:close/>
                  <a:moveTo>
                    <a:pt x="105" y="82"/>
                  </a:moveTo>
                  <a:cubicBezTo>
                    <a:pt x="106" y="81"/>
                    <a:pt x="107" y="80"/>
                    <a:pt x="109" y="79"/>
                  </a:cubicBezTo>
                  <a:cubicBezTo>
                    <a:pt x="112" y="77"/>
                    <a:pt x="108" y="81"/>
                    <a:pt x="107" y="81"/>
                  </a:cubicBezTo>
                  <a:cubicBezTo>
                    <a:pt x="104" y="85"/>
                    <a:pt x="100" y="89"/>
                    <a:pt x="97" y="93"/>
                  </a:cubicBezTo>
                  <a:cubicBezTo>
                    <a:pt x="94" y="96"/>
                    <a:pt x="92" y="98"/>
                    <a:pt x="90" y="102"/>
                  </a:cubicBezTo>
                  <a:cubicBezTo>
                    <a:pt x="86" y="106"/>
                    <a:pt x="83" y="109"/>
                    <a:pt x="79" y="113"/>
                  </a:cubicBezTo>
                  <a:cubicBezTo>
                    <a:pt x="79" y="113"/>
                    <a:pt x="79" y="114"/>
                    <a:pt x="80" y="113"/>
                  </a:cubicBezTo>
                  <a:cubicBezTo>
                    <a:pt x="90" y="106"/>
                    <a:pt x="98" y="95"/>
                    <a:pt x="107" y="86"/>
                  </a:cubicBezTo>
                  <a:cubicBezTo>
                    <a:pt x="109" y="84"/>
                    <a:pt x="112" y="82"/>
                    <a:pt x="114" y="79"/>
                  </a:cubicBezTo>
                  <a:cubicBezTo>
                    <a:pt x="111" y="82"/>
                    <a:pt x="109" y="85"/>
                    <a:pt x="107" y="88"/>
                  </a:cubicBezTo>
                  <a:cubicBezTo>
                    <a:pt x="102" y="94"/>
                    <a:pt x="97" y="100"/>
                    <a:pt x="92" y="106"/>
                  </a:cubicBezTo>
                  <a:cubicBezTo>
                    <a:pt x="91" y="108"/>
                    <a:pt x="90" y="109"/>
                    <a:pt x="88" y="111"/>
                  </a:cubicBezTo>
                  <a:cubicBezTo>
                    <a:pt x="88" y="111"/>
                    <a:pt x="88" y="112"/>
                    <a:pt x="87" y="112"/>
                  </a:cubicBezTo>
                  <a:cubicBezTo>
                    <a:pt x="86" y="113"/>
                    <a:pt x="86" y="113"/>
                    <a:pt x="86" y="113"/>
                  </a:cubicBezTo>
                  <a:cubicBezTo>
                    <a:pt x="86" y="114"/>
                    <a:pt x="85" y="114"/>
                    <a:pt x="85" y="114"/>
                  </a:cubicBezTo>
                  <a:cubicBezTo>
                    <a:pt x="81" y="114"/>
                    <a:pt x="77" y="114"/>
                    <a:pt x="73" y="114"/>
                  </a:cubicBezTo>
                  <a:cubicBezTo>
                    <a:pt x="77" y="109"/>
                    <a:pt x="82" y="104"/>
                    <a:pt x="86" y="99"/>
                  </a:cubicBezTo>
                  <a:cubicBezTo>
                    <a:pt x="92" y="93"/>
                    <a:pt x="98" y="88"/>
                    <a:pt x="105" y="82"/>
                  </a:cubicBezTo>
                  <a:close/>
                  <a:moveTo>
                    <a:pt x="90" y="115"/>
                  </a:moveTo>
                  <a:cubicBezTo>
                    <a:pt x="89" y="115"/>
                    <a:pt x="87" y="115"/>
                    <a:pt x="86" y="114"/>
                  </a:cubicBezTo>
                  <a:cubicBezTo>
                    <a:pt x="86" y="114"/>
                    <a:pt x="86" y="114"/>
                    <a:pt x="87" y="114"/>
                  </a:cubicBezTo>
                  <a:cubicBezTo>
                    <a:pt x="87" y="114"/>
                    <a:pt x="87" y="114"/>
                    <a:pt x="87" y="114"/>
                  </a:cubicBezTo>
                  <a:cubicBezTo>
                    <a:pt x="89" y="111"/>
                    <a:pt x="92" y="108"/>
                    <a:pt x="95" y="106"/>
                  </a:cubicBezTo>
                  <a:cubicBezTo>
                    <a:pt x="100" y="100"/>
                    <a:pt x="106" y="96"/>
                    <a:pt x="111" y="90"/>
                  </a:cubicBezTo>
                  <a:cubicBezTo>
                    <a:pt x="112" y="89"/>
                    <a:pt x="113" y="88"/>
                    <a:pt x="114" y="87"/>
                  </a:cubicBezTo>
                  <a:cubicBezTo>
                    <a:pt x="115" y="86"/>
                    <a:pt x="118" y="83"/>
                    <a:pt x="115" y="86"/>
                  </a:cubicBezTo>
                  <a:cubicBezTo>
                    <a:pt x="113" y="90"/>
                    <a:pt x="111" y="93"/>
                    <a:pt x="108" y="96"/>
                  </a:cubicBezTo>
                  <a:cubicBezTo>
                    <a:pt x="103" y="102"/>
                    <a:pt x="98" y="107"/>
                    <a:pt x="93" y="113"/>
                  </a:cubicBezTo>
                  <a:cubicBezTo>
                    <a:pt x="93" y="113"/>
                    <a:pt x="93" y="114"/>
                    <a:pt x="93" y="113"/>
                  </a:cubicBezTo>
                  <a:cubicBezTo>
                    <a:pt x="102" y="107"/>
                    <a:pt x="108" y="99"/>
                    <a:pt x="116" y="92"/>
                  </a:cubicBezTo>
                  <a:cubicBezTo>
                    <a:pt x="117" y="91"/>
                    <a:pt x="119" y="90"/>
                    <a:pt x="119" y="89"/>
                  </a:cubicBezTo>
                  <a:cubicBezTo>
                    <a:pt x="118" y="92"/>
                    <a:pt x="115" y="94"/>
                    <a:pt x="113" y="97"/>
                  </a:cubicBezTo>
                  <a:cubicBezTo>
                    <a:pt x="110" y="101"/>
                    <a:pt x="106" y="105"/>
                    <a:pt x="103" y="110"/>
                  </a:cubicBezTo>
                  <a:cubicBezTo>
                    <a:pt x="102" y="110"/>
                    <a:pt x="102" y="111"/>
                    <a:pt x="101" y="111"/>
                  </a:cubicBezTo>
                  <a:cubicBezTo>
                    <a:pt x="100" y="112"/>
                    <a:pt x="99" y="114"/>
                    <a:pt x="97" y="115"/>
                  </a:cubicBezTo>
                  <a:cubicBezTo>
                    <a:pt x="97" y="115"/>
                    <a:pt x="97" y="115"/>
                    <a:pt x="97" y="115"/>
                  </a:cubicBezTo>
                  <a:cubicBezTo>
                    <a:pt x="94" y="115"/>
                    <a:pt x="92" y="115"/>
                    <a:pt x="90" y="115"/>
                  </a:cubicBezTo>
                  <a:close/>
                  <a:moveTo>
                    <a:pt x="121" y="98"/>
                  </a:moveTo>
                  <a:cubicBezTo>
                    <a:pt x="121" y="99"/>
                    <a:pt x="121" y="100"/>
                    <a:pt x="120" y="101"/>
                  </a:cubicBezTo>
                  <a:cubicBezTo>
                    <a:pt x="116" y="105"/>
                    <a:pt x="112" y="109"/>
                    <a:pt x="108" y="114"/>
                  </a:cubicBezTo>
                  <a:cubicBezTo>
                    <a:pt x="108" y="114"/>
                    <a:pt x="108" y="114"/>
                    <a:pt x="108" y="114"/>
                  </a:cubicBezTo>
                  <a:cubicBezTo>
                    <a:pt x="107" y="114"/>
                    <a:pt x="106" y="114"/>
                    <a:pt x="105" y="114"/>
                  </a:cubicBezTo>
                  <a:cubicBezTo>
                    <a:pt x="110" y="110"/>
                    <a:pt x="115" y="105"/>
                    <a:pt x="119" y="100"/>
                  </a:cubicBezTo>
                  <a:cubicBezTo>
                    <a:pt x="120" y="100"/>
                    <a:pt x="123" y="96"/>
                    <a:pt x="121" y="98"/>
                  </a:cubicBezTo>
                  <a:close/>
                  <a:moveTo>
                    <a:pt x="118" y="104"/>
                  </a:moveTo>
                  <a:cubicBezTo>
                    <a:pt x="116" y="107"/>
                    <a:pt x="113" y="109"/>
                    <a:pt x="111" y="111"/>
                  </a:cubicBezTo>
                  <a:cubicBezTo>
                    <a:pt x="106" y="116"/>
                    <a:pt x="113" y="109"/>
                    <a:pt x="114" y="108"/>
                  </a:cubicBezTo>
                  <a:cubicBezTo>
                    <a:pt x="115" y="107"/>
                    <a:pt x="117" y="105"/>
                    <a:pt x="118" y="104"/>
                  </a:cubicBezTo>
                  <a:close/>
                  <a:moveTo>
                    <a:pt x="104" y="114"/>
                  </a:moveTo>
                  <a:cubicBezTo>
                    <a:pt x="102" y="115"/>
                    <a:pt x="100" y="115"/>
                    <a:pt x="98" y="115"/>
                  </a:cubicBezTo>
                  <a:cubicBezTo>
                    <a:pt x="98" y="115"/>
                    <a:pt x="99" y="114"/>
                    <a:pt x="99" y="114"/>
                  </a:cubicBezTo>
                  <a:cubicBezTo>
                    <a:pt x="99" y="114"/>
                    <a:pt x="100" y="114"/>
                    <a:pt x="100" y="113"/>
                  </a:cubicBezTo>
                  <a:cubicBezTo>
                    <a:pt x="101" y="112"/>
                    <a:pt x="102" y="111"/>
                    <a:pt x="104" y="110"/>
                  </a:cubicBezTo>
                  <a:cubicBezTo>
                    <a:pt x="108" y="106"/>
                    <a:pt x="111" y="102"/>
                    <a:pt x="115" y="98"/>
                  </a:cubicBezTo>
                  <a:cubicBezTo>
                    <a:pt x="116" y="97"/>
                    <a:pt x="122" y="91"/>
                    <a:pt x="120" y="95"/>
                  </a:cubicBezTo>
                  <a:cubicBezTo>
                    <a:pt x="118" y="97"/>
                    <a:pt x="116" y="100"/>
                    <a:pt x="114" y="102"/>
                  </a:cubicBezTo>
                  <a:cubicBezTo>
                    <a:pt x="110" y="106"/>
                    <a:pt x="107" y="110"/>
                    <a:pt x="104" y="114"/>
                  </a:cubicBezTo>
                  <a:close/>
                  <a:moveTo>
                    <a:pt x="109" y="114"/>
                  </a:moveTo>
                  <a:cubicBezTo>
                    <a:pt x="114" y="111"/>
                    <a:pt x="118" y="106"/>
                    <a:pt x="121" y="101"/>
                  </a:cubicBezTo>
                  <a:cubicBezTo>
                    <a:pt x="121" y="101"/>
                    <a:pt x="121" y="101"/>
                    <a:pt x="122" y="100"/>
                  </a:cubicBezTo>
                  <a:cubicBezTo>
                    <a:pt x="122" y="100"/>
                    <a:pt x="123" y="99"/>
                    <a:pt x="123" y="99"/>
                  </a:cubicBezTo>
                  <a:cubicBezTo>
                    <a:pt x="123" y="99"/>
                    <a:pt x="122" y="100"/>
                    <a:pt x="122" y="100"/>
                  </a:cubicBezTo>
                  <a:cubicBezTo>
                    <a:pt x="121" y="102"/>
                    <a:pt x="120" y="103"/>
                    <a:pt x="119" y="105"/>
                  </a:cubicBezTo>
                  <a:cubicBezTo>
                    <a:pt x="117" y="108"/>
                    <a:pt x="114" y="111"/>
                    <a:pt x="111" y="113"/>
                  </a:cubicBezTo>
                  <a:cubicBezTo>
                    <a:pt x="111" y="113"/>
                    <a:pt x="110" y="114"/>
                    <a:pt x="109" y="114"/>
                  </a:cubicBezTo>
                  <a:close/>
                  <a:moveTo>
                    <a:pt x="116" y="112"/>
                  </a:moveTo>
                  <a:cubicBezTo>
                    <a:pt x="115" y="112"/>
                    <a:pt x="114" y="113"/>
                    <a:pt x="113" y="113"/>
                  </a:cubicBezTo>
                  <a:cubicBezTo>
                    <a:pt x="113" y="113"/>
                    <a:pt x="113" y="113"/>
                    <a:pt x="113" y="113"/>
                  </a:cubicBezTo>
                  <a:cubicBezTo>
                    <a:pt x="113" y="113"/>
                    <a:pt x="113" y="113"/>
                    <a:pt x="113" y="112"/>
                  </a:cubicBezTo>
                  <a:cubicBezTo>
                    <a:pt x="113" y="112"/>
                    <a:pt x="113" y="112"/>
                    <a:pt x="114" y="112"/>
                  </a:cubicBezTo>
                  <a:cubicBezTo>
                    <a:pt x="116" y="110"/>
                    <a:pt x="118" y="107"/>
                    <a:pt x="121" y="105"/>
                  </a:cubicBezTo>
                  <a:cubicBezTo>
                    <a:pt x="122" y="103"/>
                    <a:pt x="125" y="99"/>
                    <a:pt x="123" y="104"/>
                  </a:cubicBezTo>
                  <a:cubicBezTo>
                    <a:pt x="121" y="107"/>
                    <a:pt x="119" y="110"/>
                    <a:pt x="116" y="112"/>
                  </a:cubicBezTo>
                  <a:cubicBezTo>
                    <a:pt x="116" y="112"/>
                    <a:pt x="116" y="112"/>
                    <a:pt x="116" y="112"/>
                  </a:cubicBezTo>
                  <a:close/>
                  <a:moveTo>
                    <a:pt x="120" y="110"/>
                  </a:moveTo>
                  <a:cubicBezTo>
                    <a:pt x="122" y="107"/>
                    <a:pt x="124" y="104"/>
                    <a:pt x="125" y="101"/>
                  </a:cubicBezTo>
                  <a:cubicBezTo>
                    <a:pt x="125" y="101"/>
                    <a:pt x="124" y="100"/>
                    <a:pt x="124" y="101"/>
                  </a:cubicBezTo>
                  <a:cubicBezTo>
                    <a:pt x="123" y="102"/>
                    <a:pt x="122" y="103"/>
                    <a:pt x="120" y="104"/>
                  </a:cubicBezTo>
                  <a:cubicBezTo>
                    <a:pt x="122" y="102"/>
                    <a:pt x="123" y="100"/>
                    <a:pt x="124" y="98"/>
                  </a:cubicBezTo>
                  <a:cubicBezTo>
                    <a:pt x="124" y="98"/>
                    <a:pt x="124" y="97"/>
                    <a:pt x="124" y="97"/>
                  </a:cubicBezTo>
                  <a:cubicBezTo>
                    <a:pt x="123" y="98"/>
                    <a:pt x="123" y="98"/>
                    <a:pt x="122" y="99"/>
                  </a:cubicBezTo>
                  <a:cubicBezTo>
                    <a:pt x="122" y="98"/>
                    <a:pt x="123" y="97"/>
                    <a:pt x="123" y="96"/>
                  </a:cubicBezTo>
                  <a:cubicBezTo>
                    <a:pt x="123" y="96"/>
                    <a:pt x="123" y="96"/>
                    <a:pt x="123" y="96"/>
                  </a:cubicBezTo>
                  <a:cubicBezTo>
                    <a:pt x="119" y="99"/>
                    <a:pt x="116" y="103"/>
                    <a:pt x="113" y="106"/>
                  </a:cubicBezTo>
                  <a:cubicBezTo>
                    <a:pt x="111" y="108"/>
                    <a:pt x="109" y="110"/>
                    <a:pt x="108" y="111"/>
                  </a:cubicBezTo>
                  <a:cubicBezTo>
                    <a:pt x="107" y="111"/>
                    <a:pt x="107" y="112"/>
                    <a:pt x="106" y="113"/>
                  </a:cubicBezTo>
                  <a:cubicBezTo>
                    <a:pt x="109" y="109"/>
                    <a:pt x="111" y="105"/>
                    <a:pt x="114" y="102"/>
                  </a:cubicBezTo>
                  <a:cubicBezTo>
                    <a:pt x="117" y="99"/>
                    <a:pt x="120" y="96"/>
                    <a:pt x="122" y="93"/>
                  </a:cubicBezTo>
                  <a:cubicBezTo>
                    <a:pt x="122" y="92"/>
                    <a:pt x="121" y="92"/>
                    <a:pt x="121" y="92"/>
                  </a:cubicBezTo>
                  <a:cubicBezTo>
                    <a:pt x="116" y="96"/>
                    <a:pt x="112" y="100"/>
                    <a:pt x="107" y="105"/>
                  </a:cubicBezTo>
                  <a:cubicBezTo>
                    <a:pt x="108" y="104"/>
                    <a:pt x="108" y="104"/>
                    <a:pt x="108" y="104"/>
                  </a:cubicBezTo>
                  <a:cubicBezTo>
                    <a:pt x="112" y="98"/>
                    <a:pt x="117" y="94"/>
                    <a:pt x="121" y="88"/>
                  </a:cubicBezTo>
                  <a:cubicBezTo>
                    <a:pt x="121" y="87"/>
                    <a:pt x="120" y="87"/>
                    <a:pt x="120" y="87"/>
                  </a:cubicBezTo>
                  <a:cubicBezTo>
                    <a:pt x="116" y="91"/>
                    <a:pt x="112" y="95"/>
                    <a:pt x="108" y="99"/>
                  </a:cubicBezTo>
                  <a:cubicBezTo>
                    <a:pt x="104" y="103"/>
                    <a:pt x="99" y="107"/>
                    <a:pt x="95" y="112"/>
                  </a:cubicBezTo>
                  <a:cubicBezTo>
                    <a:pt x="103" y="103"/>
                    <a:pt x="111" y="94"/>
                    <a:pt x="118" y="84"/>
                  </a:cubicBezTo>
                  <a:cubicBezTo>
                    <a:pt x="118" y="83"/>
                    <a:pt x="118" y="83"/>
                    <a:pt x="117" y="83"/>
                  </a:cubicBezTo>
                  <a:cubicBezTo>
                    <a:pt x="112" y="87"/>
                    <a:pt x="108" y="93"/>
                    <a:pt x="102" y="97"/>
                  </a:cubicBezTo>
                  <a:cubicBezTo>
                    <a:pt x="100" y="100"/>
                    <a:pt x="97" y="102"/>
                    <a:pt x="94" y="105"/>
                  </a:cubicBezTo>
                  <a:cubicBezTo>
                    <a:pt x="101" y="96"/>
                    <a:pt x="108" y="87"/>
                    <a:pt x="115" y="79"/>
                  </a:cubicBezTo>
                  <a:cubicBezTo>
                    <a:pt x="115" y="79"/>
                    <a:pt x="115" y="79"/>
                    <a:pt x="115" y="79"/>
                  </a:cubicBezTo>
                  <a:cubicBezTo>
                    <a:pt x="120" y="84"/>
                    <a:pt x="124" y="91"/>
                    <a:pt x="125" y="98"/>
                  </a:cubicBezTo>
                  <a:cubicBezTo>
                    <a:pt x="125" y="103"/>
                    <a:pt x="123" y="107"/>
                    <a:pt x="120" y="110"/>
                  </a:cubicBezTo>
                  <a:close/>
                  <a:moveTo>
                    <a:pt x="115" y="78"/>
                  </a:moveTo>
                  <a:cubicBezTo>
                    <a:pt x="105" y="85"/>
                    <a:pt x="98" y="95"/>
                    <a:pt x="89" y="104"/>
                  </a:cubicBezTo>
                  <a:cubicBezTo>
                    <a:pt x="91" y="102"/>
                    <a:pt x="92" y="100"/>
                    <a:pt x="94" y="98"/>
                  </a:cubicBezTo>
                  <a:cubicBezTo>
                    <a:pt x="100" y="91"/>
                    <a:pt x="106" y="84"/>
                    <a:pt x="112" y="78"/>
                  </a:cubicBezTo>
                  <a:cubicBezTo>
                    <a:pt x="112" y="77"/>
                    <a:pt x="112" y="77"/>
                    <a:pt x="111" y="77"/>
                  </a:cubicBezTo>
                  <a:cubicBezTo>
                    <a:pt x="104" y="81"/>
                    <a:pt x="98" y="87"/>
                    <a:pt x="92" y="93"/>
                  </a:cubicBezTo>
                  <a:cubicBezTo>
                    <a:pt x="92" y="92"/>
                    <a:pt x="93" y="91"/>
                    <a:pt x="93" y="90"/>
                  </a:cubicBezTo>
                  <a:cubicBezTo>
                    <a:pt x="98" y="84"/>
                    <a:pt x="105" y="79"/>
                    <a:pt x="108" y="72"/>
                  </a:cubicBezTo>
                  <a:cubicBezTo>
                    <a:pt x="109" y="72"/>
                    <a:pt x="108" y="72"/>
                    <a:pt x="108" y="72"/>
                  </a:cubicBezTo>
                  <a:cubicBezTo>
                    <a:pt x="101" y="79"/>
                    <a:pt x="93" y="86"/>
                    <a:pt x="86" y="92"/>
                  </a:cubicBezTo>
                  <a:cubicBezTo>
                    <a:pt x="82" y="96"/>
                    <a:pt x="79" y="98"/>
                    <a:pt x="75" y="102"/>
                  </a:cubicBezTo>
                  <a:cubicBezTo>
                    <a:pt x="76" y="101"/>
                    <a:pt x="76" y="101"/>
                    <a:pt x="76" y="101"/>
                  </a:cubicBezTo>
                  <a:cubicBezTo>
                    <a:pt x="79" y="97"/>
                    <a:pt x="83" y="93"/>
                    <a:pt x="86" y="89"/>
                  </a:cubicBezTo>
                  <a:cubicBezTo>
                    <a:pt x="92" y="82"/>
                    <a:pt x="100" y="76"/>
                    <a:pt x="105" y="69"/>
                  </a:cubicBezTo>
                  <a:cubicBezTo>
                    <a:pt x="105" y="68"/>
                    <a:pt x="105" y="68"/>
                    <a:pt x="105" y="68"/>
                  </a:cubicBezTo>
                  <a:cubicBezTo>
                    <a:pt x="108" y="71"/>
                    <a:pt x="112" y="74"/>
                    <a:pt x="115" y="78"/>
                  </a:cubicBezTo>
                  <a:close/>
                  <a:moveTo>
                    <a:pt x="42" y="44"/>
                  </a:moveTo>
                  <a:cubicBezTo>
                    <a:pt x="50" y="31"/>
                    <a:pt x="46" y="17"/>
                    <a:pt x="39" y="5"/>
                  </a:cubicBezTo>
                  <a:cubicBezTo>
                    <a:pt x="50" y="3"/>
                    <a:pt x="62" y="5"/>
                    <a:pt x="73" y="4"/>
                  </a:cubicBezTo>
                  <a:cubicBezTo>
                    <a:pt x="68" y="14"/>
                    <a:pt x="65" y="24"/>
                    <a:pt x="71" y="35"/>
                  </a:cubicBezTo>
                  <a:cubicBezTo>
                    <a:pt x="77" y="47"/>
                    <a:pt x="91" y="56"/>
                    <a:pt x="101" y="64"/>
                  </a:cubicBezTo>
                  <a:cubicBezTo>
                    <a:pt x="101" y="65"/>
                    <a:pt x="102" y="65"/>
                    <a:pt x="102" y="65"/>
                  </a:cubicBezTo>
                  <a:cubicBezTo>
                    <a:pt x="101" y="66"/>
                    <a:pt x="100" y="66"/>
                    <a:pt x="99" y="67"/>
                  </a:cubicBezTo>
                  <a:cubicBezTo>
                    <a:pt x="95" y="70"/>
                    <a:pt x="89" y="66"/>
                    <a:pt x="86" y="65"/>
                  </a:cubicBezTo>
                  <a:cubicBezTo>
                    <a:pt x="77" y="63"/>
                    <a:pt x="73" y="71"/>
                    <a:pt x="67" y="75"/>
                  </a:cubicBezTo>
                  <a:cubicBezTo>
                    <a:pt x="57" y="80"/>
                    <a:pt x="52" y="68"/>
                    <a:pt x="46" y="64"/>
                  </a:cubicBezTo>
                  <a:cubicBezTo>
                    <a:pt x="40" y="59"/>
                    <a:pt x="34" y="61"/>
                    <a:pt x="28" y="63"/>
                  </a:cubicBezTo>
                  <a:cubicBezTo>
                    <a:pt x="33" y="57"/>
                    <a:pt x="38" y="50"/>
                    <a:pt x="42" y="44"/>
                  </a:cubicBezTo>
                  <a:close/>
                  <a:moveTo>
                    <a:pt x="17" y="79"/>
                  </a:moveTo>
                  <a:cubicBezTo>
                    <a:pt x="20" y="76"/>
                    <a:pt x="24" y="73"/>
                    <a:pt x="27" y="70"/>
                  </a:cubicBezTo>
                  <a:cubicBezTo>
                    <a:pt x="29" y="69"/>
                    <a:pt x="31" y="67"/>
                    <a:pt x="34" y="66"/>
                  </a:cubicBezTo>
                  <a:cubicBezTo>
                    <a:pt x="35" y="65"/>
                    <a:pt x="37" y="65"/>
                    <a:pt x="39" y="64"/>
                  </a:cubicBezTo>
                  <a:cubicBezTo>
                    <a:pt x="39" y="64"/>
                    <a:pt x="39" y="64"/>
                    <a:pt x="39" y="64"/>
                  </a:cubicBezTo>
                  <a:cubicBezTo>
                    <a:pt x="38" y="64"/>
                    <a:pt x="37" y="66"/>
                    <a:pt x="36" y="66"/>
                  </a:cubicBezTo>
                  <a:cubicBezTo>
                    <a:pt x="31" y="71"/>
                    <a:pt x="25" y="76"/>
                    <a:pt x="19" y="80"/>
                  </a:cubicBezTo>
                  <a:cubicBezTo>
                    <a:pt x="16" y="82"/>
                    <a:pt x="13" y="85"/>
                    <a:pt x="11" y="88"/>
                  </a:cubicBezTo>
                  <a:cubicBezTo>
                    <a:pt x="13" y="84"/>
                    <a:pt x="15" y="81"/>
                    <a:pt x="17" y="79"/>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251"/>
            <p:cNvSpPr>
              <a:spLocks noEditPoints="1"/>
            </p:cNvSpPr>
            <p:nvPr/>
          </p:nvSpPr>
          <p:spPr bwMode="auto">
            <a:xfrm>
              <a:off x="793996" y="764609"/>
              <a:ext cx="661988" cy="763588"/>
            </a:xfrm>
            <a:custGeom>
              <a:avLst/>
              <a:gdLst>
                <a:gd name="T0" fmla="*/ 132 w 156"/>
                <a:gd name="T1" fmla="*/ 160 h 180"/>
                <a:gd name="T2" fmla="*/ 90 w 156"/>
                <a:gd name="T3" fmla="*/ 0 h 180"/>
                <a:gd name="T4" fmla="*/ 0 w 156"/>
                <a:gd name="T5" fmla="*/ 105 h 180"/>
                <a:gd name="T6" fmla="*/ 85 w 156"/>
                <a:gd name="T7" fmla="*/ 138 h 180"/>
                <a:gd name="T8" fmla="*/ 66 w 156"/>
                <a:gd name="T9" fmla="*/ 161 h 180"/>
                <a:gd name="T10" fmla="*/ 64 w 156"/>
                <a:gd name="T11" fmla="*/ 133 h 180"/>
                <a:gd name="T12" fmla="*/ 35 w 156"/>
                <a:gd name="T13" fmla="*/ 166 h 180"/>
                <a:gd name="T14" fmla="*/ 52 w 156"/>
                <a:gd name="T15" fmla="*/ 160 h 180"/>
                <a:gd name="T16" fmla="*/ 26 w 156"/>
                <a:gd name="T17" fmla="*/ 160 h 180"/>
                <a:gd name="T18" fmla="*/ 59 w 156"/>
                <a:gd name="T19" fmla="*/ 134 h 180"/>
                <a:gd name="T20" fmla="*/ 101 w 156"/>
                <a:gd name="T21" fmla="*/ 133 h 180"/>
                <a:gd name="T22" fmla="*/ 71 w 156"/>
                <a:gd name="T23" fmla="*/ 143 h 180"/>
                <a:gd name="T24" fmla="*/ 41 w 156"/>
                <a:gd name="T25" fmla="*/ 159 h 180"/>
                <a:gd name="T26" fmla="*/ 116 w 156"/>
                <a:gd name="T27" fmla="*/ 113 h 180"/>
                <a:gd name="T28" fmla="*/ 96 w 156"/>
                <a:gd name="T29" fmla="*/ 104 h 180"/>
                <a:gd name="T30" fmla="*/ 29 w 156"/>
                <a:gd name="T31" fmla="*/ 156 h 180"/>
                <a:gd name="T32" fmla="*/ 24 w 156"/>
                <a:gd name="T33" fmla="*/ 149 h 180"/>
                <a:gd name="T34" fmla="*/ 73 w 156"/>
                <a:gd name="T35" fmla="*/ 107 h 180"/>
                <a:gd name="T36" fmla="*/ 51 w 156"/>
                <a:gd name="T37" fmla="*/ 117 h 180"/>
                <a:gd name="T38" fmla="*/ 18 w 156"/>
                <a:gd name="T39" fmla="*/ 152 h 180"/>
                <a:gd name="T40" fmla="*/ 42 w 156"/>
                <a:gd name="T41" fmla="*/ 115 h 180"/>
                <a:gd name="T42" fmla="*/ 31 w 156"/>
                <a:gd name="T43" fmla="*/ 106 h 180"/>
                <a:gd name="T44" fmla="*/ 25 w 156"/>
                <a:gd name="T45" fmla="*/ 121 h 180"/>
                <a:gd name="T46" fmla="*/ 13 w 156"/>
                <a:gd name="T47" fmla="*/ 112 h 180"/>
                <a:gd name="T48" fmla="*/ 13 w 156"/>
                <a:gd name="T49" fmla="*/ 112 h 180"/>
                <a:gd name="T50" fmla="*/ 49 w 156"/>
                <a:gd name="T51" fmla="*/ 109 h 180"/>
                <a:gd name="T52" fmla="*/ 48 w 156"/>
                <a:gd name="T53" fmla="*/ 108 h 180"/>
                <a:gd name="T54" fmla="*/ 48 w 156"/>
                <a:gd name="T55" fmla="*/ 108 h 180"/>
                <a:gd name="T56" fmla="*/ 24 w 156"/>
                <a:gd name="T57" fmla="*/ 116 h 180"/>
                <a:gd name="T58" fmla="*/ 15 w 156"/>
                <a:gd name="T59" fmla="*/ 114 h 180"/>
                <a:gd name="T60" fmla="*/ 28 w 156"/>
                <a:gd name="T61" fmla="*/ 116 h 180"/>
                <a:gd name="T62" fmla="*/ 9 w 156"/>
                <a:gd name="T63" fmla="*/ 115 h 180"/>
                <a:gd name="T64" fmla="*/ 13 w 156"/>
                <a:gd name="T65" fmla="*/ 107 h 180"/>
                <a:gd name="T66" fmla="*/ 6 w 156"/>
                <a:gd name="T67" fmla="*/ 110 h 180"/>
                <a:gd name="T68" fmla="*/ 72 w 156"/>
                <a:gd name="T69" fmla="*/ 113 h 180"/>
                <a:gd name="T70" fmla="*/ 54 w 156"/>
                <a:gd name="T71" fmla="*/ 173 h 180"/>
                <a:gd name="T72" fmla="*/ 114 w 156"/>
                <a:gd name="T73" fmla="*/ 124 h 180"/>
                <a:gd name="T74" fmla="*/ 64 w 156"/>
                <a:gd name="T75" fmla="*/ 174 h 180"/>
                <a:gd name="T76" fmla="*/ 74 w 156"/>
                <a:gd name="T77" fmla="*/ 175 h 180"/>
                <a:gd name="T78" fmla="*/ 88 w 156"/>
                <a:gd name="T79" fmla="*/ 173 h 180"/>
                <a:gd name="T80" fmla="*/ 100 w 156"/>
                <a:gd name="T81" fmla="*/ 167 h 180"/>
                <a:gd name="T82" fmla="*/ 131 w 156"/>
                <a:gd name="T83" fmla="*/ 146 h 180"/>
                <a:gd name="T84" fmla="*/ 118 w 156"/>
                <a:gd name="T85" fmla="*/ 163 h 180"/>
                <a:gd name="T86" fmla="*/ 124 w 156"/>
                <a:gd name="T87" fmla="*/ 150 h 180"/>
                <a:gd name="T88" fmla="*/ 144 w 156"/>
                <a:gd name="T89" fmla="*/ 123 h 180"/>
                <a:gd name="T90" fmla="*/ 143 w 156"/>
                <a:gd name="T91" fmla="*/ 118 h 180"/>
                <a:gd name="T92" fmla="*/ 82 w 156"/>
                <a:gd name="T93" fmla="*/ 168 h 180"/>
                <a:gd name="T94" fmla="*/ 82 w 156"/>
                <a:gd name="T95" fmla="*/ 158 h 180"/>
                <a:gd name="T96" fmla="*/ 132 w 156"/>
                <a:gd name="T97" fmla="*/ 112 h 180"/>
                <a:gd name="T98" fmla="*/ 63 w 156"/>
                <a:gd name="T99" fmla="*/ 50 h 180"/>
                <a:gd name="T100" fmla="*/ 90 w 156"/>
                <a:gd name="T101" fmla="*/ 48 h 180"/>
                <a:gd name="T102" fmla="*/ 111 w 156"/>
                <a:gd name="T103" fmla="*/ 103 h 180"/>
                <a:gd name="T104" fmla="*/ 63 w 156"/>
                <a:gd name="T105" fmla="*/ 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80">
                  <a:moveTo>
                    <a:pt x="0" y="107"/>
                  </a:moveTo>
                  <a:cubicBezTo>
                    <a:pt x="0" y="109"/>
                    <a:pt x="0" y="110"/>
                    <a:pt x="0" y="111"/>
                  </a:cubicBezTo>
                  <a:cubicBezTo>
                    <a:pt x="0" y="130"/>
                    <a:pt x="6" y="148"/>
                    <a:pt x="19" y="161"/>
                  </a:cubicBezTo>
                  <a:cubicBezTo>
                    <a:pt x="33" y="177"/>
                    <a:pt x="58" y="180"/>
                    <a:pt x="78" y="180"/>
                  </a:cubicBezTo>
                  <a:cubicBezTo>
                    <a:pt x="98" y="180"/>
                    <a:pt x="117" y="172"/>
                    <a:pt x="132" y="160"/>
                  </a:cubicBezTo>
                  <a:cubicBezTo>
                    <a:pt x="144" y="149"/>
                    <a:pt x="149" y="133"/>
                    <a:pt x="151" y="118"/>
                  </a:cubicBezTo>
                  <a:cubicBezTo>
                    <a:pt x="156" y="82"/>
                    <a:pt x="133" y="45"/>
                    <a:pt x="95" y="45"/>
                  </a:cubicBezTo>
                  <a:cubicBezTo>
                    <a:pt x="96" y="31"/>
                    <a:pt x="97" y="17"/>
                    <a:pt x="94" y="4"/>
                  </a:cubicBezTo>
                  <a:cubicBezTo>
                    <a:pt x="94" y="3"/>
                    <a:pt x="93" y="2"/>
                    <a:pt x="93" y="2"/>
                  </a:cubicBezTo>
                  <a:cubicBezTo>
                    <a:pt x="92" y="1"/>
                    <a:pt x="91" y="0"/>
                    <a:pt x="90" y="0"/>
                  </a:cubicBezTo>
                  <a:cubicBezTo>
                    <a:pt x="82" y="1"/>
                    <a:pt x="74" y="3"/>
                    <a:pt x="66" y="1"/>
                  </a:cubicBezTo>
                  <a:cubicBezTo>
                    <a:pt x="64" y="0"/>
                    <a:pt x="63" y="1"/>
                    <a:pt x="63" y="2"/>
                  </a:cubicBezTo>
                  <a:cubicBezTo>
                    <a:pt x="62" y="2"/>
                    <a:pt x="61" y="3"/>
                    <a:pt x="61" y="4"/>
                  </a:cubicBezTo>
                  <a:cubicBezTo>
                    <a:pt x="60" y="18"/>
                    <a:pt x="64" y="31"/>
                    <a:pt x="61" y="45"/>
                  </a:cubicBezTo>
                  <a:cubicBezTo>
                    <a:pt x="30" y="43"/>
                    <a:pt x="3" y="75"/>
                    <a:pt x="0" y="105"/>
                  </a:cubicBezTo>
                  <a:cubicBezTo>
                    <a:pt x="0" y="106"/>
                    <a:pt x="0" y="107"/>
                    <a:pt x="0" y="107"/>
                  </a:cubicBezTo>
                  <a:close/>
                  <a:moveTo>
                    <a:pt x="53" y="172"/>
                  </a:moveTo>
                  <a:cubicBezTo>
                    <a:pt x="52" y="172"/>
                    <a:pt x="52" y="172"/>
                    <a:pt x="52" y="172"/>
                  </a:cubicBezTo>
                  <a:cubicBezTo>
                    <a:pt x="49" y="172"/>
                    <a:pt x="46" y="171"/>
                    <a:pt x="42" y="169"/>
                  </a:cubicBezTo>
                  <a:cubicBezTo>
                    <a:pt x="56" y="158"/>
                    <a:pt x="71" y="148"/>
                    <a:pt x="85" y="138"/>
                  </a:cubicBezTo>
                  <a:cubicBezTo>
                    <a:pt x="91" y="134"/>
                    <a:pt x="96" y="130"/>
                    <a:pt x="101" y="126"/>
                  </a:cubicBezTo>
                  <a:cubicBezTo>
                    <a:pt x="105" y="123"/>
                    <a:pt x="109" y="120"/>
                    <a:pt x="113" y="117"/>
                  </a:cubicBezTo>
                  <a:cubicBezTo>
                    <a:pt x="117" y="114"/>
                    <a:pt x="120" y="111"/>
                    <a:pt x="115" y="117"/>
                  </a:cubicBezTo>
                  <a:cubicBezTo>
                    <a:pt x="106" y="127"/>
                    <a:pt x="94" y="135"/>
                    <a:pt x="83" y="144"/>
                  </a:cubicBezTo>
                  <a:cubicBezTo>
                    <a:pt x="77" y="149"/>
                    <a:pt x="72" y="155"/>
                    <a:pt x="66" y="161"/>
                  </a:cubicBezTo>
                  <a:cubicBezTo>
                    <a:pt x="63" y="164"/>
                    <a:pt x="60" y="166"/>
                    <a:pt x="57" y="168"/>
                  </a:cubicBezTo>
                  <a:cubicBezTo>
                    <a:pt x="56" y="170"/>
                    <a:pt x="54" y="171"/>
                    <a:pt x="53" y="172"/>
                  </a:cubicBezTo>
                  <a:close/>
                  <a:moveTo>
                    <a:pt x="31" y="164"/>
                  </a:moveTo>
                  <a:cubicBezTo>
                    <a:pt x="31" y="164"/>
                    <a:pt x="31" y="164"/>
                    <a:pt x="31" y="164"/>
                  </a:cubicBezTo>
                  <a:cubicBezTo>
                    <a:pt x="41" y="153"/>
                    <a:pt x="52" y="143"/>
                    <a:pt x="64" y="133"/>
                  </a:cubicBezTo>
                  <a:cubicBezTo>
                    <a:pt x="70" y="127"/>
                    <a:pt x="77" y="122"/>
                    <a:pt x="83" y="117"/>
                  </a:cubicBezTo>
                  <a:cubicBezTo>
                    <a:pt x="88" y="114"/>
                    <a:pt x="96" y="109"/>
                    <a:pt x="99" y="106"/>
                  </a:cubicBezTo>
                  <a:cubicBezTo>
                    <a:pt x="87" y="117"/>
                    <a:pt x="74" y="128"/>
                    <a:pt x="62" y="139"/>
                  </a:cubicBezTo>
                  <a:cubicBezTo>
                    <a:pt x="52" y="147"/>
                    <a:pt x="42" y="154"/>
                    <a:pt x="34" y="165"/>
                  </a:cubicBezTo>
                  <a:cubicBezTo>
                    <a:pt x="34" y="165"/>
                    <a:pt x="35" y="166"/>
                    <a:pt x="35" y="166"/>
                  </a:cubicBezTo>
                  <a:cubicBezTo>
                    <a:pt x="47" y="158"/>
                    <a:pt x="58" y="149"/>
                    <a:pt x="69" y="140"/>
                  </a:cubicBezTo>
                  <a:cubicBezTo>
                    <a:pt x="82" y="131"/>
                    <a:pt x="94" y="119"/>
                    <a:pt x="107" y="112"/>
                  </a:cubicBezTo>
                  <a:cubicBezTo>
                    <a:pt x="102" y="115"/>
                    <a:pt x="96" y="120"/>
                    <a:pt x="91" y="125"/>
                  </a:cubicBezTo>
                  <a:cubicBezTo>
                    <a:pt x="84" y="130"/>
                    <a:pt x="77" y="136"/>
                    <a:pt x="70" y="142"/>
                  </a:cubicBezTo>
                  <a:cubicBezTo>
                    <a:pt x="64" y="148"/>
                    <a:pt x="59" y="155"/>
                    <a:pt x="52" y="160"/>
                  </a:cubicBezTo>
                  <a:cubicBezTo>
                    <a:pt x="48" y="163"/>
                    <a:pt x="44" y="165"/>
                    <a:pt x="41" y="169"/>
                  </a:cubicBezTo>
                  <a:cubicBezTo>
                    <a:pt x="37" y="167"/>
                    <a:pt x="34" y="166"/>
                    <a:pt x="31" y="164"/>
                  </a:cubicBezTo>
                  <a:close/>
                  <a:moveTo>
                    <a:pt x="30" y="163"/>
                  </a:moveTo>
                  <a:cubicBezTo>
                    <a:pt x="30" y="163"/>
                    <a:pt x="30" y="163"/>
                    <a:pt x="30" y="163"/>
                  </a:cubicBezTo>
                  <a:cubicBezTo>
                    <a:pt x="28" y="162"/>
                    <a:pt x="27" y="161"/>
                    <a:pt x="26" y="160"/>
                  </a:cubicBezTo>
                  <a:cubicBezTo>
                    <a:pt x="37" y="151"/>
                    <a:pt x="48" y="141"/>
                    <a:pt x="60" y="131"/>
                  </a:cubicBezTo>
                  <a:cubicBezTo>
                    <a:pt x="66" y="126"/>
                    <a:pt x="73" y="120"/>
                    <a:pt x="79" y="115"/>
                  </a:cubicBezTo>
                  <a:cubicBezTo>
                    <a:pt x="83" y="113"/>
                    <a:pt x="87" y="110"/>
                    <a:pt x="90" y="108"/>
                  </a:cubicBezTo>
                  <a:cubicBezTo>
                    <a:pt x="98" y="103"/>
                    <a:pt x="89" y="109"/>
                    <a:pt x="87" y="110"/>
                  </a:cubicBezTo>
                  <a:cubicBezTo>
                    <a:pt x="77" y="118"/>
                    <a:pt x="68" y="126"/>
                    <a:pt x="59" y="134"/>
                  </a:cubicBezTo>
                  <a:cubicBezTo>
                    <a:pt x="49" y="144"/>
                    <a:pt x="38" y="152"/>
                    <a:pt x="30" y="163"/>
                  </a:cubicBezTo>
                  <a:close/>
                  <a:moveTo>
                    <a:pt x="88" y="141"/>
                  </a:moveTo>
                  <a:cubicBezTo>
                    <a:pt x="99" y="133"/>
                    <a:pt x="111" y="125"/>
                    <a:pt x="119" y="114"/>
                  </a:cubicBezTo>
                  <a:cubicBezTo>
                    <a:pt x="120" y="114"/>
                    <a:pt x="121" y="114"/>
                    <a:pt x="123" y="114"/>
                  </a:cubicBezTo>
                  <a:cubicBezTo>
                    <a:pt x="115" y="120"/>
                    <a:pt x="108" y="127"/>
                    <a:pt x="101" y="133"/>
                  </a:cubicBezTo>
                  <a:cubicBezTo>
                    <a:pt x="91" y="141"/>
                    <a:pt x="81" y="150"/>
                    <a:pt x="70" y="159"/>
                  </a:cubicBezTo>
                  <a:cubicBezTo>
                    <a:pt x="76" y="153"/>
                    <a:pt x="82" y="147"/>
                    <a:pt x="88" y="141"/>
                  </a:cubicBezTo>
                  <a:close/>
                  <a:moveTo>
                    <a:pt x="85" y="137"/>
                  </a:moveTo>
                  <a:cubicBezTo>
                    <a:pt x="77" y="142"/>
                    <a:pt x="68" y="148"/>
                    <a:pt x="61" y="154"/>
                  </a:cubicBezTo>
                  <a:cubicBezTo>
                    <a:pt x="64" y="150"/>
                    <a:pt x="68" y="147"/>
                    <a:pt x="71" y="143"/>
                  </a:cubicBezTo>
                  <a:cubicBezTo>
                    <a:pt x="83" y="131"/>
                    <a:pt x="98" y="121"/>
                    <a:pt x="110" y="111"/>
                  </a:cubicBezTo>
                  <a:cubicBezTo>
                    <a:pt x="111" y="110"/>
                    <a:pt x="110" y="109"/>
                    <a:pt x="109" y="109"/>
                  </a:cubicBezTo>
                  <a:cubicBezTo>
                    <a:pt x="98" y="115"/>
                    <a:pt x="88" y="124"/>
                    <a:pt x="79" y="131"/>
                  </a:cubicBezTo>
                  <a:cubicBezTo>
                    <a:pt x="66" y="141"/>
                    <a:pt x="53" y="151"/>
                    <a:pt x="40" y="161"/>
                  </a:cubicBezTo>
                  <a:cubicBezTo>
                    <a:pt x="34" y="165"/>
                    <a:pt x="40" y="160"/>
                    <a:pt x="41" y="159"/>
                  </a:cubicBezTo>
                  <a:cubicBezTo>
                    <a:pt x="43" y="156"/>
                    <a:pt x="46" y="153"/>
                    <a:pt x="49" y="151"/>
                  </a:cubicBezTo>
                  <a:cubicBezTo>
                    <a:pt x="54" y="146"/>
                    <a:pt x="60" y="142"/>
                    <a:pt x="65" y="138"/>
                  </a:cubicBezTo>
                  <a:cubicBezTo>
                    <a:pt x="77" y="127"/>
                    <a:pt x="90" y="116"/>
                    <a:pt x="102" y="105"/>
                  </a:cubicBezTo>
                  <a:cubicBezTo>
                    <a:pt x="102" y="105"/>
                    <a:pt x="102" y="105"/>
                    <a:pt x="102" y="105"/>
                  </a:cubicBezTo>
                  <a:cubicBezTo>
                    <a:pt x="107" y="107"/>
                    <a:pt x="112" y="110"/>
                    <a:pt x="116" y="113"/>
                  </a:cubicBezTo>
                  <a:cubicBezTo>
                    <a:pt x="105" y="120"/>
                    <a:pt x="96" y="129"/>
                    <a:pt x="85" y="137"/>
                  </a:cubicBezTo>
                  <a:close/>
                  <a:moveTo>
                    <a:pt x="74" y="123"/>
                  </a:moveTo>
                  <a:cubicBezTo>
                    <a:pt x="76" y="120"/>
                    <a:pt x="78" y="118"/>
                    <a:pt x="81" y="116"/>
                  </a:cubicBezTo>
                  <a:cubicBezTo>
                    <a:pt x="86" y="112"/>
                    <a:pt x="92" y="109"/>
                    <a:pt x="96" y="104"/>
                  </a:cubicBezTo>
                  <a:cubicBezTo>
                    <a:pt x="96" y="104"/>
                    <a:pt x="96" y="104"/>
                    <a:pt x="96" y="104"/>
                  </a:cubicBezTo>
                  <a:cubicBezTo>
                    <a:pt x="97" y="104"/>
                    <a:pt x="97" y="104"/>
                    <a:pt x="98" y="104"/>
                  </a:cubicBezTo>
                  <a:cubicBezTo>
                    <a:pt x="99" y="104"/>
                    <a:pt x="100" y="104"/>
                    <a:pt x="101" y="104"/>
                  </a:cubicBezTo>
                  <a:cubicBezTo>
                    <a:pt x="91" y="110"/>
                    <a:pt x="82" y="116"/>
                    <a:pt x="74" y="123"/>
                  </a:cubicBezTo>
                  <a:close/>
                  <a:moveTo>
                    <a:pt x="32" y="154"/>
                  </a:moveTo>
                  <a:cubicBezTo>
                    <a:pt x="31" y="154"/>
                    <a:pt x="30" y="155"/>
                    <a:pt x="29" y="156"/>
                  </a:cubicBezTo>
                  <a:cubicBezTo>
                    <a:pt x="31" y="155"/>
                    <a:pt x="32" y="153"/>
                    <a:pt x="34" y="151"/>
                  </a:cubicBezTo>
                  <a:cubicBezTo>
                    <a:pt x="39" y="146"/>
                    <a:pt x="44" y="141"/>
                    <a:pt x="49" y="135"/>
                  </a:cubicBezTo>
                  <a:cubicBezTo>
                    <a:pt x="60" y="125"/>
                    <a:pt x="72" y="116"/>
                    <a:pt x="83" y="106"/>
                  </a:cubicBezTo>
                  <a:cubicBezTo>
                    <a:pt x="84" y="106"/>
                    <a:pt x="83" y="105"/>
                    <a:pt x="82" y="105"/>
                  </a:cubicBezTo>
                  <a:cubicBezTo>
                    <a:pt x="59" y="113"/>
                    <a:pt x="43" y="135"/>
                    <a:pt x="24" y="149"/>
                  </a:cubicBezTo>
                  <a:cubicBezTo>
                    <a:pt x="23" y="150"/>
                    <a:pt x="20" y="152"/>
                    <a:pt x="19" y="153"/>
                  </a:cubicBezTo>
                  <a:cubicBezTo>
                    <a:pt x="21" y="149"/>
                    <a:pt x="24" y="146"/>
                    <a:pt x="27" y="143"/>
                  </a:cubicBezTo>
                  <a:cubicBezTo>
                    <a:pt x="31" y="138"/>
                    <a:pt x="37" y="134"/>
                    <a:pt x="42" y="130"/>
                  </a:cubicBezTo>
                  <a:cubicBezTo>
                    <a:pt x="50" y="124"/>
                    <a:pt x="58" y="118"/>
                    <a:pt x="64" y="110"/>
                  </a:cubicBezTo>
                  <a:cubicBezTo>
                    <a:pt x="67" y="109"/>
                    <a:pt x="70" y="108"/>
                    <a:pt x="73" y="107"/>
                  </a:cubicBezTo>
                  <a:cubicBezTo>
                    <a:pt x="80" y="105"/>
                    <a:pt x="87" y="103"/>
                    <a:pt x="94" y="104"/>
                  </a:cubicBezTo>
                  <a:cubicBezTo>
                    <a:pt x="72" y="118"/>
                    <a:pt x="52" y="136"/>
                    <a:pt x="32" y="154"/>
                  </a:cubicBezTo>
                  <a:close/>
                  <a:moveTo>
                    <a:pt x="14" y="146"/>
                  </a:moveTo>
                  <a:cubicBezTo>
                    <a:pt x="23" y="142"/>
                    <a:pt x="31" y="135"/>
                    <a:pt x="38" y="129"/>
                  </a:cubicBezTo>
                  <a:cubicBezTo>
                    <a:pt x="42" y="125"/>
                    <a:pt x="47" y="121"/>
                    <a:pt x="51" y="117"/>
                  </a:cubicBezTo>
                  <a:cubicBezTo>
                    <a:pt x="54" y="115"/>
                    <a:pt x="57" y="113"/>
                    <a:pt x="60" y="111"/>
                  </a:cubicBezTo>
                  <a:cubicBezTo>
                    <a:pt x="60" y="111"/>
                    <a:pt x="60" y="110"/>
                    <a:pt x="60" y="110"/>
                  </a:cubicBezTo>
                  <a:cubicBezTo>
                    <a:pt x="61" y="110"/>
                    <a:pt x="61" y="110"/>
                    <a:pt x="62" y="110"/>
                  </a:cubicBezTo>
                  <a:cubicBezTo>
                    <a:pt x="62" y="110"/>
                    <a:pt x="62" y="111"/>
                    <a:pt x="62" y="111"/>
                  </a:cubicBezTo>
                  <a:cubicBezTo>
                    <a:pt x="49" y="126"/>
                    <a:pt x="29" y="134"/>
                    <a:pt x="18" y="152"/>
                  </a:cubicBezTo>
                  <a:cubicBezTo>
                    <a:pt x="17" y="150"/>
                    <a:pt x="15" y="148"/>
                    <a:pt x="14" y="146"/>
                  </a:cubicBezTo>
                  <a:close/>
                  <a:moveTo>
                    <a:pt x="12" y="142"/>
                  </a:moveTo>
                  <a:cubicBezTo>
                    <a:pt x="17" y="137"/>
                    <a:pt x="23" y="132"/>
                    <a:pt x="28" y="126"/>
                  </a:cubicBezTo>
                  <a:cubicBezTo>
                    <a:pt x="31" y="123"/>
                    <a:pt x="34" y="121"/>
                    <a:pt x="37" y="118"/>
                  </a:cubicBezTo>
                  <a:cubicBezTo>
                    <a:pt x="40" y="115"/>
                    <a:pt x="51" y="104"/>
                    <a:pt x="42" y="115"/>
                  </a:cubicBezTo>
                  <a:cubicBezTo>
                    <a:pt x="37" y="121"/>
                    <a:pt x="32" y="127"/>
                    <a:pt x="27" y="133"/>
                  </a:cubicBezTo>
                  <a:cubicBezTo>
                    <a:pt x="22" y="137"/>
                    <a:pt x="17" y="140"/>
                    <a:pt x="13" y="145"/>
                  </a:cubicBezTo>
                  <a:cubicBezTo>
                    <a:pt x="13" y="144"/>
                    <a:pt x="12" y="143"/>
                    <a:pt x="12" y="142"/>
                  </a:cubicBezTo>
                  <a:close/>
                  <a:moveTo>
                    <a:pt x="7" y="127"/>
                  </a:moveTo>
                  <a:cubicBezTo>
                    <a:pt x="15" y="120"/>
                    <a:pt x="22" y="112"/>
                    <a:pt x="31" y="106"/>
                  </a:cubicBezTo>
                  <a:cubicBezTo>
                    <a:pt x="30" y="107"/>
                    <a:pt x="27" y="112"/>
                    <a:pt x="25" y="114"/>
                  </a:cubicBezTo>
                  <a:cubicBezTo>
                    <a:pt x="23" y="116"/>
                    <a:pt x="21" y="118"/>
                    <a:pt x="18" y="120"/>
                  </a:cubicBezTo>
                  <a:cubicBezTo>
                    <a:pt x="15" y="124"/>
                    <a:pt x="12" y="129"/>
                    <a:pt x="9" y="133"/>
                  </a:cubicBezTo>
                  <a:cubicBezTo>
                    <a:pt x="9" y="134"/>
                    <a:pt x="9" y="134"/>
                    <a:pt x="10" y="134"/>
                  </a:cubicBezTo>
                  <a:cubicBezTo>
                    <a:pt x="15" y="130"/>
                    <a:pt x="20" y="126"/>
                    <a:pt x="25" y="121"/>
                  </a:cubicBezTo>
                  <a:cubicBezTo>
                    <a:pt x="28" y="119"/>
                    <a:pt x="30" y="116"/>
                    <a:pt x="33" y="113"/>
                  </a:cubicBezTo>
                  <a:cubicBezTo>
                    <a:pt x="34" y="112"/>
                    <a:pt x="42" y="104"/>
                    <a:pt x="38" y="110"/>
                  </a:cubicBezTo>
                  <a:cubicBezTo>
                    <a:pt x="30" y="121"/>
                    <a:pt x="19" y="129"/>
                    <a:pt x="11" y="139"/>
                  </a:cubicBezTo>
                  <a:cubicBezTo>
                    <a:pt x="9" y="135"/>
                    <a:pt x="8" y="131"/>
                    <a:pt x="7" y="127"/>
                  </a:cubicBezTo>
                  <a:close/>
                  <a:moveTo>
                    <a:pt x="13" y="112"/>
                  </a:moveTo>
                  <a:cubicBezTo>
                    <a:pt x="15" y="110"/>
                    <a:pt x="18" y="108"/>
                    <a:pt x="21" y="106"/>
                  </a:cubicBezTo>
                  <a:cubicBezTo>
                    <a:pt x="26" y="102"/>
                    <a:pt x="21" y="107"/>
                    <a:pt x="20" y="108"/>
                  </a:cubicBezTo>
                  <a:cubicBezTo>
                    <a:pt x="15" y="113"/>
                    <a:pt x="10" y="117"/>
                    <a:pt x="6" y="123"/>
                  </a:cubicBezTo>
                  <a:cubicBezTo>
                    <a:pt x="6" y="122"/>
                    <a:pt x="6" y="121"/>
                    <a:pt x="6" y="119"/>
                  </a:cubicBezTo>
                  <a:cubicBezTo>
                    <a:pt x="8" y="117"/>
                    <a:pt x="11" y="115"/>
                    <a:pt x="13" y="112"/>
                  </a:cubicBezTo>
                  <a:close/>
                  <a:moveTo>
                    <a:pt x="20" y="141"/>
                  </a:moveTo>
                  <a:cubicBezTo>
                    <a:pt x="19" y="142"/>
                    <a:pt x="17" y="143"/>
                    <a:pt x="15" y="144"/>
                  </a:cubicBezTo>
                  <a:cubicBezTo>
                    <a:pt x="17" y="143"/>
                    <a:pt x="19" y="141"/>
                    <a:pt x="20" y="140"/>
                  </a:cubicBezTo>
                  <a:cubicBezTo>
                    <a:pt x="23" y="137"/>
                    <a:pt x="26" y="135"/>
                    <a:pt x="29" y="132"/>
                  </a:cubicBezTo>
                  <a:cubicBezTo>
                    <a:pt x="37" y="125"/>
                    <a:pt x="43" y="117"/>
                    <a:pt x="49" y="109"/>
                  </a:cubicBezTo>
                  <a:cubicBezTo>
                    <a:pt x="49" y="108"/>
                    <a:pt x="49" y="108"/>
                    <a:pt x="49" y="108"/>
                  </a:cubicBezTo>
                  <a:cubicBezTo>
                    <a:pt x="51" y="109"/>
                    <a:pt x="54" y="110"/>
                    <a:pt x="57" y="110"/>
                  </a:cubicBezTo>
                  <a:cubicBezTo>
                    <a:pt x="57" y="110"/>
                    <a:pt x="57" y="110"/>
                    <a:pt x="58" y="110"/>
                  </a:cubicBezTo>
                  <a:cubicBezTo>
                    <a:pt x="45" y="120"/>
                    <a:pt x="34" y="132"/>
                    <a:pt x="20" y="141"/>
                  </a:cubicBezTo>
                  <a:close/>
                  <a:moveTo>
                    <a:pt x="48" y="108"/>
                  </a:moveTo>
                  <a:cubicBezTo>
                    <a:pt x="34" y="117"/>
                    <a:pt x="24" y="129"/>
                    <a:pt x="11" y="140"/>
                  </a:cubicBezTo>
                  <a:cubicBezTo>
                    <a:pt x="16" y="136"/>
                    <a:pt x="22" y="128"/>
                    <a:pt x="28" y="123"/>
                  </a:cubicBezTo>
                  <a:cubicBezTo>
                    <a:pt x="33" y="118"/>
                    <a:pt x="38" y="112"/>
                    <a:pt x="42" y="106"/>
                  </a:cubicBezTo>
                  <a:cubicBezTo>
                    <a:pt x="42" y="106"/>
                    <a:pt x="42" y="105"/>
                    <a:pt x="42" y="105"/>
                  </a:cubicBezTo>
                  <a:cubicBezTo>
                    <a:pt x="44" y="106"/>
                    <a:pt x="46" y="107"/>
                    <a:pt x="48" y="108"/>
                  </a:cubicBezTo>
                  <a:cubicBezTo>
                    <a:pt x="48" y="108"/>
                    <a:pt x="48" y="108"/>
                    <a:pt x="48" y="108"/>
                  </a:cubicBezTo>
                  <a:close/>
                  <a:moveTo>
                    <a:pt x="28" y="116"/>
                  </a:moveTo>
                  <a:cubicBezTo>
                    <a:pt x="25" y="119"/>
                    <a:pt x="23" y="122"/>
                    <a:pt x="20" y="124"/>
                  </a:cubicBezTo>
                  <a:cubicBezTo>
                    <a:pt x="18" y="127"/>
                    <a:pt x="13" y="129"/>
                    <a:pt x="11" y="132"/>
                  </a:cubicBezTo>
                  <a:cubicBezTo>
                    <a:pt x="15" y="126"/>
                    <a:pt x="19" y="121"/>
                    <a:pt x="24" y="116"/>
                  </a:cubicBezTo>
                  <a:cubicBezTo>
                    <a:pt x="28" y="113"/>
                    <a:pt x="32" y="110"/>
                    <a:pt x="34" y="105"/>
                  </a:cubicBezTo>
                  <a:cubicBezTo>
                    <a:pt x="34" y="104"/>
                    <a:pt x="33" y="104"/>
                    <a:pt x="33" y="104"/>
                  </a:cubicBezTo>
                  <a:cubicBezTo>
                    <a:pt x="24" y="108"/>
                    <a:pt x="17" y="115"/>
                    <a:pt x="10" y="122"/>
                  </a:cubicBezTo>
                  <a:cubicBezTo>
                    <a:pt x="7" y="125"/>
                    <a:pt x="7" y="123"/>
                    <a:pt x="10" y="120"/>
                  </a:cubicBezTo>
                  <a:cubicBezTo>
                    <a:pt x="12" y="118"/>
                    <a:pt x="14" y="116"/>
                    <a:pt x="15" y="114"/>
                  </a:cubicBezTo>
                  <a:cubicBezTo>
                    <a:pt x="19" y="111"/>
                    <a:pt x="23" y="107"/>
                    <a:pt x="26" y="103"/>
                  </a:cubicBezTo>
                  <a:cubicBezTo>
                    <a:pt x="26" y="103"/>
                    <a:pt x="26" y="103"/>
                    <a:pt x="26" y="103"/>
                  </a:cubicBezTo>
                  <a:cubicBezTo>
                    <a:pt x="31" y="103"/>
                    <a:pt x="36" y="104"/>
                    <a:pt x="40" y="105"/>
                  </a:cubicBezTo>
                  <a:cubicBezTo>
                    <a:pt x="40" y="105"/>
                    <a:pt x="41" y="105"/>
                    <a:pt x="41" y="105"/>
                  </a:cubicBezTo>
                  <a:cubicBezTo>
                    <a:pt x="36" y="108"/>
                    <a:pt x="32" y="112"/>
                    <a:pt x="28" y="116"/>
                  </a:cubicBezTo>
                  <a:close/>
                  <a:moveTo>
                    <a:pt x="9" y="115"/>
                  </a:moveTo>
                  <a:cubicBezTo>
                    <a:pt x="10" y="113"/>
                    <a:pt x="11" y="112"/>
                    <a:pt x="12" y="111"/>
                  </a:cubicBezTo>
                  <a:cubicBezTo>
                    <a:pt x="14" y="108"/>
                    <a:pt x="16" y="105"/>
                    <a:pt x="18" y="103"/>
                  </a:cubicBezTo>
                  <a:cubicBezTo>
                    <a:pt x="20" y="102"/>
                    <a:pt x="22" y="102"/>
                    <a:pt x="24" y="102"/>
                  </a:cubicBezTo>
                  <a:cubicBezTo>
                    <a:pt x="18" y="105"/>
                    <a:pt x="13" y="110"/>
                    <a:pt x="9" y="115"/>
                  </a:cubicBezTo>
                  <a:close/>
                  <a:moveTo>
                    <a:pt x="6" y="111"/>
                  </a:moveTo>
                  <a:cubicBezTo>
                    <a:pt x="9" y="109"/>
                    <a:pt x="11" y="107"/>
                    <a:pt x="13" y="105"/>
                  </a:cubicBezTo>
                  <a:cubicBezTo>
                    <a:pt x="14" y="105"/>
                    <a:pt x="15" y="104"/>
                    <a:pt x="15" y="103"/>
                  </a:cubicBezTo>
                  <a:cubicBezTo>
                    <a:pt x="16" y="103"/>
                    <a:pt x="16" y="103"/>
                    <a:pt x="17" y="103"/>
                  </a:cubicBezTo>
                  <a:cubicBezTo>
                    <a:pt x="15" y="104"/>
                    <a:pt x="14" y="106"/>
                    <a:pt x="13" y="107"/>
                  </a:cubicBezTo>
                  <a:cubicBezTo>
                    <a:pt x="11" y="111"/>
                    <a:pt x="8" y="114"/>
                    <a:pt x="5" y="117"/>
                  </a:cubicBezTo>
                  <a:cubicBezTo>
                    <a:pt x="5" y="116"/>
                    <a:pt x="5" y="115"/>
                    <a:pt x="5" y="114"/>
                  </a:cubicBezTo>
                  <a:cubicBezTo>
                    <a:pt x="5" y="112"/>
                    <a:pt x="5" y="110"/>
                    <a:pt x="5" y="108"/>
                  </a:cubicBezTo>
                  <a:cubicBezTo>
                    <a:pt x="7" y="106"/>
                    <a:pt x="10" y="104"/>
                    <a:pt x="13" y="104"/>
                  </a:cubicBezTo>
                  <a:cubicBezTo>
                    <a:pt x="10" y="106"/>
                    <a:pt x="8" y="108"/>
                    <a:pt x="6" y="110"/>
                  </a:cubicBezTo>
                  <a:cubicBezTo>
                    <a:pt x="5" y="111"/>
                    <a:pt x="6" y="112"/>
                    <a:pt x="6" y="111"/>
                  </a:cubicBezTo>
                  <a:close/>
                  <a:moveTo>
                    <a:pt x="19" y="154"/>
                  </a:moveTo>
                  <a:cubicBezTo>
                    <a:pt x="39" y="141"/>
                    <a:pt x="53" y="122"/>
                    <a:pt x="74" y="110"/>
                  </a:cubicBezTo>
                  <a:cubicBezTo>
                    <a:pt x="74" y="110"/>
                    <a:pt x="82" y="105"/>
                    <a:pt x="80" y="107"/>
                  </a:cubicBezTo>
                  <a:cubicBezTo>
                    <a:pt x="77" y="109"/>
                    <a:pt x="75" y="111"/>
                    <a:pt x="72" y="113"/>
                  </a:cubicBezTo>
                  <a:cubicBezTo>
                    <a:pt x="67" y="118"/>
                    <a:pt x="61" y="123"/>
                    <a:pt x="55" y="128"/>
                  </a:cubicBezTo>
                  <a:cubicBezTo>
                    <a:pt x="45" y="138"/>
                    <a:pt x="34" y="148"/>
                    <a:pt x="25" y="160"/>
                  </a:cubicBezTo>
                  <a:cubicBezTo>
                    <a:pt x="25" y="159"/>
                    <a:pt x="25" y="159"/>
                    <a:pt x="24" y="159"/>
                  </a:cubicBezTo>
                  <a:cubicBezTo>
                    <a:pt x="23" y="158"/>
                    <a:pt x="21" y="156"/>
                    <a:pt x="19" y="154"/>
                  </a:cubicBezTo>
                  <a:close/>
                  <a:moveTo>
                    <a:pt x="54" y="173"/>
                  </a:moveTo>
                  <a:cubicBezTo>
                    <a:pt x="54" y="172"/>
                    <a:pt x="55" y="172"/>
                    <a:pt x="56" y="171"/>
                  </a:cubicBezTo>
                  <a:cubicBezTo>
                    <a:pt x="56" y="172"/>
                    <a:pt x="57" y="171"/>
                    <a:pt x="58" y="169"/>
                  </a:cubicBezTo>
                  <a:cubicBezTo>
                    <a:pt x="60" y="168"/>
                    <a:pt x="62" y="167"/>
                    <a:pt x="63" y="166"/>
                  </a:cubicBezTo>
                  <a:cubicBezTo>
                    <a:pt x="75" y="157"/>
                    <a:pt x="86" y="147"/>
                    <a:pt x="97" y="138"/>
                  </a:cubicBezTo>
                  <a:cubicBezTo>
                    <a:pt x="103" y="133"/>
                    <a:pt x="108" y="129"/>
                    <a:pt x="114" y="124"/>
                  </a:cubicBezTo>
                  <a:cubicBezTo>
                    <a:pt x="117" y="121"/>
                    <a:pt x="119" y="119"/>
                    <a:pt x="122" y="116"/>
                  </a:cubicBezTo>
                  <a:cubicBezTo>
                    <a:pt x="123" y="116"/>
                    <a:pt x="125" y="115"/>
                    <a:pt x="127" y="114"/>
                  </a:cubicBezTo>
                  <a:cubicBezTo>
                    <a:pt x="128" y="113"/>
                    <a:pt x="129" y="113"/>
                    <a:pt x="130" y="113"/>
                  </a:cubicBezTo>
                  <a:cubicBezTo>
                    <a:pt x="111" y="136"/>
                    <a:pt x="84" y="151"/>
                    <a:pt x="63" y="173"/>
                  </a:cubicBezTo>
                  <a:cubicBezTo>
                    <a:pt x="63" y="173"/>
                    <a:pt x="63" y="174"/>
                    <a:pt x="64" y="174"/>
                  </a:cubicBezTo>
                  <a:cubicBezTo>
                    <a:pt x="87" y="157"/>
                    <a:pt x="109" y="140"/>
                    <a:pt x="130" y="121"/>
                  </a:cubicBezTo>
                  <a:cubicBezTo>
                    <a:pt x="129" y="123"/>
                    <a:pt x="127" y="124"/>
                    <a:pt x="125" y="126"/>
                  </a:cubicBezTo>
                  <a:cubicBezTo>
                    <a:pt x="119" y="132"/>
                    <a:pt x="113" y="137"/>
                    <a:pt x="107" y="143"/>
                  </a:cubicBezTo>
                  <a:cubicBezTo>
                    <a:pt x="96" y="153"/>
                    <a:pt x="84" y="163"/>
                    <a:pt x="73" y="174"/>
                  </a:cubicBezTo>
                  <a:cubicBezTo>
                    <a:pt x="73" y="174"/>
                    <a:pt x="73" y="175"/>
                    <a:pt x="74" y="175"/>
                  </a:cubicBezTo>
                  <a:cubicBezTo>
                    <a:pt x="96" y="160"/>
                    <a:pt x="115" y="142"/>
                    <a:pt x="135" y="124"/>
                  </a:cubicBezTo>
                  <a:cubicBezTo>
                    <a:pt x="135" y="124"/>
                    <a:pt x="135" y="125"/>
                    <a:pt x="135" y="125"/>
                  </a:cubicBezTo>
                  <a:cubicBezTo>
                    <a:pt x="129" y="130"/>
                    <a:pt x="124" y="136"/>
                    <a:pt x="118" y="141"/>
                  </a:cubicBezTo>
                  <a:cubicBezTo>
                    <a:pt x="108" y="152"/>
                    <a:pt x="97" y="162"/>
                    <a:pt x="87" y="172"/>
                  </a:cubicBezTo>
                  <a:cubicBezTo>
                    <a:pt x="86" y="172"/>
                    <a:pt x="87" y="173"/>
                    <a:pt x="88" y="173"/>
                  </a:cubicBezTo>
                  <a:cubicBezTo>
                    <a:pt x="106" y="161"/>
                    <a:pt x="120" y="144"/>
                    <a:pt x="138" y="130"/>
                  </a:cubicBezTo>
                  <a:cubicBezTo>
                    <a:pt x="139" y="129"/>
                    <a:pt x="141" y="128"/>
                    <a:pt x="142" y="126"/>
                  </a:cubicBezTo>
                  <a:cubicBezTo>
                    <a:pt x="140" y="128"/>
                    <a:pt x="139" y="131"/>
                    <a:pt x="137" y="132"/>
                  </a:cubicBezTo>
                  <a:cubicBezTo>
                    <a:pt x="134" y="136"/>
                    <a:pt x="130" y="139"/>
                    <a:pt x="126" y="142"/>
                  </a:cubicBezTo>
                  <a:cubicBezTo>
                    <a:pt x="117" y="149"/>
                    <a:pt x="108" y="159"/>
                    <a:pt x="100" y="167"/>
                  </a:cubicBezTo>
                  <a:cubicBezTo>
                    <a:pt x="100" y="168"/>
                    <a:pt x="100" y="169"/>
                    <a:pt x="101" y="168"/>
                  </a:cubicBezTo>
                  <a:cubicBezTo>
                    <a:pt x="114" y="162"/>
                    <a:pt x="124" y="152"/>
                    <a:pt x="135" y="142"/>
                  </a:cubicBezTo>
                  <a:cubicBezTo>
                    <a:pt x="136" y="142"/>
                    <a:pt x="139" y="139"/>
                    <a:pt x="141" y="137"/>
                  </a:cubicBezTo>
                  <a:cubicBezTo>
                    <a:pt x="140" y="138"/>
                    <a:pt x="140" y="138"/>
                    <a:pt x="140" y="139"/>
                  </a:cubicBezTo>
                  <a:cubicBezTo>
                    <a:pt x="137" y="142"/>
                    <a:pt x="134" y="144"/>
                    <a:pt x="131" y="146"/>
                  </a:cubicBezTo>
                  <a:cubicBezTo>
                    <a:pt x="124" y="152"/>
                    <a:pt x="119" y="160"/>
                    <a:pt x="113" y="166"/>
                  </a:cubicBezTo>
                  <a:cubicBezTo>
                    <a:pt x="113" y="166"/>
                    <a:pt x="113" y="166"/>
                    <a:pt x="113" y="166"/>
                  </a:cubicBezTo>
                  <a:cubicBezTo>
                    <a:pt x="102" y="171"/>
                    <a:pt x="91" y="174"/>
                    <a:pt x="78" y="175"/>
                  </a:cubicBezTo>
                  <a:cubicBezTo>
                    <a:pt x="70" y="175"/>
                    <a:pt x="62" y="174"/>
                    <a:pt x="54" y="173"/>
                  </a:cubicBezTo>
                  <a:close/>
                  <a:moveTo>
                    <a:pt x="118" y="163"/>
                  </a:moveTo>
                  <a:cubicBezTo>
                    <a:pt x="122" y="159"/>
                    <a:pt x="126" y="154"/>
                    <a:pt x="130" y="149"/>
                  </a:cubicBezTo>
                  <a:cubicBezTo>
                    <a:pt x="132" y="147"/>
                    <a:pt x="135" y="144"/>
                    <a:pt x="138" y="142"/>
                  </a:cubicBezTo>
                  <a:cubicBezTo>
                    <a:pt x="133" y="150"/>
                    <a:pt x="126" y="158"/>
                    <a:pt x="118" y="163"/>
                  </a:cubicBezTo>
                  <a:close/>
                  <a:moveTo>
                    <a:pt x="141" y="135"/>
                  </a:moveTo>
                  <a:cubicBezTo>
                    <a:pt x="135" y="140"/>
                    <a:pt x="130" y="145"/>
                    <a:pt x="124" y="150"/>
                  </a:cubicBezTo>
                  <a:cubicBezTo>
                    <a:pt x="120" y="154"/>
                    <a:pt x="116" y="157"/>
                    <a:pt x="112" y="161"/>
                  </a:cubicBezTo>
                  <a:cubicBezTo>
                    <a:pt x="110" y="162"/>
                    <a:pt x="99" y="170"/>
                    <a:pt x="106" y="164"/>
                  </a:cubicBezTo>
                  <a:cubicBezTo>
                    <a:pt x="113" y="156"/>
                    <a:pt x="121" y="148"/>
                    <a:pt x="129" y="141"/>
                  </a:cubicBezTo>
                  <a:cubicBezTo>
                    <a:pt x="135" y="136"/>
                    <a:pt x="142" y="132"/>
                    <a:pt x="145" y="124"/>
                  </a:cubicBezTo>
                  <a:cubicBezTo>
                    <a:pt x="145" y="123"/>
                    <a:pt x="144" y="123"/>
                    <a:pt x="144" y="123"/>
                  </a:cubicBezTo>
                  <a:cubicBezTo>
                    <a:pt x="135" y="131"/>
                    <a:pt x="126" y="137"/>
                    <a:pt x="118" y="145"/>
                  </a:cubicBezTo>
                  <a:cubicBezTo>
                    <a:pt x="113" y="149"/>
                    <a:pt x="108" y="154"/>
                    <a:pt x="104" y="158"/>
                  </a:cubicBezTo>
                  <a:cubicBezTo>
                    <a:pt x="100" y="162"/>
                    <a:pt x="92" y="168"/>
                    <a:pt x="90" y="170"/>
                  </a:cubicBezTo>
                  <a:cubicBezTo>
                    <a:pt x="108" y="154"/>
                    <a:pt x="125" y="137"/>
                    <a:pt x="142" y="120"/>
                  </a:cubicBezTo>
                  <a:cubicBezTo>
                    <a:pt x="143" y="119"/>
                    <a:pt x="143" y="119"/>
                    <a:pt x="143" y="118"/>
                  </a:cubicBezTo>
                  <a:cubicBezTo>
                    <a:pt x="144" y="118"/>
                    <a:pt x="145" y="117"/>
                    <a:pt x="145" y="116"/>
                  </a:cubicBezTo>
                  <a:cubicBezTo>
                    <a:pt x="146" y="115"/>
                    <a:pt x="145" y="114"/>
                    <a:pt x="144" y="115"/>
                  </a:cubicBezTo>
                  <a:cubicBezTo>
                    <a:pt x="132" y="125"/>
                    <a:pt x="121" y="135"/>
                    <a:pt x="109" y="145"/>
                  </a:cubicBezTo>
                  <a:cubicBezTo>
                    <a:pt x="103" y="150"/>
                    <a:pt x="97" y="155"/>
                    <a:pt x="92" y="160"/>
                  </a:cubicBezTo>
                  <a:cubicBezTo>
                    <a:pt x="88" y="163"/>
                    <a:pt x="85" y="165"/>
                    <a:pt x="82" y="168"/>
                  </a:cubicBezTo>
                  <a:cubicBezTo>
                    <a:pt x="91" y="159"/>
                    <a:pt x="101" y="150"/>
                    <a:pt x="110" y="142"/>
                  </a:cubicBezTo>
                  <a:cubicBezTo>
                    <a:pt x="120" y="132"/>
                    <a:pt x="132" y="123"/>
                    <a:pt x="141" y="111"/>
                  </a:cubicBezTo>
                  <a:cubicBezTo>
                    <a:pt x="141" y="111"/>
                    <a:pt x="141" y="110"/>
                    <a:pt x="140" y="110"/>
                  </a:cubicBezTo>
                  <a:cubicBezTo>
                    <a:pt x="128" y="121"/>
                    <a:pt x="116" y="132"/>
                    <a:pt x="104" y="142"/>
                  </a:cubicBezTo>
                  <a:cubicBezTo>
                    <a:pt x="97" y="147"/>
                    <a:pt x="90" y="153"/>
                    <a:pt x="82" y="158"/>
                  </a:cubicBezTo>
                  <a:cubicBezTo>
                    <a:pt x="79" y="161"/>
                    <a:pt x="75" y="164"/>
                    <a:pt x="72" y="167"/>
                  </a:cubicBezTo>
                  <a:cubicBezTo>
                    <a:pt x="71" y="167"/>
                    <a:pt x="68" y="170"/>
                    <a:pt x="67" y="171"/>
                  </a:cubicBezTo>
                  <a:cubicBezTo>
                    <a:pt x="67" y="170"/>
                    <a:pt x="68" y="170"/>
                    <a:pt x="69" y="169"/>
                  </a:cubicBezTo>
                  <a:cubicBezTo>
                    <a:pt x="79" y="159"/>
                    <a:pt x="92" y="150"/>
                    <a:pt x="103" y="139"/>
                  </a:cubicBezTo>
                  <a:cubicBezTo>
                    <a:pt x="113" y="130"/>
                    <a:pt x="124" y="122"/>
                    <a:pt x="132" y="112"/>
                  </a:cubicBezTo>
                  <a:cubicBezTo>
                    <a:pt x="137" y="110"/>
                    <a:pt x="141" y="108"/>
                    <a:pt x="146" y="109"/>
                  </a:cubicBezTo>
                  <a:cubicBezTo>
                    <a:pt x="146" y="109"/>
                    <a:pt x="146" y="109"/>
                    <a:pt x="146" y="109"/>
                  </a:cubicBezTo>
                  <a:cubicBezTo>
                    <a:pt x="146" y="111"/>
                    <a:pt x="146" y="113"/>
                    <a:pt x="146" y="115"/>
                  </a:cubicBezTo>
                  <a:cubicBezTo>
                    <a:pt x="146" y="122"/>
                    <a:pt x="144" y="129"/>
                    <a:pt x="141" y="135"/>
                  </a:cubicBezTo>
                  <a:close/>
                  <a:moveTo>
                    <a:pt x="63" y="50"/>
                  </a:moveTo>
                  <a:cubicBezTo>
                    <a:pt x="63" y="50"/>
                    <a:pt x="63" y="50"/>
                    <a:pt x="63" y="50"/>
                  </a:cubicBezTo>
                  <a:cubicBezTo>
                    <a:pt x="65" y="50"/>
                    <a:pt x="66" y="50"/>
                    <a:pt x="66" y="48"/>
                  </a:cubicBezTo>
                  <a:cubicBezTo>
                    <a:pt x="69" y="34"/>
                    <a:pt x="66" y="20"/>
                    <a:pt x="66" y="6"/>
                  </a:cubicBezTo>
                  <a:cubicBezTo>
                    <a:pt x="74" y="7"/>
                    <a:pt x="81" y="6"/>
                    <a:pt x="89" y="6"/>
                  </a:cubicBezTo>
                  <a:cubicBezTo>
                    <a:pt x="92" y="20"/>
                    <a:pt x="90" y="34"/>
                    <a:pt x="90" y="48"/>
                  </a:cubicBezTo>
                  <a:cubicBezTo>
                    <a:pt x="90" y="48"/>
                    <a:pt x="90" y="49"/>
                    <a:pt x="90" y="49"/>
                  </a:cubicBezTo>
                  <a:cubicBezTo>
                    <a:pt x="91" y="50"/>
                    <a:pt x="92" y="50"/>
                    <a:pt x="93" y="50"/>
                  </a:cubicBezTo>
                  <a:cubicBezTo>
                    <a:pt x="124" y="49"/>
                    <a:pt x="144" y="75"/>
                    <a:pt x="146" y="104"/>
                  </a:cubicBezTo>
                  <a:cubicBezTo>
                    <a:pt x="142" y="103"/>
                    <a:pt x="139" y="103"/>
                    <a:pt x="135" y="105"/>
                  </a:cubicBezTo>
                  <a:cubicBezTo>
                    <a:pt x="125" y="110"/>
                    <a:pt x="120" y="109"/>
                    <a:pt x="111" y="103"/>
                  </a:cubicBezTo>
                  <a:cubicBezTo>
                    <a:pt x="99" y="95"/>
                    <a:pt x="84" y="98"/>
                    <a:pt x="71" y="102"/>
                  </a:cubicBezTo>
                  <a:cubicBezTo>
                    <a:pt x="62" y="105"/>
                    <a:pt x="55" y="105"/>
                    <a:pt x="46" y="101"/>
                  </a:cubicBezTo>
                  <a:cubicBezTo>
                    <a:pt x="41" y="99"/>
                    <a:pt x="35" y="98"/>
                    <a:pt x="30" y="98"/>
                  </a:cubicBezTo>
                  <a:cubicBezTo>
                    <a:pt x="22" y="97"/>
                    <a:pt x="13" y="97"/>
                    <a:pt x="6" y="101"/>
                  </a:cubicBezTo>
                  <a:cubicBezTo>
                    <a:pt x="11" y="74"/>
                    <a:pt x="35" y="48"/>
                    <a:pt x="63" y="50"/>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252"/>
            <p:cNvSpPr>
              <a:spLocks noEditPoints="1"/>
            </p:cNvSpPr>
            <p:nvPr/>
          </p:nvSpPr>
          <p:spPr bwMode="auto">
            <a:xfrm>
              <a:off x="8979146" y="1278959"/>
              <a:ext cx="347663" cy="520700"/>
            </a:xfrm>
            <a:custGeom>
              <a:avLst/>
              <a:gdLst>
                <a:gd name="T0" fmla="*/ 47 w 82"/>
                <a:gd name="T1" fmla="*/ 98 h 123"/>
                <a:gd name="T2" fmla="*/ 78 w 82"/>
                <a:gd name="T3" fmla="*/ 24 h 123"/>
                <a:gd name="T4" fmla="*/ 59 w 82"/>
                <a:gd name="T5" fmla="*/ 1 h 123"/>
                <a:gd name="T6" fmla="*/ 44 w 82"/>
                <a:gd name="T7" fmla="*/ 22 h 123"/>
                <a:gd name="T8" fmla="*/ 8 w 82"/>
                <a:gd name="T9" fmla="*/ 95 h 123"/>
                <a:gd name="T10" fmla="*/ 24 w 82"/>
                <a:gd name="T11" fmla="*/ 93 h 123"/>
                <a:gd name="T12" fmla="*/ 9 w 82"/>
                <a:gd name="T13" fmla="*/ 112 h 123"/>
                <a:gd name="T14" fmla="*/ 11 w 82"/>
                <a:gd name="T15" fmla="*/ 111 h 123"/>
                <a:gd name="T16" fmla="*/ 11 w 82"/>
                <a:gd name="T17" fmla="*/ 113 h 123"/>
                <a:gd name="T18" fmla="*/ 29 w 82"/>
                <a:gd name="T19" fmla="*/ 97 h 123"/>
                <a:gd name="T20" fmla="*/ 35 w 82"/>
                <a:gd name="T21" fmla="*/ 97 h 123"/>
                <a:gd name="T22" fmla="*/ 19 w 82"/>
                <a:gd name="T23" fmla="*/ 117 h 123"/>
                <a:gd name="T24" fmla="*/ 22 w 82"/>
                <a:gd name="T25" fmla="*/ 118 h 123"/>
                <a:gd name="T26" fmla="*/ 6 w 82"/>
                <a:gd name="T27" fmla="*/ 104 h 123"/>
                <a:gd name="T28" fmla="*/ 20 w 82"/>
                <a:gd name="T29" fmla="*/ 93 h 123"/>
                <a:gd name="T30" fmla="*/ 19 w 82"/>
                <a:gd name="T31" fmla="*/ 96 h 123"/>
                <a:gd name="T32" fmla="*/ 32 w 82"/>
                <a:gd name="T33" fmla="*/ 92 h 123"/>
                <a:gd name="T34" fmla="*/ 28 w 82"/>
                <a:gd name="T35" fmla="*/ 93 h 123"/>
                <a:gd name="T36" fmla="*/ 18 w 82"/>
                <a:gd name="T37" fmla="*/ 113 h 123"/>
                <a:gd name="T38" fmla="*/ 38 w 82"/>
                <a:gd name="T39" fmla="*/ 93 h 123"/>
                <a:gd name="T40" fmla="*/ 31 w 82"/>
                <a:gd name="T41" fmla="*/ 105 h 123"/>
                <a:gd name="T42" fmla="*/ 38 w 82"/>
                <a:gd name="T43" fmla="*/ 94 h 123"/>
                <a:gd name="T44" fmla="*/ 32 w 82"/>
                <a:gd name="T45" fmla="*/ 116 h 123"/>
                <a:gd name="T46" fmla="*/ 36 w 82"/>
                <a:gd name="T47" fmla="*/ 107 h 123"/>
                <a:gd name="T48" fmla="*/ 35 w 82"/>
                <a:gd name="T49" fmla="*/ 107 h 123"/>
                <a:gd name="T50" fmla="*/ 41 w 82"/>
                <a:gd name="T51" fmla="*/ 95 h 123"/>
                <a:gd name="T52" fmla="*/ 31 w 82"/>
                <a:gd name="T53" fmla="*/ 118 h 123"/>
                <a:gd name="T54" fmla="*/ 36 w 82"/>
                <a:gd name="T55" fmla="*/ 117 h 123"/>
                <a:gd name="T56" fmla="*/ 44 w 82"/>
                <a:gd name="T57" fmla="*/ 111 h 123"/>
                <a:gd name="T58" fmla="*/ 43 w 82"/>
                <a:gd name="T59" fmla="*/ 107 h 123"/>
                <a:gd name="T60" fmla="*/ 41 w 82"/>
                <a:gd name="T61" fmla="*/ 106 h 123"/>
                <a:gd name="T62" fmla="*/ 44 w 82"/>
                <a:gd name="T63" fmla="*/ 99 h 123"/>
                <a:gd name="T64" fmla="*/ 51 w 82"/>
                <a:gd name="T65" fmla="*/ 4 h 123"/>
                <a:gd name="T66" fmla="*/ 47 w 82"/>
                <a:gd name="T67" fmla="*/ 8 h 123"/>
                <a:gd name="T68" fmla="*/ 54 w 82"/>
                <a:gd name="T69" fmla="*/ 9 h 123"/>
                <a:gd name="T70" fmla="*/ 47 w 82"/>
                <a:gd name="T71" fmla="*/ 12 h 123"/>
                <a:gd name="T72" fmla="*/ 47 w 82"/>
                <a:gd name="T73" fmla="*/ 12 h 123"/>
                <a:gd name="T74" fmla="*/ 57 w 82"/>
                <a:gd name="T75" fmla="*/ 13 h 123"/>
                <a:gd name="T76" fmla="*/ 54 w 82"/>
                <a:gd name="T77" fmla="*/ 22 h 123"/>
                <a:gd name="T78" fmla="*/ 54 w 82"/>
                <a:gd name="T79" fmla="*/ 22 h 123"/>
                <a:gd name="T80" fmla="*/ 55 w 82"/>
                <a:gd name="T81" fmla="*/ 22 h 123"/>
                <a:gd name="T82" fmla="*/ 65 w 82"/>
                <a:gd name="T83" fmla="*/ 22 h 123"/>
                <a:gd name="T84" fmla="*/ 74 w 82"/>
                <a:gd name="T85" fmla="*/ 23 h 123"/>
                <a:gd name="T86" fmla="*/ 70 w 82"/>
                <a:gd name="T87" fmla="*/ 22 h 123"/>
                <a:gd name="T88" fmla="*/ 67 w 82"/>
                <a:gd name="T89" fmla="*/ 21 h 123"/>
                <a:gd name="T90" fmla="*/ 73 w 82"/>
                <a:gd name="T91" fmla="*/ 22 h 123"/>
                <a:gd name="T92" fmla="*/ 71 w 82"/>
                <a:gd name="T93" fmla="*/ 19 h 123"/>
                <a:gd name="T94" fmla="*/ 78 w 82"/>
                <a:gd name="T95" fmla="*/ 5 h 123"/>
                <a:gd name="T96" fmla="*/ 58 w 82"/>
                <a:gd name="T97" fmla="*/ 18 h 123"/>
                <a:gd name="T98" fmla="*/ 56 w 82"/>
                <a:gd name="T99" fmla="*/ 16 h 123"/>
                <a:gd name="T100" fmla="*/ 50 w 82"/>
                <a:gd name="T101" fmla="*/ 17 h 123"/>
                <a:gd name="T102" fmla="*/ 48 w 82"/>
                <a:gd name="T103" fmla="*/ 14 h 123"/>
                <a:gd name="T104" fmla="*/ 54 w 82"/>
                <a:gd name="T105" fmla="*/ 5 h 123"/>
                <a:gd name="T106" fmla="*/ 47 w 82"/>
                <a:gd name="T107" fmla="*/ 10 h 123"/>
                <a:gd name="T108" fmla="*/ 28 w 82"/>
                <a:gd name="T109" fmla="*/ 92 h 123"/>
                <a:gd name="T110" fmla="*/ 28 w 82"/>
                <a:gd name="T111" fmla="*/ 92 h 123"/>
                <a:gd name="T112" fmla="*/ 13 w 82"/>
                <a:gd name="T113" fmla="*/ 9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123">
                  <a:moveTo>
                    <a:pt x="10" y="118"/>
                  </a:moveTo>
                  <a:cubicBezTo>
                    <a:pt x="17" y="122"/>
                    <a:pt x="29" y="123"/>
                    <a:pt x="38" y="120"/>
                  </a:cubicBezTo>
                  <a:cubicBezTo>
                    <a:pt x="48" y="116"/>
                    <a:pt x="50" y="107"/>
                    <a:pt x="47" y="99"/>
                  </a:cubicBezTo>
                  <a:cubicBezTo>
                    <a:pt x="47" y="98"/>
                    <a:pt x="47" y="98"/>
                    <a:pt x="47" y="98"/>
                  </a:cubicBezTo>
                  <a:cubicBezTo>
                    <a:pt x="49" y="74"/>
                    <a:pt x="48" y="49"/>
                    <a:pt x="47" y="25"/>
                  </a:cubicBezTo>
                  <a:cubicBezTo>
                    <a:pt x="57" y="26"/>
                    <a:pt x="67" y="24"/>
                    <a:pt x="76" y="26"/>
                  </a:cubicBezTo>
                  <a:cubicBezTo>
                    <a:pt x="78" y="26"/>
                    <a:pt x="78" y="25"/>
                    <a:pt x="78" y="24"/>
                  </a:cubicBezTo>
                  <a:cubicBezTo>
                    <a:pt x="78" y="24"/>
                    <a:pt x="78" y="24"/>
                    <a:pt x="78" y="24"/>
                  </a:cubicBezTo>
                  <a:cubicBezTo>
                    <a:pt x="79" y="17"/>
                    <a:pt x="82" y="10"/>
                    <a:pt x="82" y="3"/>
                  </a:cubicBezTo>
                  <a:cubicBezTo>
                    <a:pt x="82" y="2"/>
                    <a:pt x="81" y="2"/>
                    <a:pt x="80" y="2"/>
                  </a:cubicBezTo>
                  <a:cubicBezTo>
                    <a:pt x="79" y="2"/>
                    <a:pt x="79" y="2"/>
                    <a:pt x="79" y="2"/>
                  </a:cubicBezTo>
                  <a:cubicBezTo>
                    <a:pt x="72" y="2"/>
                    <a:pt x="65" y="2"/>
                    <a:pt x="59" y="1"/>
                  </a:cubicBezTo>
                  <a:cubicBezTo>
                    <a:pt x="54" y="1"/>
                    <a:pt x="48" y="0"/>
                    <a:pt x="44" y="3"/>
                  </a:cubicBezTo>
                  <a:cubicBezTo>
                    <a:pt x="43" y="3"/>
                    <a:pt x="43" y="4"/>
                    <a:pt x="43" y="4"/>
                  </a:cubicBezTo>
                  <a:cubicBezTo>
                    <a:pt x="43" y="4"/>
                    <a:pt x="43" y="4"/>
                    <a:pt x="43" y="5"/>
                  </a:cubicBezTo>
                  <a:cubicBezTo>
                    <a:pt x="43" y="10"/>
                    <a:pt x="43" y="16"/>
                    <a:pt x="44" y="22"/>
                  </a:cubicBezTo>
                  <a:cubicBezTo>
                    <a:pt x="43" y="23"/>
                    <a:pt x="43" y="24"/>
                    <a:pt x="44" y="24"/>
                  </a:cubicBezTo>
                  <a:cubicBezTo>
                    <a:pt x="44" y="47"/>
                    <a:pt x="45" y="70"/>
                    <a:pt x="44" y="93"/>
                  </a:cubicBezTo>
                  <a:cubicBezTo>
                    <a:pt x="44" y="92"/>
                    <a:pt x="43" y="92"/>
                    <a:pt x="43" y="92"/>
                  </a:cubicBezTo>
                  <a:cubicBezTo>
                    <a:pt x="31" y="87"/>
                    <a:pt x="17" y="87"/>
                    <a:pt x="8" y="95"/>
                  </a:cubicBezTo>
                  <a:cubicBezTo>
                    <a:pt x="0" y="102"/>
                    <a:pt x="1" y="112"/>
                    <a:pt x="10" y="118"/>
                  </a:cubicBezTo>
                  <a:close/>
                  <a:moveTo>
                    <a:pt x="6" y="109"/>
                  </a:moveTo>
                  <a:cubicBezTo>
                    <a:pt x="12" y="104"/>
                    <a:pt x="17" y="98"/>
                    <a:pt x="23" y="93"/>
                  </a:cubicBezTo>
                  <a:cubicBezTo>
                    <a:pt x="23" y="93"/>
                    <a:pt x="24" y="93"/>
                    <a:pt x="24" y="93"/>
                  </a:cubicBezTo>
                  <a:cubicBezTo>
                    <a:pt x="24" y="93"/>
                    <a:pt x="23" y="93"/>
                    <a:pt x="23" y="94"/>
                  </a:cubicBezTo>
                  <a:cubicBezTo>
                    <a:pt x="22" y="95"/>
                    <a:pt x="21" y="96"/>
                    <a:pt x="20" y="98"/>
                  </a:cubicBezTo>
                  <a:cubicBezTo>
                    <a:pt x="18" y="101"/>
                    <a:pt x="16" y="104"/>
                    <a:pt x="13" y="107"/>
                  </a:cubicBezTo>
                  <a:cubicBezTo>
                    <a:pt x="12" y="108"/>
                    <a:pt x="10" y="110"/>
                    <a:pt x="9" y="112"/>
                  </a:cubicBezTo>
                  <a:cubicBezTo>
                    <a:pt x="9" y="112"/>
                    <a:pt x="9" y="113"/>
                    <a:pt x="9" y="112"/>
                  </a:cubicBezTo>
                  <a:cubicBezTo>
                    <a:pt x="10" y="112"/>
                    <a:pt x="10" y="111"/>
                    <a:pt x="11" y="111"/>
                  </a:cubicBezTo>
                  <a:cubicBezTo>
                    <a:pt x="11" y="111"/>
                    <a:pt x="11" y="111"/>
                    <a:pt x="11" y="111"/>
                  </a:cubicBezTo>
                  <a:cubicBezTo>
                    <a:pt x="11" y="111"/>
                    <a:pt x="11" y="111"/>
                    <a:pt x="11" y="111"/>
                  </a:cubicBezTo>
                  <a:cubicBezTo>
                    <a:pt x="12" y="110"/>
                    <a:pt x="13" y="109"/>
                    <a:pt x="14" y="107"/>
                  </a:cubicBezTo>
                  <a:cubicBezTo>
                    <a:pt x="15" y="106"/>
                    <a:pt x="16" y="105"/>
                    <a:pt x="17" y="103"/>
                  </a:cubicBezTo>
                  <a:cubicBezTo>
                    <a:pt x="20" y="100"/>
                    <a:pt x="24" y="97"/>
                    <a:pt x="27" y="94"/>
                  </a:cubicBezTo>
                  <a:cubicBezTo>
                    <a:pt x="21" y="100"/>
                    <a:pt x="15" y="106"/>
                    <a:pt x="11" y="113"/>
                  </a:cubicBezTo>
                  <a:cubicBezTo>
                    <a:pt x="11" y="114"/>
                    <a:pt x="11" y="114"/>
                    <a:pt x="12" y="114"/>
                  </a:cubicBezTo>
                  <a:cubicBezTo>
                    <a:pt x="19" y="109"/>
                    <a:pt x="24" y="101"/>
                    <a:pt x="30" y="95"/>
                  </a:cubicBezTo>
                  <a:cubicBezTo>
                    <a:pt x="30" y="95"/>
                    <a:pt x="31" y="95"/>
                    <a:pt x="31" y="95"/>
                  </a:cubicBezTo>
                  <a:cubicBezTo>
                    <a:pt x="30" y="95"/>
                    <a:pt x="30" y="96"/>
                    <a:pt x="29" y="97"/>
                  </a:cubicBezTo>
                  <a:cubicBezTo>
                    <a:pt x="28" y="99"/>
                    <a:pt x="26" y="101"/>
                    <a:pt x="24" y="103"/>
                  </a:cubicBezTo>
                  <a:cubicBezTo>
                    <a:pt x="21" y="107"/>
                    <a:pt x="18" y="111"/>
                    <a:pt x="15" y="115"/>
                  </a:cubicBezTo>
                  <a:cubicBezTo>
                    <a:pt x="15" y="115"/>
                    <a:pt x="15" y="116"/>
                    <a:pt x="16" y="116"/>
                  </a:cubicBezTo>
                  <a:cubicBezTo>
                    <a:pt x="24" y="111"/>
                    <a:pt x="28" y="103"/>
                    <a:pt x="35" y="97"/>
                  </a:cubicBezTo>
                  <a:cubicBezTo>
                    <a:pt x="36" y="95"/>
                    <a:pt x="38" y="93"/>
                    <a:pt x="36" y="97"/>
                  </a:cubicBezTo>
                  <a:cubicBezTo>
                    <a:pt x="34" y="99"/>
                    <a:pt x="32" y="102"/>
                    <a:pt x="30" y="105"/>
                  </a:cubicBezTo>
                  <a:cubicBezTo>
                    <a:pt x="27" y="109"/>
                    <a:pt x="22" y="112"/>
                    <a:pt x="18" y="117"/>
                  </a:cubicBezTo>
                  <a:cubicBezTo>
                    <a:pt x="18" y="117"/>
                    <a:pt x="18" y="118"/>
                    <a:pt x="19" y="117"/>
                  </a:cubicBezTo>
                  <a:cubicBezTo>
                    <a:pt x="27" y="112"/>
                    <a:pt x="32" y="105"/>
                    <a:pt x="38" y="98"/>
                  </a:cubicBezTo>
                  <a:cubicBezTo>
                    <a:pt x="41" y="95"/>
                    <a:pt x="38" y="98"/>
                    <a:pt x="38" y="99"/>
                  </a:cubicBezTo>
                  <a:cubicBezTo>
                    <a:pt x="36" y="102"/>
                    <a:pt x="33" y="105"/>
                    <a:pt x="31" y="107"/>
                  </a:cubicBezTo>
                  <a:cubicBezTo>
                    <a:pt x="28" y="111"/>
                    <a:pt x="25" y="114"/>
                    <a:pt x="22" y="118"/>
                  </a:cubicBezTo>
                  <a:cubicBezTo>
                    <a:pt x="22" y="118"/>
                    <a:pt x="22" y="118"/>
                    <a:pt x="22" y="118"/>
                  </a:cubicBezTo>
                  <a:cubicBezTo>
                    <a:pt x="18" y="118"/>
                    <a:pt x="15" y="116"/>
                    <a:pt x="11" y="115"/>
                  </a:cubicBezTo>
                  <a:cubicBezTo>
                    <a:pt x="9" y="113"/>
                    <a:pt x="7" y="111"/>
                    <a:pt x="6" y="109"/>
                  </a:cubicBezTo>
                  <a:close/>
                  <a:moveTo>
                    <a:pt x="6" y="104"/>
                  </a:moveTo>
                  <a:cubicBezTo>
                    <a:pt x="8" y="102"/>
                    <a:pt x="10" y="101"/>
                    <a:pt x="11" y="99"/>
                  </a:cubicBezTo>
                  <a:cubicBezTo>
                    <a:pt x="13" y="97"/>
                    <a:pt x="15" y="96"/>
                    <a:pt x="17" y="94"/>
                  </a:cubicBezTo>
                  <a:cubicBezTo>
                    <a:pt x="17" y="94"/>
                    <a:pt x="19" y="93"/>
                    <a:pt x="20" y="93"/>
                  </a:cubicBezTo>
                  <a:cubicBezTo>
                    <a:pt x="20" y="93"/>
                    <a:pt x="20" y="93"/>
                    <a:pt x="20" y="93"/>
                  </a:cubicBezTo>
                  <a:cubicBezTo>
                    <a:pt x="16" y="98"/>
                    <a:pt x="11" y="103"/>
                    <a:pt x="6" y="108"/>
                  </a:cubicBezTo>
                  <a:cubicBezTo>
                    <a:pt x="6" y="107"/>
                    <a:pt x="6" y="105"/>
                    <a:pt x="6" y="104"/>
                  </a:cubicBezTo>
                  <a:close/>
                  <a:moveTo>
                    <a:pt x="23" y="92"/>
                  </a:moveTo>
                  <a:cubicBezTo>
                    <a:pt x="22" y="93"/>
                    <a:pt x="20" y="95"/>
                    <a:pt x="19" y="96"/>
                  </a:cubicBezTo>
                  <a:cubicBezTo>
                    <a:pt x="19" y="95"/>
                    <a:pt x="20" y="94"/>
                    <a:pt x="21" y="92"/>
                  </a:cubicBezTo>
                  <a:cubicBezTo>
                    <a:pt x="22" y="92"/>
                    <a:pt x="23" y="92"/>
                    <a:pt x="23" y="92"/>
                  </a:cubicBezTo>
                  <a:close/>
                  <a:moveTo>
                    <a:pt x="28" y="92"/>
                  </a:moveTo>
                  <a:cubicBezTo>
                    <a:pt x="30" y="92"/>
                    <a:pt x="31" y="92"/>
                    <a:pt x="32" y="92"/>
                  </a:cubicBezTo>
                  <a:cubicBezTo>
                    <a:pt x="26" y="97"/>
                    <a:pt x="22" y="103"/>
                    <a:pt x="16" y="109"/>
                  </a:cubicBezTo>
                  <a:cubicBezTo>
                    <a:pt x="16" y="109"/>
                    <a:pt x="11" y="114"/>
                    <a:pt x="13" y="111"/>
                  </a:cubicBezTo>
                  <a:cubicBezTo>
                    <a:pt x="15" y="108"/>
                    <a:pt x="17" y="106"/>
                    <a:pt x="19" y="104"/>
                  </a:cubicBezTo>
                  <a:cubicBezTo>
                    <a:pt x="22" y="100"/>
                    <a:pt x="25" y="96"/>
                    <a:pt x="28" y="93"/>
                  </a:cubicBezTo>
                  <a:cubicBezTo>
                    <a:pt x="29" y="92"/>
                    <a:pt x="28" y="92"/>
                    <a:pt x="28" y="92"/>
                  </a:cubicBezTo>
                  <a:close/>
                  <a:moveTo>
                    <a:pt x="38" y="93"/>
                  </a:moveTo>
                  <a:cubicBezTo>
                    <a:pt x="31" y="98"/>
                    <a:pt x="27" y="105"/>
                    <a:pt x="21" y="110"/>
                  </a:cubicBezTo>
                  <a:cubicBezTo>
                    <a:pt x="20" y="112"/>
                    <a:pt x="19" y="112"/>
                    <a:pt x="18" y="113"/>
                  </a:cubicBezTo>
                  <a:cubicBezTo>
                    <a:pt x="16" y="114"/>
                    <a:pt x="16" y="114"/>
                    <a:pt x="17" y="114"/>
                  </a:cubicBezTo>
                  <a:cubicBezTo>
                    <a:pt x="19" y="111"/>
                    <a:pt x="21" y="108"/>
                    <a:pt x="23" y="105"/>
                  </a:cubicBezTo>
                  <a:cubicBezTo>
                    <a:pt x="27" y="101"/>
                    <a:pt x="30" y="97"/>
                    <a:pt x="34" y="93"/>
                  </a:cubicBezTo>
                  <a:cubicBezTo>
                    <a:pt x="35" y="93"/>
                    <a:pt x="36" y="93"/>
                    <a:pt x="38" y="93"/>
                  </a:cubicBezTo>
                  <a:close/>
                  <a:moveTo>
                    <a:pt x="40" y="94"/>
                  </a:moveTo>
                  <a:cubicBezTo>
                    <a:pt x="40" y="94"/>
                    <a:pt x="40" y="95"/>
                    <a:pt x="40" y="95"/>
                  </a:cubicBezTo>
                  <a:cubicBezTo>
                    <a:pt x="40" y="95"/>
                    <a:pt x="40" y="95"/>
                    <a:pt x="40" y="95"/>
                  </a:cubicBezTo>
                  <a:cubicBezTo>
                    <a:pt x="37" y="98"/>
                    <a:pt x="34" y="102"/>
                    <a:pt x="31" y="105"/>
                  </a:cubicBezTo>
                  <a:cubicBezTo>
                    <a:pt x="30" y="107"/>
                    <a:pt x="28" y="109"/>
                    <a:pt x="26" y="110"/>
                  </a:cubicBezTo>
                  <a:cubicBezTo>
                    <a:pt x="25" y="112"/>
                    <a:pt x="22" y="114"/>
                    <a:pt x="20" y="116"/>
                  </a:cubicBezTo>
                  <a:cubicBezTo>
                    <a:pt x="23" y="112"/>
                    <a:pt x="27" y="110"/>
                    <a:pt x="30" y="107"/>
                  </a:cubicBezTo>
                  <a:cubicBezTo>
                    <a:pt x="33" y="103"/>
                    <a:pt x="36" y="98"/>
                    <a:pt x="38" y="94"/>
                  </a:cubicBezTo>
                  <a:cubicBezTo>
                    <a:pt x="39" y="94"/>
                    <a:pt x="39" y="94"/>
                    <a:pt x="40" y="94"/>
                  </a:cubicBezTo>
                  <a:close/>
                  <a:moveTo>
                    <a:pt x="31" y="118"/>
                  </a:moveTo>
                  <a:cubicBezTo>
                    <a:pt x="30" y="118"/>
                    <a:pt x="30" y="118"/>
                    <a:pt x="29" y="119"/>
                  </a:cubicBezTo>
                  <a:cubicBezTo>
                    <a:pt x="30" y="118"/>
                    <a:pt x="31" y="117"/>
                    <a:pt x="32" y="116"/>
                  </a:cubicBezTo>
                  <a:cubicBezTo>
                    <a:pt x="31" y="117"/>
                    <a:pt x="31" y="117"/>
                    <a:pt x="31" y="118"/>
                  </a:cubicBezTo>
                  <a:cubicBezTo>
                    <a:pt x="30" y="118"/>
                    <a:pt x="31" y="118"/>
                    <a:pt x="31" y="118"/>
                  </a:cubicBezTo>
                  <a:close/>
                  <a:moveTo>
                    <a:pt x="23" y="118"/>
                  </a:moveTo>
                  <a:cubicBezTo>
                    <a:pt x="27" y="115"/>
                    <a:pt x="32" y="111"/>
                    <a:pt x="36" y="107"/>
                  </a:cubicBezTo>
                  <a:cubicBezTo>
                    <a:pt x="35" y="108"/>
                    <a:pt x="35" y="108"/>
                    <a:pt x="34" y="109"/>
                  </a:cubicBezTo>
                  <a:cubicBezTo>
                    <a:pt x="32" y="112"/>
                    <a:pt x="29" y="115"/>
                    <a:pt x="27" y="119"/>
                  </a:cubicBezTo>
                  <a:cubicBezTo>
                    <a:pt x="26" y="119"/>
                    <a:pt x="24" y="119"/>
                    <a:pt x="23" y="118"/>
                  </a:cubicBezTo>
                  <a:close/>
                  <a:moveTo>
                    <a:pt x="35" y="107"/>
                  </a:moveTo>
                  <a:cubicBezTo>
                    <a:pt x="33" y="109"/>
                    <a:pt x="31" y="111"/>
                    <a:pt x="29" y="112"/>
                  </a:cubicBezTo>
                  <a:cubicBezTo>
                    <a:pt x="29" y="113"/>
                    <a:pt x="22" y="119"/>
                    <a:pt x="25" y="116"/>
                  </a:cubicBezTo>
                  <a:cubicBezTo>
                    <a:pt x="30" y="109"/>
                    <a:pt x="37" y="103"/>
                    <a:pt x="41" y="95"/>
                  </a:cubicBezTo>
                  <a:cubicBezTo>
                    <a:pt x="41" y="95"/>
                    <a:pt x="41" y="95"/>
                    <a:pt x="41" y="95"/>
                  </a:cubicBezTo>
                  <a:cubicBezTo>
                    <a:pt x="42" y="96"/>
                    <a:pt x="42" y="97"/>
                    <a:pt x="43" y="99"/>
                  </a:cubicBezTo>
                  <a:cubicBezTo>
                    <a:pt x="40" y="101"/>
                    <a:pt x="37" y="104"/>
                    <a:pt x="35" y="107"/>
                  </a:cubicBezTo>
                  <a:close/>
                  <a:moveTo>
                    <a:pt x="33" y="118"/>
                  </a:moveTo>
                  <a:cubicBezTo>
                    <a:pt x="33" y="118"/>
                    <a:pt x="32" y="118"/>
                    <a:pt x="31" y="118"/>
                  </a:cubicBezTo>
                  <a:cubicBezTo>
                    <a:pt x="34" y="116"/>
                    <a:pt x="37" y="113"/>
                    <a:pt x="39" y="111"/>
                  </a:cubicBezTo>
                  <a:cubicBezTo>
                    <a:pt x="40" y="110"/>
                    <a:pt x="45" y="106"/>
                    <a:pt x="40" y="111"/>
                  </a:cubicBezTo>
                  <a:cubicBezTo>
                    <a:pt x="39" y="113"/>
                    <a:pt x="37" y="114"/>
                    <a:pt x="36" y="116"/>
                  </a:cubicBezTo>
                  <a:cubicBezTo>
                    <a:pt x="35" y="116"/>
                    <a:pt x="36" y="117"/>
                    <a:pt x="36" y="117"/>
                  </a:cubicBezTo>
                  <a:cubicBezTo>
                    <a:pt x="38" y="115"/>
                    <a:pt x="41" y="113"/>
                    <a:pt x="43" y="112"/>
                  </a:cubicBezTo>
                  <a:cubicBezTo>
                    <a:pt x="41" y="115"/>
                    <a:pt x="37" y="117"/>
                    <a:pt x="33" y="118"/>
                  </a:cubicBezTo>
                  <a:close/>
                  <a:moveTo>
                    <a:pt x="45" y="108"/>
                  </a:moveTo>
                  <a:cubicBezTo>
                    <a:pt x="45" y="109"/>
                    <a:pt x="44" y="110"/>
                    <a:pt x="44" y="111"/>
                  </a:cubicBezTo>
                  <a:cubicBezTo>
                    <a:pt x="44" y="111"/>
                    <a:pt x="43" y="111"/>
                    <a:pt x="43" y="111"/>
                  </a:cubicBezTo>
                  <a:cubicBezTo>
                    <a:pt x="42" y="112"/>
                    <a:pt x="40" y="113"/>
                    <a:pt x="39" y="114"/>
                  </a:cubicBezTo>
                  <a:cubicBezTo>
                    <a:pt x="41" y="112"/>
                    <a:pt x="42" y="110"/>
                    <a:pt x="44" y="108"/>
                  </a:cubicBezTo>
                  <a:cubicBezTo>
                    <a:pt x="44" y="107"/>
                    <a:pt x="43" y="107"/>
                    <a:pt x="43" y="107"/>
                  </a:cubicBezTo>
                  <a:cubicBezTo>
                    <a:pt x="39" y="110"/>
                    <a:pt x="36" y="113"/>
                    <a:pt x="32" y="117"/>
                  </a:cubicBezTo>
                  <a:cubicBezTo>
                    <a:pt x="35" y="114"/>
                    <a:pt x="39" y="109"/>
                    <a:pt x="42" y="105"/>
                  </a:cubicBezTo>
                  <a:cubicBezTo>
                    <a:pt x="43" y="105"/>
                    <a:pt x="42" y="104"/>
                    <a:pt x="42" y="105"/>
                  </a:cubicBezTo>
                  <a:cubicBezTo>
                    <a:pt x="41" y="105"/>
                    <a:pt x="41" y="106"/>
                    <a:pt x="41" y="106"/>
                  </a:cubicBezTo>
                  <a:cubicBezTo>
                    <a:pt x="40" y="106"/>
                    <a:pt x="40" y="106"/>
                    <a:pt x="40" y="107"/>
                  </a:cubicBezTo>
                  <a:cubicBezTo>
                    <a:pt x="36" y="111"/>
                    <a:pt x="30" y="115"/>
                    <a:pt x="28" y="119"/>
                  </a:cubicBezTo>
                  <a:cubicBezTo>
                    <a:pt x="28" y="119"/>
                    <a:pt x="28" y="119"/>
                    <a:pt x="28" y="119"/>
                  </a:cubicBezTo>
                  <a:cubicBezTo>
                    <a:pt x="33" y="112"/>
                    <a:pt x="38" y="105"/>
                    <a:pt x="44" y="99"/>
                  </a:cubicBezTo>
                  <a:cubicBezTo>
                    <a:pt x="45" y="102"/>
                    <a:pt x="46" y="105"/>
                    <a:pt x="45" y="108"/>
                  </a:cubicBezTo>
                  <a:close/>
                  <a:moveTo>
                    <a:pt x="47" y="6"/>
                  </a:moveTo>
                  <a:cubicBezTo>
                    <a:pt x="47" y="5"/>
                    <a:pt x="47" y="5"/>
                    <a:pt x="47" y="5"/>
                  </a:cubicBezTo>
                  <a:cubicBezTo>
                    <a:pt x="48" y="4"/>
                    <a:pt x="49" y="4"/>
                    <a:pt x="51" y="4"/>
                  </a:cubicBezTo>
                  <a:cubicBezTo>
                    <a:pt x="49" y="5"/>
                    <a:pt x="48" y="5"/>
                    <a:pt x="47" y="6"/>
                  </a:cubicBezTo>
                  <a:close/>
                  <a:moveTo>
                    <a:pt x="47" y="7"/>
                  </a:moveTo>
                  <a:cubicBezTo>
                    <a:pt x="47" y="6"/>
                    <a:pt x="48" y="6"/>
                    <a:pt x="48" y="6"/>
                  </a:cubicBezTo>
                  <a:cubicBezTo>
                    <a:pt x="48" y="7"/>
                    <a:pt x="47" y="8"/>
                    <a:pt x="47" y="8"/>
                  </a:cubicBezTo>
                  <a:cubicBezTo>
                    <a:pt x="47" y="8"/>
                    <a:pt x="47" y="7"/>
                    <a:pt x="47" y="7"/>
                  </a:cubicBezTo>
                  <a:close/>
                  <a:moveTo>
                    <a:pt x="47" y="16"/>
                  </a:moveTo>
                  <a:cubicBezTo>
                    <a:pt x="48" y="15"/>
                    <a:pt x="50" y="13"/>
                    <a:pt x="51" y="12"/>
                  </a:cubicBezTo>
                  <a:cubicBezTo>
                    <a:pt x="52" y="11"/>
                    <a:pt x="53" y="10"/>
                    <a:pt x="54" y="9"/>
                  </a:cubicBezTo>
                  <a:cubicBezTo>
                    <a:pt x="54" y="8"/>
                    <a:pt x="59" y="4"/>
                    <a:pt x="56" y="8"/>
                  </a:cubicBezTo>
                  <a:cubicBezTo>
                    <a:pt x="53" y="12"/>
                    <a:pt x="50" y="15"/>
                    <a:pt x="47" y="19"/>
                  </a:cubicBezTo>
                  <a:cubicBezTo>
                    <a:pt x="47" y="18"/>
                    <a:pt x="47" y="17"/>
                    <a:pt x="47" y="16"/>
                  </a:cubicBezTo>
                  <a:close/>
                  <a:moveTo>
                    <a:pt x="47" y="12"/>
                  </a:moveTo>
                  <a:cubicBezTo>
                    <a:pt x="47" y="11"/>
                    <a:pt x="48" y="10"/>
                    <a:pt x="49" y="10"/>
                  </a:cubicBezTo>
                  <a:cubicBezTo>
                    <a:pt x="49" y="10"/>
                    <a:pt x="50" y="9"/>
                    <a:pt x="50" y="8"/>
                  </a:cubicBezTo>
                  <a:cubicBezTo>
                    <a:pt x="49" y="10"/>
                    <a:pt x="48" y="12"/>
                    <a:pt x="47" y="13"/>
                  </a:cubicBezTo>
                  <a:cubicBezTo>
                    <a:pt x="47" y="13"/>
                    <a:pt x="47" y="12"/>
                    <a:pt x="47" y="12"/>
                  </a:cubicBezTo>
                  <a:close/>
                  <a:moveTo>
                    <a:pt x="47" y="21"/>
                  </a:moveTo>
                  <a:cubicBezTo>
                    <a:pt x="51" y="18"/>
                    <a:pt x="55" y="14"/>
                    <a:pt x="59" y="10"/>
                  </a:cubicBezTo>
                  <a:cubicBezTo>
                    <a:pt x="59" y="9"/>
                    <a:pt x="64" y="5"/>
                    <a:pt x="62" y="7"/>
                  </a:cubicBezTo>
                  <a:cubicBezTo>
                    <a:pt x="61" y="9"/>
                    <a:pt x="59" y="11"/>
                    <a:pt x="57" y="13"/>
                  </a:cubicBezTo>
                  <a:cubicBezTo>
                    <a:pt x="55" y="16"/>
                    <a:pt x="52" y="19"/>
                    <a:pt x="50" y="22"/>
                  </a:cubicBezTo>
                  <a:cubicBezTo>
                    <a:pt x="49" y="22"/>
                    <a:pt x="48" y="22"/>
                    <a:pt x="47" y="22"/>
                  </a:cubicBezTo>
                  <a:cubicBezTo>
                    <a:pt x="47" y="21"/>
                    <a:pt x="47" y="21"/>
                    <a:pt x="47" y="21"/>
                  </a:cubicBezTo>
                  <a:close/>
                  <a:moveTo>
                    <a:pt x="54" y="22"/>
                  </a:moveTo>
                  <a:cubicBezTo>
                    <a:pt x="53" y="22"/>
                    <a:pt x="52" y="22"/>
                    <a:pt x="51" y="22"/>
                  </a:cubicBezTo>
                  <a:cubicBezTo>
                    <a:pt x="55" y="18"/>
                    <a:pt x="60" y="14"/>
                    <a:pt x="64" y="10"/>
                  </a:cubicBezTo>
                  <a:cubicBezTo>
                    <a:pt x="63" y="11"/>
                    <a:pt x="62" y="13"/>
                    <a:pt x="61" y="14"/>
                  </a:cubicBezTo>
                  <a:cubicBezTo>
                    <a:pt x="59" y="17"/>
                    <a:pt x="56" y="19"/>
                    <a:pt x="54" y="22"/>
                  </a:cubicBezTo>
                  <a:close/>
                  <a:moveTo>
                    <a:pt x="55" y="22"/>
                  </a:moveTo>
                  <a:cubicBezTo>
                    <a:pt x="61" y="17"/>
                    <a:pt x="65" y="12"/>
                    <a:pt x="71" y="7"/>
                  </a:cubicBezTo>
                  <a:cubicBezTo>
                    <a:pt x="67" y="11"/>
                    <a:pt x="64" y="18"/>
                    <a:pt x="60" y="22"/>
                  </a:cubicBezTo>
                  <a:cubicBezTo>
                    <a:pt x="58" y="22"/>
                    <a:pt x="57" y="22"/>
                    <a:pt x="55" y="22"/>
                  </a:cubicBezTo>
                  <a:close/>
                  <a:moveTo>
                    <a:pt x="61" y="22"/>
                  </a:moveTo>
                  <a:cubicBezTo>
                    <a:pt x="66" y="18"/>
                    <a:pt x="69" y="14"/>
                    <a:pt x="74" y="10"/>
                  </a:cubicBezTo>
                  <a:cubicBezTo>
                    <a:pt x="73" y="11"/>
                    <a:pt x="72" y="12"/>
                    <a:pt x="72" y="12"/>
                  </a:cubicBezTo>
                  <a:cubicBezTo>
                    <a:pt x="69" y="15"/>
                    <a:pt x="67" y="19"/>
                    <a:pt x="65" y="22"/>
                  </a:cubicBezTo>
                  <a:cubicBezTo>
                    <a:pt x="65" y="22"/>
                    <a:pt x="65" y="22"/>
                    <a:pt x="65" y="22"/>
                  </a:cubicBezTo>
                  <a:cubicBezTo>
                    <a:pt x="64" y="22"/>
                    <a:pt x="63" y="22"/>
                    <a:pt x="61" y="22"/>
                  </a:cubicBezTo>
                  <a:close/>
                  <a:moveTo>
                    <a:pt x="75" y="23"/>
                  </a:moveTo>
                  <a:cubicBezTo>
                    <a:pt x="75" y="23"/>
                    <a:pt x="75" y="23"/>
                    <a:pt x="74" y="23"/>
                  </a:cubicBezTo>
                  <a:cubicBezTo>
                    <a:pt x="74" y="22"/>
                    <a:pt x="75" y="22"/>
                    <a:pt x="75" y="21"/>
                  </a:cubicBezTo>
                  <a:cubicBezTo>
                    <a:pt x="75" y="21"/>
                    <a:pt x="75" y="21"/>
                    <a:pt x="74" y="21"/>
                  </a:cubicBezTo>
                  <a:cubicBezTo>
                    <a:pt x="73" y="21"/>
                    <a:pt x="72" y="22"/>
                    <a:pt x="71" y="22"/>
                  </a:cubicBezTo>
                  <a:cubicBezTo>
                    <a:pt x="71" y="22"/>
                    <a:pt x="71" y="22"/>
                    <a:pt x="70" y="22"/>
                  </a:cubicBezTo>
                  <a:cubicBezTo>
                    <a:pt x="70" y="22"/>
                    <a:pt x="71" y="22"/>
                    <a:pt x="71" y="21"/>
                  </a:cubicBezTo>
                  <a:cubicBezTo>
                    <a:pt x="73" y="18"/>
                    <a:pt x="75" y="16"/>
                    <a:pt x="77" y="13"/>
                  </a:cubicBezTo>
                  <a:cubicBezTo>
                    <a:pt x="77" y="13"/>
                    <a:pt x="77" y="12"/>
                    <a:pt x="76" y="12"/>
                  </a:cubicBezTo>
                  <a:cubicBezTo>
                    <a:pt x="74" y="15"/>
                    <a:pt x="69" y="18"/>
                    <a:pt x="67" y="21"/>
                  </a:cubicBezTo>
                  <a:cubicBezTo>
                    <a:pt x="70" y="15"/>
                    <a:pt x="74" y="11"/>
                    <a:pt x="78" y="6"/>
                  </a:cubicBezTo>
                  <a:cubicBezTo>
                    <a:pt x="78" y="12"/>
                    <a:pt x="76" y="17"/>
                    <a:pt x="75" y="23"/>
                  </a:cubicBezTo>
                  <a:close/>
                  <a:moveTo>
                    <a:pt x="72" y="22"/>
                  </a:moveTo>
                  <a:cubicBezTo>
                    <a:pt x="73" y="22"/>
                    <a:pt x="74" y="21"/>
                    <a:pt x="73" y="22"/>
                  </a:cubicBezTo>
                  <a:cubicBezTo>
                    <a:pt x="73" y="22"/>
                    <a:pt x="72" y="22"/>
                    <a:pt x="72" y="22"/>
                  </a:cubicBezTo>
                  <a:close/>
                  <a:moveTo>
                    <a:pt x="66" y="22"/>
                  </a:moveTo>
                  <a:cubicBezTo>
                    <a:pt x="69" y="20"/>
                    <a:pt x="71" y="18"/>
                    <a:pt x="74" y="15"/>
                  </a:cubicBezTo>
                  <a:cubicBezTo>
                    <a:pt x="78" y="12"/>
                    <a:pt x="72" y="18"/>
                    <a:pt x="71" y="19"/>
                  </a:cubicBezTo>
                  <a:cubicBezTo>
                    <a:pt x="71" y="20"/>
                    <a:pt x="70" y="21"/>
                    <a:pt x="69" y="22"/>
                  </a:cubicBezTo>
                  <a:cubicBezTo>
                    <a:pt x="68" y="22"/>
                    <a:pt x="67" y="22"/>
                    <a:pt x="66" y="22"/>
                  </a:cubicBezTo>
                  <a:close/>
                  <a:moveTo>
                    <a:pt x="60" y="5"/>
                  </a:moveTo>
                  <a:cubicBezTo>
                    <a:pt x="66" y="5"/>
                    <a:pt x="72" y="5"/>
                    <a:pt x="78" y="5"/>
                  </a:cubicBezTo>
                  <a:cubicBezTo>
                    <a:pt x="73" y="9"/>
                    <a:pt x="69" y="13"/>
                    <a:pt x="65" y="17"/>
                  </a:cubicBezTo>
                  <a:cubicBezTo>
                    <a:pt x="68" y="14"/>
                    <a:pt x="70" y="10"/>
                    <a:pt x="73" y="6"/>
                  </a:cubicBezTo>
                  <a:cubicBezTo>
                    <a:pt x="73" y="6"/>
                    <a:pt x="72" y="5"/>
                    <a:pt x="72" y="6"/>
                  </a:cubicBezTo>
                  <a:cubicBezTo>
                    <a:pt x="67" y="9"/>
                    <a:pt x="63" y="14"/>
                    <a:pt x="58" y="18"/>
                  </a:cubicBezTo>
                  <a:cubicBezTo>
                    <a:pt x="59" y="17"/>
                    <a:pt x="60" y="16"/>
                    <a:pt x="61" y="15"/>
                  </a:cubicBezTo>
                  <a:cubicBezTo>
                    <a:pt x="64" y="12"/>
                    <a:pt x="66" y="9"/>
                    <a:pt x="69" y="6"/>
                  </a:cubicBezTo>
                  <a:cubicBezTo>
                    <a:pt x="69" y="6"/>
                    <a:pt x="68" y="5"/>
                    <a:pt x="68" y="6"/>
                  </a:cubicBezTo>
                  <a:cubicBezTo>
                    <a:pt x="64" y="9"/>
                    <a:pt x="60" y="12"/>
                    <a:pt x="56" y="16"/>
                  </a:cubicBezTo>
                  <a:cubicBezTo>
                    <a:pt x="56" y="16"/>
                    <a:pt x="56" y="16"/>
                    <a:pt x="56" y="16"/>
                  </a:cubicBezTo>
                  <a:cubicBezTo>
                    <a:pt x="59" y="12"/>
                    <a:pt x="62" y="9"/>
                    <a:pt x="64" y="6"/>
                  </a:cubicBezTo>
                  <a:cubicBezTo>
                    <a:pt x="64" y="5"/>
                    <a:pt x="64" y="5"/>
                    <a:pt x="64" y="5"/>
                  </a:cubicBezTo>
                  <a:cubicBezTo>
                    <a:pt x="58" y="8"/>
                    <a:pt x="55" y="13"/>
                    <a:pt x="50" y="17"/>
                  </a:cubicBezTo>
                  <a:cubicBezTo>
                    <a:pt x="44" y="23"/>
                    <a:pt x="52" y="14"/>
                    <a:pt x="53" y="12"/>
                  </a:cubicBezTo>
                  <a:cubicBezTo>
                    <a:pt x="55" y="10"/>
                    <a:pt x="57" y="8"/>
                    <a:pt x="59" y="5"/>
                  </a:cubicBezTo>
                  <a:cubicBezTo>
                    <a:pt x="59" y="5"/>
                    <a:pt x="59" y="4"/>
                    <a:pt x="59" y="5"/>
                  </a:cubicBezTo>
                  <a:cubicBezTo>
                    <a:pt x="55" y="7"/>
                    <a:pt x="51" y="10"/>
                    <a:pt x="48" y="14"/>
                  </a:cubicBezTo>
                  <a:cubicBezTo>
                    <a:pt x="47" y="14"/>
                    <a:pt x="47" y="15"/>
                    <a:pt x="47" y="15"/>
                  </a:cubicBezTo>
                  <a:cubicBezTo>
                    <a:pt x="47" y="15"/>
                    <a:pt x="47" y="15"/>
                    <a:pt x="47" y="15"/>
                  </a:cubicBezTo>
                  <a:cubicBezTo>
                    <a:pt x="47" y="14"/>
                    <a:pt x="47" y="14"/>
                    <a:pt x="48" y="13"/>
                  </a:cubicBezTo>
                  <a:cubicBezTo>
                    <a:pt x="49" y="10"/>
                    <a:pt x="52" y="8"/>
                    <a:pt x="54" y="5"/>
                  </a:cubicBezTo>
                  <a:cubicBezTo>
                    <a:pt x="54" y="5"/>
                    <a:pt x="54" y="4"/>
                    <a:pt x="54" y="5"/>
                  </a:cubicBezTo>
                  <a:cubicBezTo>
                    <a:pt x="52" y="6"/>
                    <a:pt x="50" y="7"/>
                    <a:pt x="48" y="9"/>
                  </a:cubicBezTo>
                  <a:cubicBezTo>
                    <a:pt x="48" y="9"/>
                    <a:pt x="47" y="10"/>
                    <a:pt x="47" y="11"/>
                  </a:cubicBezTo>
                  <a:cubicBezTo>
                    <a:pt x="47" y="10"/>
                    <a:pt x="47" y="10"/>
                    <a:pt x="47" y="10"/>
                  </a:cubicBezTo>
                  <a:cubicBezTo>
                    <a:pt x="48" y="8"/>
                    <a:pt x="49" y="6"/>
                    <a:pt x="51" y="5"/>
                  </a:cubicBezTo>
                  <a:cubicBezTo>
                    <a:pt x="52" y="4"/>
                    <a:pt x="51" y="4"/>
                    <a:pt x="51" y="4"/>
                  </a:cubicBezTo>
                  <a:cubicBezTo>
                    <a:pt x="54" y="4"/>
                    <a:pt x="57" y="4"/>
                    <a:pt x="60" y="5"/>
                  </a:cubicBezTo>
                  <a:close/>
                  <a:moveTo>
                    <a:pt x="28" y="92"/>
                  </a:moveTo>
                  <a:cubicBezTo>
                    <a:pt x="28" y="92"/>
                    <a:pt x="28" y="92"/>
                    <a:pt x="28" y="92"/>
                  </a:cubicBezTo>
                  <a:cubicBezTo>
                    <a:pt x="25" y="94"/>
                    <a:pt x="22" y="97"/>
                    <a:pt x="20" y="99"/>
                  </a:cubicBezTo>
                  <a:cubicBezTo>
                    <a:pt x="21" y="97"/>
                    <a:pt x="23" y="94"/>
                    <a:pt x="25" y="92"/>
                  </a:cubicBezTo>
                  <a:cubicBezTo>
                    <a:pt x="26" y="92"/>
                    <a:pt x="27" y="92"/>
                    <a:pt x="28" y="92"/>
                  </a:cubicBezTo>
                  <a:close/>
                  <a:moveTo>
                    <a:pt x="13" y="96"/>
                  </a:moveTo>
                  <a:cubicBezTo>
                    <a:pt x="14" y="95"/>
                    <a:pt x="15" y="94"/>
                    <a:pt x="17" y="93"/>
                  </a:cubicBezTo>
                  <a:cubicBezTo>
                    <a:pt x="13" y="96"/>
                    <a:pt x="10" y="99"/>
                    <a:pt x="7" y="102"/>
                  </a:cubicBezTo>
                  <a:cubicBezTo>
                    <a:pt x="8" y="100"/>
                    <a:pt x="10" y="97"/>
                    <a:pt x="13" y="96"/>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253"/>
            <p:cNvSpPr>
              <a:spLocks noEditPoints="1"/>
            </p:cNvSpPr>
            <p:nvPr/>
          </p:nvSpPr>
          <p:spPr bwMode="auto">
            <a:xfrm>
              <a:off x="5286621" y="1388497"/>
              <a:ext cx="487363" cy="492125"/>
            </a:xfrm>
            <a:custGeom>
              <a:avLst/>
              <a:gdLst>
                <a:gd name="T0" fmla="*/ 10 w 115"/>
                <a:gd name="T1" fmla="*/ 2 h 116"/>
                <a:gd name="T2" fmla="*/ 69 w 115"/>
                <a:gd name="T3" fmla="*/ 83 h 116"/>
                <a:gd name="T4" fmla="*/ 91 w 115"/>
                <a:gd name="T5" fmla="*/ 70 h 116"/>
                <a:gd name="T6" fmla="*/ 35 w 115"/>
                <a:gd name="T7" fmla="*/ 22 h 116"/>
                <a:gd name="T8" fmla="*/ 31 w 115"/>
                <a:gd name="T9" fmla="*/ 23 h 116"/>
                <a:gd name="T10" fmla="*/ 42 w 115"/>
                <a:gd name="T11" fmla="*/ 26 h 116"/>
                <a:gd name="T12" fmla="*/ 42 w 115"/>
                <a:gd name="T13" fmla="*/ 39 h 116"/>
                <a:gd name="T14" fmla="*/ 44 w 115"/>
                <a:gd name="T15" fmla="*/ 41 h 116"/>
                <a:gd name="T16" fmla="*/ 47 w 115"/>
                <a:gd name="T17" fmla="*/ 41 h 116"/>
                <a:gd name="T18" fmla="*/ 83 w 115"/>
                <a:gd name="T19" fmla="*/ 79 h 116"/>
                <a:gd name="T20" fmla="*/ 95 w 115"/>
                <a:gd name="T21" fmla="*/ 106 h 116"/>
                <a:gd name="T22" fmla="*/ 89 w 115"/>
                <a:gd name="T23" fmla="*/ 97 h 116"/>
                <a:gd name="T24" fmla="*/ 90 w 115"/>
                <a:gd name="T25" fmla="*/ 105 h 116"/>
                <a:gd name="T26" fmla="*/ 94 w 115"/>
                <a:gd name="T27" fmla="*/ 99 h 116"/>
                <a:gd name="T28" fmla="*/ 93 w 115"/>
                <a:gd name="T29" fmla="*/ 72 h 116"/>
                <a:gd name="T30" fmla="*/ 62 w 115"/>
                <a:gd name="T31" fmla="*/ 69 h 116"/>
                <a:gd name="T32" fmla="*/ 74 w 115"/>
                <a:gd name="T33" fmla="*/ 53 h 116"/>
                <a:gd name="T34" fmla="*/ 73 w 115"/>
                <a:gd name="T35" fmla="*/ 56 h 116"/>
                <a:gd name="T36" fmla="*/ 68 w 115"/>
                <a:gd name="T37" fmla="*/ 61 h 116"/>
                <a:gd name="T38" fmla="*/ 74 w 115"/>
                <a:gd name="T39" fmla="*/ 86 h 116"/>
                <a:gd name="T40" fmla="*/ 73 w 115"/>
                <a:gd name="T41" fmla="*/ 60 h 116"/>
                <a:gd name="T42" fmla="*/ 71 w 115"/>
                <a:gd name="T43" fmla="*/ 83 h 116"/>
                <a:gd name="T44" fmla="*/ 66 w 115"/>
                <a:gd name="T45" fmla="*/ 71 h 116"/>
                <a:gd name="T46" fmla="*/ 78 w 115"/>
                <a:gd name="T47" fmla="*/ 92 h 116"/>
                <a:gd name="T48" fmla="*/ 79 w 115"/>
                <a:gd name="T49" fmla="*/ 75 h 116"/>
                <a:gd name="T50" fmla="*/ 79 w 115"/>
                <a:gd name="T51" fmla="*/ 92 h 116"/>
                <a:gd name="T52" fmla="*/ 75 w 115"/>
                <a:gd name="T53" fmla="*/ 81 h 116"/>
                <a:gd name="T54" fmla="*/ 81 w 115"/>
                <a:gd name="T55" fmla="*/ 60 h 116"/>
                <a:gd name="T56" fmla="*/ 42 w 115"/>
                <a:gd name="T57" fmla="*/ 44 h 116"/>
                <a:gd name="T58" fmla="*/ 48 w 115"/>
                <a:gd name="T59" fmla="*/ 40 h 116"/>
                <a:gd name="T60" fmla="*/ 43 w 115"/>
                <a:gd name="T61" fmla="*/ 44 h 116"/>
                <a:gd name="T62" fmla="*/ 50 w 115"/>
                <a:gd name="T63" fmla="*/ 53 h 116"/>
                <a:gd name="T64" fmla="*/ 49 w 115"/>
                <a:gd name="T65" fmla="*/ 50 h 116"/>
                <a:gd name="T66" fmla="*/ 54 w 115"/>
                <a:gd name="T67" fmla="*/ 60 h 116"/>
                <a:gd name="T68" fmla="*/ 61 w 115"/>
                <a:gd name="T69" fmla="*/ 58 h 116"/>
                <a:gd name="T70" fmla="*/ 64 w 115"/>
                <a:gd name="T71" fmla="*/ 45 h 116"/>
                <a:gd name="T72" fmla="*/ 63 w 115"/>
                <a:gd name="T73" fmla="*/ 43 h 116"/>
                <a:gd name="T74" fmla="*/ 56 w 115"/>
                <a:gd name="T75" fmla="*/ 37 h 116"/>
                <a:gd name="T76" fmla="*/ 34 w 115"/>
                <a:gd name="T77" fmla="*/ 32 h 116"/>
                <a:gd name="T78" fmla="*/ 42 w 115"/>
                <a:gd name="T79" fmla="*/ 27 h 116"/>
                <a:gd name="T80" fmla="*/ 65 w 115"/>
                <a:gd name="T81" fmla="*/ 64 h 116"/>
                <a:gd name="T82" fmla="*/ 79 w 115"/>
                <a:gd name="T83" fmla="*/ 93 h 116"/>
                <a:gd name="T84" fmla="*/ 79 w 115"/>
                <a:gd name="T85" fmla="*/ 93 h 116"/>
                <a:gd name="T86" fmla="*/ 88 w 115"/>
                <a:gd name="T87" fmla="*/ 105 h 116"/>
                <a:gd name="T88" fmla="*/ 96 w 115"/>
                <a:gd name="T89" fmla="*/ 85 h 116"/>
                <a:gd name="T90" fmla="*/ 94 w 115"/>
                <a:gd name="T91" fmla="*/ 109 h 116"/>
                <a:gd name="T92" fmla="*/ 97 w 115"/>
                <a:gd name="T93" fmla="*/ 111 h 116"/>
                <a:gd name="T94" fmla="*/ 107 w 115"/>
                <a:gd name="T95" fmla="*/ 89 h 116"/>
                <a:gd name="T96" fmla="*/ 103 w 115"/>
                <a:gd name="T97" fmla="*/ 110 h 116"/>
                <a:gd name="T98" fmla="*/ 110 w 115"/>
                <a:gd name="T99" fmla="*/ 95 h 116"/>
                <a:gd name="T100" fmla="*/ 67 w 115"/>
                <a:gd name="T101" fmla="*/ 47 h 116"/>
                <a:gd name="T102" fmla="*/ 6 w 115"/>
                <a:gd name="T103" fmla="*/ 4 h 116"/>
                <a:gd name="T104" fmla="*/ 31 w 115"/>
                <a:gd name="T105" fmla="*/ 19 h 116"/>
                <a:gd name="T106" fmla="*/ 26 w 115"/>
                <a:gd name="T107" fmla="*/ 24 h 116"/>
                <a:gd name="T108" fmla="*/ 100 w 115"/>
                <a:gd name="T109" fmla="*/ 113 h 116"/>
                <a:gd name="T110" fmla="*/ 107 w 115"/>
                <a:gd name="T111" fmla="*/ 91 h 116"/>
                <a:gd name="T112" fmla="*/ 105 w 115"/>
                <a:gd name="T113" fmla="*/ 112 h 116"/>
                <a:gd name="T114" fmla="*/ 104 w 115"/>
                <a:gd name="T115"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116">
                  <a:moveTo>
                    <a:pt x="115" y="103"/>
                  </a:moveTo>
                  <a:cubicBezTo>
                    <a:pt x="114" y="95"/>
                    <a:pt x="109" y="88"/>
                    <a:pt x="104" y="82"/>
                  </a:cubicBezTo>
                  <a:cubicBezTo>
                    <a:pt x="98" y="75"/>
                    <a:pt x="91" y="67"/>
                    <a:pt x="84" y="60"/>
                  </a:cubicBezTo>
                  <a:cubicBezTo>
                    <a:pt x="68" y="44"/>
                    <a:pt x="50" y="29"/>
                    <a:pt x="31" y="16"/>
                  </a:cubicBezTo>
                  <a:cubicBezTo>
                    <a:pt x="31" y="16"/>
                    <a:pt x="30" y="16"/>
                    <a:pt x="30" y="16"/>
                  </a:cubicBezTo>
                  <a:cubicBezTo>
                    <a:pt x="27" y="11"/>
                    <a:pt x="22" y="6"/>
                    <a:pt x="18" y="1"/>
                  </a:cubicBezTo>
                  <a:cubicBezTo>
                    <a:pt x="18" y="1"/>
                    <a:pt x="18" y="1"/>
                    <a:pt x="18" y="1"/>
                  </a:cubicBezTo>
                  <a:cubicBezTo>
                    <a:pt x="18" y="0"/>
                    <a:pt x="17" y="0"/>
                    <a:pt x="17" y="0"/>
                  </a:cubicBezTo>
                  <a:cubicBezTo>
                    <a:pt x="15" y="1"/>
                    <a:pt x="13" y="2"/>
                    <a:pt x="10" y="2"/>
                  </a:cubicBezTo>
                  <a:cubicBezTo>
                    <a:pt x="8" y="3"/>
                    <a:pt x="5" y="2"/>
                    <a:pt x="3" y="0"/>
                  </a:cubicBezTo>
                  <a:cubicBezTo>
                    <a:pt x="3" y="0"/>
                    <a:pt x="2" y="0"/>
                    <a:pt x="2" y="0"/>
                  </a:cubicBezTo>
                  <a:cubicBezTo>
                    <a:pt x="1" y="0"/>
                    <a:pt x="0" y="1"/>
                    <a:pt x="1" y="2"/>
                  </a:cubicBezTo>
                  <a:cubicBezTo>
                    <a:pt x="4" y="5"/>
                    <a:pt x="7" y="9"/>
                    <a:pt x="5" y="13"/>
                  </a:cubicBezTo>
                  <a:cubicBezTo>
                    <a:pt x="4" y="14"/>
                    <a:pt x="5" y="14"/>
                    <a:pt x="6" y="14"/>
                  </a:cubicBezTo>
                  <a:cubicBezTo>
                    <a:pt x="11" y="18"/>
                    <a:pt x="18" y="20"/>
                    <a:pt x="23" y="24"/>
                  </a:cubicBezTo>
                  <a:cubicBezTo>
                    <a:pt x="23" y="24"/>
                    <a:pt x="23" y="24"/>
                    <a:pt x="24" y="24"/>
                  </a:cubicBezTo>
                  <a:cubicBezTo>
                    <a:pt x="31" y="32"/>
                    <a:pt x="38" y="41"/>
                    <a:pt x="44" y="50"/>
                  </a:cubicBezTo>
                  <a:cubicBezTo>
                    <a:pt x="53" y="61"/>
                    <a:pt x="61" y="72"/>
                    <a:pt x="69" y="83"/>
                  </a:cubicBezTo>
                  <a:cubicBezTo>
                    <a:pt x="75" y="92"/>
                    <a:pt x="81" y="101"/>
                    <a:pt x="89" y="108"/>
                  </a:cubicBezTo>
                  <a:cubicBezTo>
                    <a:pt x="93" y="113"/>
                    <a:pt x="99" y="116"/>
                    <a:pt x="106" y="115"/>
                  </a:cubicBezTo>
                  <a:cubicBezTo>
                    <a:pt x="112" y="114"/>
                    <a:pt x="115" y="109"/>
                    <a:pt x="115" y="103"/>
                  </a:cubicBezTo>
                  <a:close/>
                  <a:moveTo>
                    <a:pt x="85" y="101"/>
                  </a:moveTo>
                  <a:cubicBezTo>
                    <a:pt x="84" y="100"/>
                    <a:pt x="83" y="99"/>
                    <a:pt x="82" y="98"/>
                  </a:cubicBezTo>
                  <a:cubicBezTo>
                    <a:pt x="84" y="94"/>
                    <a:pt x="85" y="89"/>
                    <a:pt x="86" y="84"/>
                  </a:cubicBezTo>
                  <a:cubicBezTo>
                    <a:pt x="87" y="82"/>
                    <a:pt x="88" y="79"/>
                    <a:pt x="88" y="77"/>
                  </a:cubicBezTo>
                  <a:cubicBezTo>
                    <a:pt x="89" y="74"/>
                    <a:pt x="90" y="72"/>
                    <a:pt x="91" y="70"/>
                  </a:cubicBezTo>
                  <a:cubicBezTo>
                    <a:pt x="91" y="70"/>
                    <a:pt x="91" y="70"/>
                    <a:pt x="91" y="70"/>
                  </a:cubicBezTo>
                  <a:cubicBezTo>
                    <a:pt x="90" y="81"/>
                    <a:pt x="86" y="91"/>
                    <a:pt x="85" y="102"/>
                  </a:cubicBezTo>
                  <a:cubicBezTo>
                    <a:pt x="85" y="102"/>
                    <a:pt x="85" y="101"/>
                    <a:pt x="85" y="101"/>
                  </a:cubicBezTo>
                  <a:close/>
                  <a:moveTo>
                    <a:pt x="34" y="21"/>
                  </a:moveTo>
                  <a:cubicBezTo>
                    <a:pt x="33" y="23"/>
                    <a:pt x="31" y="25"/>
                    <a:pt x="31" y="27"/>
                  </a:cubicBezTo>
                  <a:cubicBezTo>
                    <a:pt x="31" y="25"/>
                    <a:pt x="32" y="23"/>
                    <a:pt x="33" y="20"/>
                  </a:cubicBezTo>
                  <a:cubicBezTo>
                    <a:pt x="34" y="21"/>
                    <a:pt x="35" y="22"/>
                    <a:pt x="36" y="22"/>
                  </a:cubicBezTo>
                  <a:cubicBezTo>
                    <a:pt x="36" y="22"/>
                    <a:pt x="36" y="22"/>
                    <a:pt x="36" y="22"/>
                  </a:cubicBezTo>
                  <a:cubicBezTo>
                    <a:pt x="34" y="24"/>
                    <a:pt x="33" y="27"/>
                    <a:pt x="32" y="29"/>
                  </a:cubicBezTo>
                  <a:cubicBezTo>
                    <a:pt x="33" y="28"/>
                    <a:pt x="34" y="24"/>
                    <a:pt x="35" y="22"/>
                  </a:cubicBezTo>
                  <a:cubicBezTo>
                    <a:pt x="35" y="21"/>
                    <a:pt x="34" y="21"/>
                    <a:pt x="34" y="21"/>
                  </a:cubicBezTo>
                  <a:close/>
                  <a:moveTo>
                    <a:pt x="29" y="20"/>
                  </a:moveTo>
                  <a:cubicBezTo>
                    <a:pt x="29" y="19"/>
                    <a:pt x="30" y="19"/>
                    <a:pt x="30" y="18"/>
                  </a:cubicBezTo>
                  <a:cubicBezTo>
                    <a:pt x="30" y="18"/>
                    <a:pt x="30" y="18"/>
                    <a:pt x="31" y="19"/>
                  </a:cubicBezTo>
                  <a:cubicBezTo>
                    <a:pt x="30" y="20"/>
                    <a:pt x="30" y="21"/>
                    <a:pt x="29" y="22"/>
                  </a:cubicBezTo>
                  <a:cubicBezTo>
                    <a:pt x="27" y="26"/>
                    <a:pt x="29" y="21"/>
                    <a:pt x="29" y="20"/>
                  </a:cubicBezTo>
                  <a:cubicBezTo>
                    <a:pt x="29" y="20"/>
                    <a:pt x="29" y="20"/>
                    <a:pt x="29" y="20"/>
                  </a:cubicBezTo>
                  <a:close/>
                  <a:moveTo>
                    <a:pt x="33" y="20"/>
                  </a:moveTo>
                  <a:cubicBezTo>
                    <a:pt x="32" y="21"/>
                    <a:pt x="31" y="22"/>
                    <a:pt x="31" y="23"/>
                  </a:cubicBezTo>
                  <a:cubicBezTo>
                    <a:pt x="30" y="23"/>
                    <a:pt x="29" y="27"/>
                    <a:pt x="30" y="24"/>
                  </a:cubicBezTo>
                  <a:cubicBezTo>
                    <a:pt x="31" y="23"/>
                    <a:pt x="31" y="21"/>
                    <a:pt x="31" y="19"/>
                  </a:cubicBezTo>
                  <a:cubicBezTo>
                    <a:pt x="32" y="19"/>
                    <a:pt x="32" y="20"/>
                    <a:pt x="33" y="20"/>
                  </a:cubicBezTo>
                  <a:close/>
                  <a:moveTo>
                    <a:pt x="38" y="24"/>
                  </a:moveTo>
                  <a:cubicBezTo>
                    <a:pt x="37" y="26"/>
                    <a:pt x="36" y="29"/>
                    <a:pt x="34" y="31"/>
                  </a:cubicBezTo>
                  <a:cubicBezTo>
                    <a:pt x="35" y="30"/>
                    <a:pt x="36" y="25"/>
                    <a:pt x="37" y="23"/>
                  </a:cubicBezTo>
                  <a:cubicBezTo>
                    <a:pt x="37" y="23"/>
                    <a:pt x="37" y="23"/>
                    <a:pt x="37" y="23"/>
                  </a:cubicBezTo>
                  <a:cubicBezTo>
                    <a:pt x="37" y="23"/>
                    <a:pt x="38" y="23"/>
                    <a:pt x="38" y="24"/>
                  </a:cubicBezTo>
                  <a:close/>
                  <a:moveTo>
                    <a:pt x="42" y="26"/>
                  </a:moveTo>
                  <a:cubicBezTo>
                    <a:pt x="40" y="29"/>
                    <a:pt x="39" y="32"/>
                    <a:pt x="37" y="35"/>
                  </a:cubicBezTo>
                  <a:cubicBezTo>
                    <a:pt x="39" y="33"/>
                    <a:pt x="40" y="29"/>
                    <a:pt x="41" y="25"/>
                  </a:cubicBezTo>
                  <a:cubicBezTo>
                    <a:pt x="41" y="26"/>
                    <a:pt x="42" y="26"/>
                    <a:pt x="42" y="26"/>
                  </a:cubicBezTo>
                  <a:close/>
                  <a:moveTo>
                    <a:pt x="44" y="28"/>
                  </a:moveTo>
                  <a:cubicBezTo>
                    <a:pt x="43" y="32"/>
                    <a:pt x="41" y="36"/>
                    <a:pt x="40" y="39"/>
                  </a:cubicBezTo>
                  <a:cubicBezTo>
                    <a:pt x="41" y="35"/>
                    <a:pt x="42" y="31"/>
                    <a:pt x="43" y="27"/>
                  </a:cubicBezTo>
                  <a:cubicBezTo>
                    <a:pt x="43" y="27"/>
                    <a:pt x="44" y="28"/>
                    <a:pt x="44" y="28"/>
                  </a:cubicBezTo>
                  <a:close/>
                  <a:moveTo>
                    <a:pt x="47" y="30"/>
                  </a:moveTo>
                  <a:cubicBezTo>
                    <a:pt x="45" y="33"/>
                    <a:pt x="44" y="36"/>
                    <a:pt x="42" y="39"/>
                  </a:cubicBezTo>
                  <a:cubicBezTo>
                    <a:pt x="42" y="41"/>
                    <a:pt x="42" y="41"/>
                    <a:pt x="42" y="39"/>
                  </a:cubicBezTo>
                  <a:cubicBezTo>
                    <a:pt x="42" y="38"/>
                    <a:pt x="43" y="37"/>
                    <a:pt x="43" y="36"/>
                  </a:cubicBezTo>
                  <a:cubicBezTo>
                    <a:pt x="43" y="34"/>
                    <a:pt x="44" y="31"/>
                    <a:pt x="45" y="29"/>
                  </a:cubicBezTo>
                  <a:cubicBezTo>
                    <a:pt x="46" y="29"/>
                    <a:pt x="46" y="30"/>
                    <a:pt x="47" y="30"/>
                  </a:cubicBezTo>
                  <a:close/>
                  <a:moveTo>
                    <a:pt x="50" y="32"/>
                  </a:moveTo>
                  <a:cubicBezTo>
                    <a:pt x="50" y="32"/>
                    <a:pt x="50" y="32"/>
                    <a:pt x="50" y="32"/>
                  </a:cubicBezTo>
                  <a:cubicBezTo>
                    <a:pt x="48" y="34"/>
                    <a:pt x="47" y="35"/>
                    <a:pt x="46" y="37"/>
                  </a:cubicBezTo>
                  <a:cubicBezTo>
                    <a:pt x="46" y="38"/>
                    <a:pt x="45" y="39"/>
                    <a:pt x="45" y="40"/>
                  </a:cubicBezTo>
                  <a:cubicBezTo>
                    <a:pt x="45" y="40"/>
                    <a:pt x="44" y="41"/>
                    <a:pt x="44" y="41"/>
                  </a:cubicBezTo>
                  <a:cubicBezTo>
                    <a:pt x="46" y="37"/>
                    <a:pt x="46" y="34"/>
                    <a:pt x="47" y="31"/>
                  </a:cubicBezTo>
                  <a:cubicBezTo>
                    <a:pt x="48" y="31"/>
                    <a:pt x="49" y="32"/>
                    <a:pt x="50" y="32"/>
                  </a:cubicBezTo>
                  <a:close/>
                  <a:moveTo>
                    <a:pt x="53" y="35"/>
                  </a:moveTo>
                  <a:cubicBezTo>
                    <a:pt x="52" y="37"/>
                    <a:pt x="51" y="38"/>
                    <a:pt x="50" y="40"/>
                  </a:cubicBezTo>
                  <a:cubicBezTo>
                    <a:pt x="50" y="41"/>
                    <a:pt x="49" y="42"/>
                    <a:pt x="49" y="43"/>
                  </a:cubicBezTo>
                  <a:cubicBezTo>
                    <a:pt x="48" y="44"/>
                    <a:pt x="47" y="46"/>
                    <a:pt x="47" y="48"/>
                  </a:cubicBezTo>
                  <a:cubicBezTo>
                    <a:pt x="47" y="43"/>
                    <a:pt x="50" y="38"/>
                    <a:pt x="51" y="34"/>
                  </a:cubicBezTo>
                  <a:cubicBezTo>
                    <a:pt x="52" y="34"/>
                    <a:pt x="51" y="34"/>
                    <a:pt x="51" y="34"/>
                  </a:cubicBezTo>
                  <a:cubicBezTo>
                    <a:pt x="49" y="36"/>
                    <a:pt x="48" y="39"/>
                    <a:pt x="47" y="41"/>
                  </a:cubicBezTo>
                  <a:cubicBezTo>
                    <a:pt x="47" y="41"/>
                    <a:pt x="47" y="40"/>
                    <a:pt x="47" y="39"/>
                  </a:cubicBezTo>
                  <a:cubicBezTo>
                    <a:pt x="48" y="37"/>
                    <a:pt x="49" y="35"/>
                    <a:pt x="50" y="33"/>
                  </a:cubicBezTo>
                  <a:cubicBezTo>
                    <a:pt x="51" y="33"/>
                    <a:pt x="52" y="34"/>
                    <a:pt x="53" y="35"/>
                  </a:cubicBezTo>
                  <a:close/>
                  <a:moveTo>
                    <a:pt x="55" y="37"/>
                  </a:moveTo>
                  <a:cubicBezTo>
                    <a:pt x="54" y="39"/>
                    <a:pt x="52" y="42"/>
                    <a:pt x="51" y="45"/>
                  </a:cubicBezTo>
                  <a:cubicBezTo>
                    <a:pt x="52" y="42"/>
                    <a:pt x="53" y="39"/>
                    <a:pt x="54" y="36"/>
                  </a:cubicBezTo>
                  <a:cubicBezTo>
                    <a:pt x="54" y="36"/>
                    <a:pt x="55" y="36"/>
                    <a:pt x="55" y="37"/>
                  </a:cubicBezTo>
                  <a:close/>
                  <a:moveTo>
                    <a:pt x="87" y="66"/>
                  </a:moveTo>
                  <a:cubicBezTo>
                    <a:pt x="85" y="70"/>
                    <a:pt x="84" y="75"/>
                    <a:pt x="83" y="79"/>
                  </a:cubicBezTo>
                  <a:cubicBezTo>
                    <a:pt x="82" y="81"/>
                    <a:pt x="81" y="83"/>
                    <a:pt x="81" y="86"/>
                  </a:cubicBezTo>
                  <a:cubicBezTo>
                    <a:pt x="82" y="78"/>
                    <a:pt x="84" y="71"/>
                    <a:pt x="85" y="64"/>
                  </a:cubicBezTo>
                  <a:cubicBezTo>
                    <a:pt x="86" y="64"/>
                    <a:pt x="86" y="65"/>
                    <a:pt x="87" y="66"/>
                  </a:cubicBezTo>
                  <a:close/>
                  <a:moveTo>
                    <a:pt x="102" y="83"/>
                  </a:moveTo>
                  <a:cubicBezTo>
                    <a:pt x="101" y="87"/>
                    <a:pt x="100" y="92"/>
                    <a:pt x="99" y="96"/>
                  </a:cubicBezTo>
                  <a:cubicBezTo>
                    <a:pt x="98" y="99"/>
                    <a:pt x="97" y="101"/>
                    <a:pt x="96" y="104"/>
                  </a:cubicBezTo>
                  <a:cubicBezTo>
                    <a:pt x="96" y="105"/>
                    <a:pt x="95" y="106"/>
                    <a:pt x="95" y="107"/>
                  </a:cubicBezTo>
                  <a:cubicBezTo>
                    <a:pt x="95" y="107"/>
                    <a:pt x="95" y="107"/>
                    <a:pt x="95" y="107"/>
                  </a:cubicBezTo>
                  <a:cubicBezTo>
                    <a:pt x="95" y="107"/>
                    <a:pt x="95" y="107"/>
                    <a:pt x="95" y="106"/>
                  </a:cubicBezTo>
                  <a:cubicBezTo>
                    <a:pt x="95" y="102"/>
                    <a:pt x="97" y="98"/>
                    <a:pt x="98" y="94"/>
                  </a:cubicBezTo>
                  <a:cubicBezTo>
                    <a:pt x="99" y="90"/>
                    <a:pt x="101" y="86"/>
                    <a:pt x="101" y="82"/>
                  </a:cubicBezTo>
                  <a:cubicBezTo>
                    <a:pt x="102" y="82"/>
                    <a:pt x="102" y="83"/>
                    <a:pt x="102" y="83"/>
                  </a:cubicBezTo>
                  <a:close/>
                  <a:moveTo>
                    <a:pt x="95" y="75"/>
                  </a:moveTo>
                  <a:cubicBezTo>
                    <a:pt x="94" y="79"/>
                    <a:pt x="93" y="83"/>
                    <a:pt x="92" y="87"/>
                  </a:cubicBezTo>
                  <a:cubicBezTo>
                    <a:pt x="92" y="90"/>
                    <a:pt x="91" y="92"/>
                    <a:pt x="90" y="94"/>
                  </a:cubicBezTo>
                  <a:cubicBezTo>
                    <a:pt x="90" y="97"/>
                    <a:pt x="89" y="100"/>
                    <a:pt x="88" y="102"/>
                  </a:cubicBezTo>
                  <a:cubicBezTo>
                    <a:pt x="88" y="105"/>
                    <a:pt x="88" y="103"/>
                    <a:pt x="88" y="102"/>
                  </a:cubicBezTo>
                  <a:cubicBezTo>
                    <a:pt x="89" y="101"/>
                    <a:pt x="89" y="99"/>
                    <a:pt x="89" y="97"/>
                  </a:cubicBezTo>
                  <a:cubicBezTo>
                    <a:pt x="90" y="95"/>
                    <a:pt x="91" y="92"/>
                    <a:pt x="91" y="89"/>
                  </a:cubicBezTo>
                  <a:cubicBezTo>
                    <a:pt x="93" y="84"/>
                    <a:pt x="93" y="78"/>
                    <a:pt x="93" y="73"/>
                  </a:cubicBezTo>
                  <a:cubicBezTo>
                    <a:pt x="94" y="73"/>
                    <a:pt x="95" y="74"/>
                    <a:pt x="95" y="75"/>
                  </a:cubicBezTo>
                  <a:close/>
                  <a:moveTo>
                    <a:pt x="96" y="75"/>
                  </a:moveTo>
                  <a:cubicBezTo>
                    <a:pt x="96" y="76"/>
                    <a:pt x="97" y="76"/>
                    <a:pt x="97" y="77"/>
                  </a:cubicBezTo>
                  <a:cubicBezTo>
                    <a:pt x="96" y="82"/>
                    <a:pt x="95" y="88"/>
                    <a:pt x="93" y="93"/>
                  </a:cubicBezTo>
                  <a:cubicBezTo>
                    <a:pt x="92" y="95"/>
                    <a:pt x="92" y="97"/>
                    <a:pt x="92" y="100"/>
                  </a:cubicBezTo>
                  <a:cubicBezTo>
                    <a:pt x="91" y="101"/>
                    <a:pt x="91" y="102"/>
                    <a:pt x="91" y="103"/>
                  </a:cubicBezTo>
                  <a:cubicBezTo>
                    <a:pt x="91" y="103"/>
                    <a:pt x="90" y="108"/>
                    <a:pt x="90" y="105"/>
                  </a:cubicBezTo>
                  <a:cubicBezTo>
                    <a:pt x="91" y="99"/>
                    <a:pt x="93" y="94"/>
                    <a:pt x="93" y="89"/>
                  </a:cubicBezTo>
                  <a:cubicBezTo>
                    <a:pt x="94" y="86"/>
                    <a:pt x="94" y="83"/>
                    <a:pt x="94" y="81"/>
                  </a:cubicBezTo>
                  <a:cubicBezTo>
                    <a:pt x="94" y="79"/>
                    <a:pt x="95" y="77"/>
                    <a:pt x="96" y="75"/>
                  </a:cubicBezTo>
                  <a:close/>
                  <a:moveTo>
                    <a:pt x="97" y="79"/>
                  </a:moveTo>
                  <a:cubicBezTo>
                    <a:pt x="98" y="79"/>
                    <a:pt x="98" y="78"/>
                    <a:pt x="98" y="78"/>
                  </a:cubicBezTo>
                  <a:cubicBezTo>
                    <a:pt x="98" y="78"/>
                    <a:pt x="98" y="78"/>
                    <a:pt x="98" y="78"/>
                  </a:cubicBezTo>
                  <a:cubicBezTo>
                    <a:pt x="99" y="79"/>
                    <a:pt x="100" y="80"/>
                    <a:pt x="101" y="81"/>
                  </a:cubicBezTo>
                  <a:cubicBezTo>
                    <a:pt x="98" y="89"/>
                    <a:pt x="97" y="97"/>
                    <a:pt x="93" y="105"/>
                  </a:cubicBezTo>
                  <a:cubicBezTo>
                    <a:pt x="94" y="104"/>
                    <a:pt x="94" y="101"/>
                    <a:pt x="94" y="99"/>
                  </a:cubicBezTo>
                  <a:cubicBezTo>
                    <a:pt x="94" y="96"/>
                    <a:pt x="95" y="94"/>
                    <a:pt x="95" y="92"/>
                  </a:cubicBezTo>
                  <a:cubicBezTo>
                    <a:pt x="96" y="87"/>
                    <a:pt x="97" y="83"/>
                    <a:pt x="97" y="79"/>
                  </a:cubicBezTo>
                  <a:close/>
                  <a:moveTo>
                    <a:pt x="93" y="72"/>
                  </a:moveTo>
                  <a:cubicBezTo>
                    <a:pt x="91" y="77"/>
                    <a:pt x="90" y="82"/>
                    <a:pt x="89" y="86"/>
                  </a:cubicBezTo>
                  <a:cubicBezTo>
                    <a:pt x="88" y="89"/>
                    <a:pt x="88" y="92"/>
                    <a:pt x="87" y="95"/>
                  </a:cubicBezTo>
                  <a:cubicBezTo>
                    <a:pt x="87" y="96"/>
                    <a:pt x="86" y="98"/>
                    <a:pt x="86" y="99"/>
                  </a:cubicBezTo>
                  <a:cubicBezTo>
                    <a:pt x="85" y="102"/>
                    <a:pt x="86" y="100"/>
                    <a:pt x="86" y="99"/>
                  </a:cubicBezTo>
                  <a:cubicBezTo>
                    <a:pt x="87" y="89"/>
                    <a:pt x="90" y="80"/>
                    <a:pt x="91" y="70"/>
                  </a:cubicBezTo>
                  <a:cubicBezTo>
                    <a:pt x="92" y="71"/>
                    <a:pt x="92" y="71"/>
                    <a:pt x="93" y="72"/>
                  </a:cubicBezTo>
                  <a:close/>
                  <a:moveTo>
                    <a:pt x="90" y="69"/>
                  </a:moveTo>
                  <a:cubicBezTo>
                    <a:pt x="88" y="73"/>
                    <a:pt x="87" y="78"/>
                    <a:pt x="86" y="82"/>
                  </a:cubicBezTo>
                  <a:cubicBezTo>
                    <a:pt x="86" y="85"/>
                    <a:pt x="85" y="87"/>
                    <a:pt x="85" y="90"/>
                  </a:cubicBezTo>
                  <a:cubicBezTo>
                    <a:pt x="84" y="91"/>
                    <a:pt x="84" y="93"/>
                    <a:pt x="83" y="94"/>
                  </a:cubicBezTo>
                  <a:cubicBezTo>
                    <a:pt x="84" y="90"/>
                    <a:pt x="84" y="86"/>
                    <a:pt x="86" y="81"/>
                  </a:cubicBezTo>
                  <a:cubicBezTo>
                    <a:pt x="86" y="79"/>
                    <a:pt x="87" y="76"/>
                    <a:pt x="87" y="73"/>
                  </a:cubicBezTo>
                  <a:cubicBezTo>
                    <a:pt x="87" y="71"/>
                    <a:pt x="88" y="69"/>
                    <a:pt x="88" y="67"/>
                  </a:cubicBezTo>
                  <a:cubicBezTo>
                    <a:pt x="89" y="68"/>
                    <a:pt x="89" y="68"/>
                    <a:pt x="90" y="69"/>
                  </a:cubicBezTo>
                  <a:close/>
                  <a:moveTo>
                    <a:pt x="62" y="69"/>
                  </a:moveTo>
                  <a:cubicBezTo>
                    <a:pt x="63" y="68"/>
                    <a:pt x="65" y="66"/>
                    <a:pt x="65" y="65"/>
                  </a:cubicBezTo>
                  <a:cubicBezTo>
                    <a:pt x="64" y="67"/>
                    <a:pt x="64" y="70"/>
                    <a:pt x="63" y="72"/>
                  </a:cubicBezTo>
                  <a:cubicBezTo>
                    <a:pt x="62" y="70"/>
                    <a:pt x="62" y="69"/>
                    <a:pt x="61" y="68"/>
                  </a:cubicBezTo>
                  <a:cubicBezTo>
                    <a:pt x="61" y="68"/>
                    <a:pt x="61" y="68"/>
                    <a:pt x="61" y="68"/>
                  </a:cubicBezTo>
                  <a:cubicBezTo>
                    <a:pt x="62" y="67"/>
                    <a:pt x="62" y="67"/>
                    <a:pt x="62" y="66"/>
                  </a:cubicBezTo>
                  <a:cubicBezTo>
                    <a:pt x="62" y="67"/>
                    <a:pt x="62" y="69"/>
                    <a:pt x="62" y="69"/>
                  </a:cubicBezTo>
                  <a:cubicBezTo>
                    <a:pt x="62" y="70"/>
                    <a:pt x="62" y="70"/>
                    <a:pt x="62" y="69"/>
                  </a:cubicBezTo>
                  <a:close/>
                  <a:moveTo>
                    <a:pt x="68" y="61"/>
                  </a:moveTo>
                  <a:cubicBezTo>
                    <a:pt x="71" y="59"/>
                    <a:pt x="73" y="56"/>
                    <a:pt x="74" y="53"/>
                  </a:cubicBezTo>
                  <a:cubicBezTo>
                    <a:pt x="75" y="54"/>
                    <a:pt x="75" y="55"/>
                    <a:pt x="76" y="55"/>
                  </a:cubicBezTo>
                  <a:cubicBezTo>
                    <a:pt x="76" y="55"/>
                    <a:pt x="76" y="55"/>
                    <a:pt x="76" y="56"/>
                  </a:cubicBezTo>
                  <a:cubicBezTo>
                    <a:pt x="75" y="59"/>
                    <a:pt x="74" y="63"/>
                    <a:pt x="73" y="67"/>
                  </a:cubicBezTo>
                  <a:cubicBezTo>
                    <a:pt x="72" y="71"/>
                    <a:pt x="71" y="75"/>
                    <a:pt x="70" y="79"/>
                  </a:cubicBezTo>
                  <a:cubicBezTo>
                    <a:pt x="71" y="75"/>
                    <a:pt x="71" y="71"/>
                    <a:pt x="72" y="67"/>
                  </a:cubicBezTo>
                  <a:cubicBezTo>
                    <a:pt x="73" y="63"/>
                    <a:pt x="74" y="59"/>
                    <a:pt x="74" y="54"/>
                  </a:cubicBezTo>
                  <a:cubicBezTo>
                    <a:pt x="74" y="54"/>
                    <a:pt x="74" y="54"/>
                    <a:pt x="74" y="54"/>
                  </a:cubicBezTo>
                  <a:cubicBezTo>
                    <a:pt x="74" y="55"/>
                    <a:pt x="74" y="55"/>
                    <a:pt x="73" y="55"/>
                  </a:cubicBezTo>
                  <a:cubicBezTo>
                    <a:pt x="73" y="55"/>
                    <a:pt x="73" y="56"/>
                    <a:pt x="73" y="56"/>
                  </a:cubicBezTo>
                  <a:cubicBezTo>
                    <a:pt x="73" y="59"/>
                    <a:pt x="72" y="62"/>
                    <a:pt x="71" y="65"/>
                  </a:cubicBezTo>
                  <a:cubicBezTo>
                    <a:pt x="70" y="68"/>
                    <a:pt x="69" y="72"/>
                    <a:pt x="68" y="75"/>
                  </a:cubicBezTo>
                  <a:cubicBezTo>
                    <a:pt x="68" y="78"/>
                    <a:pt x="68" y="74"/>
                    <a:pt x="68" y="73"/>
                  </a:cubicBezTo>
                  <a:cubicBezTo>
                    <a:pt x="69" y="71"/>
                    <a:pt x="69" y="69"/>
                    <a:pt x="69" y="67"/>
                  </a:cubicBezTo>
                  <a:cubicBezTo>
                    <a:pt x="70" y="64"/>
                    <a:pt x="72" y="61"/>
                    <a:pt x="72" y="58"/>
                  </a:cubicBezTo>
                  <a:cubicBezTo>
                    <a:pt x="72" y="58"/>
                    <a:pt x="71" y="58"/>
                    <a:pt x="71" y="58"/>
                  </a:cubicBezTo>
                  <a:cubicBezTo>
                    <a:pt x="70" y="61"/>
                    <a:pt x="69" y="64"/>
                    <a:pt x="68" y="68"/>
                  </a:cubicBezTo>
                  <a:cubicBezTo>
                    <a:pt x="68" y="65"/>
                    <a:pt x="68" y="63"/>
                    <a:pt x="68" y="61"/>
                  </a:cubicBezTo>
                  <a:cubicBezTo>
                    <a:pt x="68" y="61"/>
                    <a:pt x="68" y="61"/>
                    <a:pt x="68" y="61"/>
                  </a:cubicBezTo>
                  <a:close/>
                  <a:moveTo>
                    <a:pt x="74" y="86"/>
                  </a:moveTo>
                  <a:cubicBezTo>
                    <a:pt x="74" y="86"/>
                    <a:pt x="74" y="86"/>
                    <a:pt x="74" y="86"/>
                  </a:cubicBezTo>
                  <a:cubicBezTo>
                    <a:pt x="73" y="85"/>
                    <a:pt x="72" y="84"/>
                    <a:pt x="71" y="83"/>
                  </a:cubicBezTo>
                  <a:cubicBezTo>
                    <a:pt x="72" y="83"/>
                    <a:pt x="72" y="83"/>
                    <a:pt x="72" y="83"/>
                  </a:cubicBezTo>
                  <a:cubicBezTo>
                    <a:pt x="73" y="79"/>
                    <a:pt x="74" y="75"/>
                    <a:pt x="75" y="71"/>
                  </a:cubicBezTo>
                  <a:cubicBezTo>
                    <a:pt x="76" y="69"/>
                    <a:pt x="77" y="67"/>
                    <a:pt x="77" y="65"/>
                  </a:cubicBezTo>
                  <a:cubicBezTo>
                    <a:pt x="78" y="64"/>
                    <a:pt x="78" y="63"/>
                    <a:pt x="78" y="62"/>
                  </a:cubicBezTo>
                  <a:cubicBezTo>
                    <a:pt x="77" y="66"/>
                    <a:pt x="77" y="69"/>
                    <a:pt x="76" y="73"/>
                  </a:cubicBezTo>
                  <a:cubicBezTo>
                    <a:pt x="75" y="77"/>
                    <a:pt x="75" y="81"/>
                    <a:pt x="74" y="86"/>
                  </a:cubicBezTo>
                  <a:close/>
                  <a:moveTo>
                    <a:pt x="67" y="71"/>
                  </a:moveTo>
                  <a:cubicBezTo>
                    <a:pt x="67" y="70"/>
                    <a:pt x="67" y="70"/>
                    <a:pt x="68" y="69"/>
                  </a:cubicBezTo>
                  <a:cubicBezTo>
                    <a:pt x="69" y="67"/>
                    <a:pt x="69" y="64"/>
                    <a:pt x="70" y="62"/>
                  </a:cubicBezTo>
                  <a:cubicBezTo>
                    <a:pt x="70" y="62"/>
                    <a:pt x="71" y="58"/>
                    <a:pt x="71" y="60"/>
                  </a:cubicBezTo>
                  <a:cubicBezTo>
                    <a:pt x="71" y="61"/>
                    <a:pt x="70" y="62"/>
                    <a:pt x="70" y="64"/>
                  </a:cubicBezTo>
                  <a:cubicBezTo>
                    <a:pt x="68" y="68"/>
                    <a:pt x="68" y="73"/>
                    <a:pt x="67" y="77"/>
                  </a:cubicBezTo>
                  <a:cubicBezTo>
                    <a:pt x="67" y="77"/>
                    <a:pt x="68" y="77"/>
                    <a:pt x="68" y="77"/>
                  </a:cubicBezTo>
                  <a:cubicBezTo>
                    <a:pt x="70" y="74"/>
                    <a:pt x="70" y="70"/>
                    <a:pt x="71" y="66"/>
                  </a:cubicBezTo>
                  <a:cubicBezTo>
                    <a:pt x="72" y="64"/>
                    <a:pt x="72" y="62"/>
                    <a:pt x="73" y="60"/>
                  </a:cubicBezTo>
                  <a:cubicBezTo>
                    <a:pt x="73" y="60"/>
                    <a:pt x="73" y="60"/>
                    <a:pt x="73" y="60"/>
                  </a:cubicBezTo>
                  <a:cubicBezTo>
                    <a:pt x="73" y="62"/>
                    <a:pt x="72" y="65"/>
                    <a:pt x="71" y="67"/>
                  </a:cubicBezTo>
                  <a:cubicBezTo>
                    <a:pt x="70" y="71"/>
                    <a:pt x="70" y="75"/>
                    <a:pt x="69" y="80"/>
                  </a:cubicBezTo>
                  <a:cubicBezTo>
                    <a:pt x="69" y="80"/>
                    <a:pt x="69" y="80"/>
                    <a:pt x="69" y="80"/>
                  </a:cubicBezTo>
                  <a:cubicBezTo>
                    <a:pt x="68" y="78"/>
                    <a:pt x="67" y="77"/>
                    <a:pt x="66" y="75"/>
                  </a:cubicBezTo>
                  <a:cubicBezTo>
                    <a:pt x="66" y="75"/>
                    <a:pt x="66" y="75"/>
                    <a:pt x="66" y="75"/>
                  </a:cubicBezTo>
                  <a:cubicBezTo>
                    <a:pt x="66" y="74"/>
                    <a:pt x="67" y="72"/>
                    <a:pt x="67" y="71"/>
                  </a:cubicBezTo>
                  <a:close/>
                  <a:moveTo>
                    <a:pt x="71" y="83"/>
                  </a:moveTo>
                  <a:cubicBezTo>
                    <a:pt x="71" y="83"/>
                    <a:pt x="71" y="83"/>
                    <a:pt x="71" y="83"/>
                  </a:cubicBezTo>
                  <a:cubicBezTo>
                    <a:pt x="71" y="82"/>
                    <a:pt x="70" y="81"/>
                    <a:pt x="69" y="80"/>
                  </a:cubicBezTo>
                  <a:cubicBezTo>
                    <a:pt x="69" y="80"/>
                    <a:pt x="70" y="80"/>
                    <a:pt x="70" y="80"/>
                  </a:cubicBezTo>
                  <a:cubicBezTo>
                    <a:pt x="73" y="72"/>
                    <a:pt x="74" y="64"/>
                    <a:pt x="76" y="57"/>
                  </a:cubicBezTo>
                  <a:cubicBezTo>
                    <a:pt x="76" y="58"/>
                    <a:pt x="76" y="60"/>
                    <a:pt x="75" y="62"/>
                  </a:cubicBezTo>
                  <a:cubicBezTo>
                    <a:pt x="75" y="64"/>
                    <a:pt x="74" y="67"/>
                    <a:pt x="74" y="69"/>
                  </a:cubicBezTo>
                  <a:cubicBezTo>
                    <a:pt x="73" y="73"/>
                    <a:pt x="72" y="78"/>
                    <a:pt x="71" y="83"/>
                  </a:cubicBezTo>
                  <a:close/>
                  <a:moveTo>
                    <a:pt x="68" y="63"/>
                  </a:moveTo>
                  <a:cubicBezTo>
                    <a:pt x="68" y="66"/>
                    <a:pt x="67" y="68"/>
                    <a:pt x="66" y="71"/>
                  </a:cubicBezTo>
                  <a:cubicBezTo>
                    <a:pt x="66" y="71"/>
                    <a:pt x="66" y="71"/>
                    <a:pt x="66" y="71"/>
                  </a:cubicBezTo>
                  <a:cubicBezTo>
                    <a:pt x="66" y="72"/>
                    <a:pt x="66" y="72"/>
                    <a:pt x="66" y="72"/>
                  </a:cubicBezTo>
                  <a:cubicBezTo>
                    <a:pt x="65" y="73"/>
                    <a:pt x="65" y="74"/>
                    <a:pt x="66" y="74"/>
                  </a:cubicBezTo>
                  <a:cubicBezTo>
                    <a:pt x="66" y="74"/>
                    <a:pt x="65" y="74"/>
                    <a:pt x="65" y="74"/>
                  </a:cubicBezTo>
                  <a:cubicBezTo>
                    <a:pt x="65" y="74"/>
                    <a:pt x="64" y="73"/>
                    <a:pt x="64" y="72"/>
                  </a:cubicBezTo>
                  <a:cubicBezTo>
                    <a:pt x="64" y="72"/>
                    <a:pt x="64" y="72"/>
                    <a:pt x="64" y="72"/>
                  </a:cubicBezTo>
                  <a:cubicBezTo>
                    <a:pt x="65" y="70"/>
                    <a:pt x="65" y="68"/>
                    <a:pt x="66" y="66"/>
                  </a:cubicBezTo>
                  <a:cubicBezTo>
                    <a:pt x="66" y="65"/>
                    <a:pt x="67" y="64"/>
                    <a:pt x="67" y="63"/>
                  </a:cubicBezTo>
                  <a:cubicBezTo>
                    <a:pt x="68" y="62"/>
                    <a:pt x="68" y="62"/>
                    <a:pt x="68" y="63"/>
                  </a:cubicBezTo>
                  <a:close/>
                  <a:moveTo>
                    <a:pt x="78" y="92"/>
                  </a:moveTo>
                  <a:cubicBezTo>
                    <a:pt x="78" y="92"/>
                    <a:pt x="78" y="92"/>
                    <a:pt x="78" y="92"/>
                  </a:cubicBezTo>
                  <a:cubicBezTo>
                    <a:pt x="78" y="92"/>
                    <a:pt x="77" y="91"/>
                    <a:pt x="76" y="90"/>
                  </a:cubicBezTo>
                  <a:cubicBezTo>
                    <a:pt x="75" y="89"/>
                    <a:pt x="75" y="87"/>
                    <a:pt x="74" y="86"/>
                  </a:cubicBezTo>
                  <a:cubicBezTo>
                    <a:pt x="74" y="86"/>
                    <a:pt x="74" y="86"/>
                    <a:pt x="74" y="86"/>
                  </a:cubicBezTo>
                  <a:cubicBezTo>
                    <a:pt x="74" y="85"/>
                    <a:pt x="74" y="85"/>
                    <a:pt x="74" y="85"/>
                  </a:cubicBezTo>
                  <a:cubicBezTo>
                    <a:pt x="75" y="85"/>
                    <a:pt x="75" y="84"/>
                    <a:pt x="75" y="84"/>
                  </a:cubicBezTo>
                  <a:cubicBezTo>
                    <a:pt x="76" y="80"/>
                    <a:pt x="77" y="76"/>
                    <a:pt x="78" y="72"/>
                  </a:cubicBezTo>
                  <a:cubicBezTo>
                    <a:pt x="79" y="71"/>
                    <a:pt x="80" y="69"/>
                    <a:pt x="80" y="67"/>
                  </a:cubicBezTo>
                  <a:cubicBezTo>
                    <a:pt x="80" y="70"/>
                    <a:pt x="80" y="72"/>
                    <a:pt x="79" y="75"/>
                  </a:cubicBezTo>
                  <a:cubicBezTo>
                    <a:pt x="77" y="80"/>
                    <a:pt x="78" y="84"/>
                    <a:pt x="76" y="89"/>
                  </a:cubicBezTo>
                  <a:cubicBezTo>
                    <a:pt x="76" y="89"/>
                    <a:pt x="76" y="89"/>
                    <a:pt x="76" y="89"/>
                  </a:cubicBezTo>
                  <a:cubicBezTo>
                    <a:pt x="78" y="85"/>
                    <a:pt x="79" y="80"/>
                    <a:pt x="80" y="76"/>
                  </a:cubicBezTo>
                  <a:cubicBezTo>
                    <a:pt x="81" y="74"/>
                    <a:pt x="81" y="72"/>
                    <a:pt x="82" y="70"/>
                  </a:cubicBezTo>
                  <a:cubicBezTo>
                    <a:pt x="83" y="69"/>
                    <a:pt x="84" y="65"/>
                    <a:pt x="84" y="64"/>
                  </a:cubicBezTo>
                  <a:cubicBezTo>
                    <a:pt x="84" y="69"/>
                    <a:pt x="83" y="74"/>
                    <a:pt x="82" y="79"/>
                  </a:cubicBezTo>
                  <a:cubicBezTo>
                    <a:pt x="81" y="81"/>
                    <a:pt x="81" y="84"/>
                    <a:pt x="80" y="86"/>
                  </a:cubicBezTo>
                  <a:cubicBezTo>
                    <a:pt x="80" y="87"/>
                    <a:pt x="79" y="88"/>
                    <a:pt x="79" y="90"/>
                  </a:cubicBezTo>
                  <a:cubicBezTo>
                    <a:pt x="79" y="90"/>
                    <a:pt x="79" y="91"/>
                    <a:pt x="79" y="92"/>
                  </a:cubicBezTo>
                  <a:cubicBezTo>
                    <a:pt x="78" y="92"/>
                    <a:pt x="78" y="92"/>
                    <a:pt x="78" y="92"/>
                  </a:cubicBezTo>
                  <a:close/>
                  <a:moveTo>
                    <a:pt x="84" y="63"/>
                  </a:moveTo>
                  <a:cubicBezTo>
                    <a:pt x="82" y="67"/>
                    <a:pt x="81" y="72"/>
                    <a:pt x="79" y="77"/>
                  </a:cubicBezTo>
                  <a:cubicBezTo>
                    <a:pt x="79" y="78"/>
                    <a:pt x="79" y="79"/>
                    <a:pt x="79" y="80"/>
                  </a:cubicBezTo>
                  <a:cubicBezTo>
                    <a:pt x="79" y="78"/>
                    <a:pt x="79" y="76"/>
                    <a:pt x="80" y="74"/>
                  </a:cubicBezTo>
                  <a:cubicBezTo>
                    <a:pt x="81" y="70"/>
                    <a:pt x="81" y="65"/>
                    <a:pt x="82" y="61"/>
                  </a:cubicBezTo>
                  <a:cubicBezTo>
                    <a:pt x="83" y="62"/>
                    <a:pt x="83" y="62"/>
                    <a:pt x="84" y="63"/>
                  </a:cubicBezTo>
                  <a:close/>
                  <a:moveTo>
                    <a:pt x="78" y="71"/>
                  </a:moveTo>
                  <a:cubicBezTo>
                    <a:pt x="77" y="74"/>
                    <a:pt x="76" y="78"/>
                    <a:pt x="75" y="81"/>
                  </a:cubicBezTo>
                  <a:cubicBezTo>
                    <a:pt x="75" y="81"/>
                    <a:pt x="75" y="80"/>
                    <a:pt x="75" y="80"/>
                  </a:cubicBezTo>
                  <a:cubicBezTo>
                    <a:pt x="76" y="78"/>
                    <a:pt x="76" y="75"/>
                    <a:pt x="76" y="73"/>
                  </a:cubicBezTo>
                  <a:cubicBezTo>
                    <a:pt x="77" y="68"/>
                    <a:pt x="78" y="63"/>
                    <a:pt x="79" y="59"/>
                  </a:cubicBezTo>
                  <a:cubicBezTo>
                    <a:pt x="79" y="58"/>
                    <a:pt x="79" y="58"/>
                    <a:pt x="79" y="58"/>
                  </a:cubicBezTo>
                  <a:cubicBezTo>
                    <a:pt x="77" y="63"/>
                    <a:pt x="76" y="67"/>
                    <a:pt x="75" y="71"/>
                  </a:cubicBezTo>
                  <a:cubicBezTo>
                    <a:pt x="74" y="74"/>
                    <a:pt x="73" y="76"/>
                    <a:pt x="73" y="79"/>
                  </a:cubicBezTo>
                  <a:cubicBezTo>
                    <a:pt x="73" y="75"/>
                    <a:pt x="74" y="71"/>
                    <a:pt x="75" y="67"/>
                  </a:cubicBezTo>
                  <a:cubicBezTo>
                    <a:pt x="76" y="63"/>
                    <a:pt x="77" y="59"/>
                    <a:pt x="77" y="56"/>
                  </a:cubicBezTo>
                  <a:cubicBezTo>
                    <a:pt x="78" y="57"/>
                    <a:pt x="80" y="59"/>
                    <a:pt x="81" y="60"/>
                  </a:cubicBezTo>
                  <a:cubicBezTo>
                    <a:pt x="80" y="64"/>
                    <a:pt x="80" y="68"/>
                    <a:pt x="78" y="71"/>
                  </a:cubicBezTo>
                  <a:close/>
                  <a:moveTo>
                    <a:pt x="72" y="52"/>
                  </a:moveTo>
                  <a:cubicBezTo>
                    <a:pt x="70" y="58"/>
                    <a:pt x="64" y="63"/>
                    <a:pt x="58" y="64"/>
                  </a:cubicBezTo>
                  <a:cubicBezTo>
                    <a:pt x="57" y="63"/>
                    <a:pt x="57" y="63"/>
                    <a:pt x="56" y="62"/>
                  </a:cubicBezTo>
                  <a:cubicBezTo>
                    <a:pt x="63" y="61"/>
                    <a:pt x="67" y="55"/>
                    <a:pt x="70" y="50"/>
                  </a:cubicBezTo>
                  <a:cubicBezTo>
                    <a:pt x="71" y="50"/>
                    <a:pt x="71" y="51"/>
                    <a:pt x="72" y="52"/>
                  </a:cubicBezTo>
                  <a:close/>
                  <a:moveTo>
                    <a:pt x="42" y="42"/>
                  </a:moveTo>
                  <a:cubicBezTo>
                    <a:pt x="44" y="38"/>
                    <a:pt x="45" y="34"/>
                    <a:pt x="47" y="31"/>
                  </a:cubicBezTo>
                  <a:cubicBezTo>
                    <a:pt x="45" y="35"/>
                    <a:pt x="45" y="40"/>
                    <a:pt x="42" y="44"/>
                  </a:cubicBezTo>
                  <a:cubicBezTo>
                    <a:pt x="41" y="43"/>
                    <a:pt x="41" y="41"/>
                    <a:pt x="40" y="40"/>
                  </a:cubicBezTo>
                  <a:cubicBezTo>
                    <a:pt x="40" y="40"/>
                    <a:pt x="40" y="40"/>
                    <a:pt x="40" y="40"/>
                  </a:cubicBezTo>
                  <a:cubicBezTo>
                    <a:pt x="41" y="38"/>
                    <a:pt x="42" y="35"/>
                    <a:pt x="43" y="33"/>
                  </a:cubicBezTo>
                  <a:cubicBezTo>
                    <a:pt x="43" y="33"/>
                    <a:pt x="43" y="33"/>
                    <a:pt x="43" y="34"/>
                  </a:cubicBezTo>
                  <a:cubicBezTo>
                    <a:pt x="42" y="36"/>
                    <a:pt x="42" y="39"/>
                    <a:pt x="41" y="42"/>
                  </a:cubicBezTo>
                  <a:cubicBezTo>
                    <a:pt x="41" y="42"/>
                    <a:pt x="42" y="42"/>
                    <a:pt x="42" y="42"/>
                  </a:cubicBezTo>
                  <a:close/>
                  <a:moveTo>
                    <a:pt x="44" y="46"/>
                  </a:moveTo>
                  <a:cubicBezTo>
                    <a:pt x="44" y="46"/>
                    <a:pt x="45" y="46"/>
                    <a:pt x="45" y="46"/>
                  </a:cubicBezTo>
                  <a:cubicBezTo>
                    <a:pt x="46" y="44"/>
                    <a:pt x="47" y="42"/>
                    <a:pt x="48" y="40"/>
                  </a:cubicBezTo>
                  <a:cubicBezTo>
                    <a:pt x="48" y="39"/>
                    <a:pt x="49" y="38"/>
                    <a:pt x="49" y="37"/>
                  </a:cubicBezTo>
                  <a:cubicBezTo>
                    <a:pt x="49" y="37"/>
                    <a:pt x="51" y="33"/>
                    <a:pt x="50" y="36"/>
                  </a:cubicBezTo>
                  <a:cubicBezTo>
                    <a:pt x="48" y="40"/>
                    <a:pt x="46" y="44"/>
                    <a:pt x="46" y="48"/>
                  </a:cubicBezTo>
                  <a:cubicBezTo>
                    <a:pt x="46" y="49"/>
                    <a:pt x="46" y="49"/>
                    <a:pt x="47" y="49"/>
                  </a:cubicBezTo>
                  <a:cubicBezTo>
                    <a:pt x="49" y="45"/>
                    <a:pt x="51" y="40"/>
                    <a:pt x="53" y="36"/>
                  </a:cubicBezTo>
                  <a:cubicBezTo>
                    <a:pt x="51" y="40"/>
                    <a:pt x="50" y="45"/>
                    <a:pt x="48" y="49"/>
                  </a:cubicBezTo>
                  <a:cubicBezTo>
                    <a:pt x="48" y="50"/>
                    <a:pt x="48" y="50"/>
                    <a:pt x="48" y="51"/>
                  </a:cubicBezTo>
                  <a:cubicBezTo>
                    <a:pt x="48" y="51"/>
                    <a:pt x="48" y="51"/>
                    <a:pt x="48" y="51"/>
                  </a:cubicBezTo>
                  <a:cubicBezTo>
                    <a:pt x="46" y="49"/>
                    <a:pt x="44" y="46"/>
                    <a:pt x="43" y="44"/>
                  </a:cubicBezTo>
                  <a:cubicBezTo>
                    <a:pt x="45" y="41"/>
                    <a:pt x="48" y="37"/>
                    <a:pt x="49" y="33"/>
                  </a:cubicBezTo>
                  <a:cubicBezTo>
                    <a:pt x="48" y="38"/>
                    <a:pt x="46" y="42"/>
                    <a:pt x="44" y="46"/>
                  </a:cubicBezTo>
                  <a:close/>
                  <a:moveTo>
                    <a:pt x="49" y="50"/>
                  </a:moveTo>
                  <a:cubicBezTo>
                    <a:pt x="49" y="49"/>
                    <a:pt x="50" y="48"/>
                    <a:pt x="50" y="48"/>
                  </a:cubicBezTo>
                  <a:cubicBezTo>
                    <a:pt x="50" y="47"/>
                    <a:pt x="51" y="45"/>
                    <a:pt x="52" y="44"/>
                  </a:cubicBezTo>
                  <a:cubicBezTo>
                    <a:pt x="52" y="43"/>
                    <a:pt x="53" y="42"/>
                    <a:pt x="53" y="41"/>
                  </a:cubicBezTo>
                  <a:cubicBezTo>
                    <a:pt x="54" y="40"/>
                    <a:pt x="56" y="35"/>
                    <a:pt x="55" y="38"/>
                  </a:cubicBezTo>
                  <a:cubicBezTo>
                    <a:pt x="53" y="43"/>
                    <a:pt x="52" y="48"/>
                    <a:pt x="50" y="53"/>
                  </a:cubicBezTo>
                  <a:cubicBezTo>
                    <a:pt x="50" y="53"/>
                    <a:pt x="50" y="53"/>
                    <a:pt x="50" y="53"/>
                  </a:cubicBezTo>
                  <a:cubicBezTo>
                    <a:pt x="52" y="51"/>
                    <a:pt x="53" y="49"/>
                    <a:pt x="54" y="47"/>
                  </a:cubicBezTo>
                  <a:cubicBezTo>
                    <a:pt x="55" y="45"/>
                    <a:pt x="56" y="44"/>
                    <a:pt x="56" y="43"/>
                  </a:cubicBezTo>
                  <a:cubicBezTo>
                    <a:pt x="57" y="42"/>
                    <a:pt x="59" y="38"/>
                    <a:pt x="58" y="40"/>
                  </a:cubicBezTo>
                  <a:cubicBezTo>
                    <a:pt x="58" y="43"/>
                    <a:pt x="56" y="46"/>
                    <a:pt x="54" y="49"/>
                  </a:cubicBezTo>
                  <a:cubicBezTo>
                    <a:pt x="53" y="52"/>
                    <a:pt x="53" y="54"/>
                    <a:pt x="52" y="56"/>
                  </a:cubicBezTo>
                  <a:cubicBezTo>
                    <a:pt x="51" y="56"/>
                    <a:pt x="51" y="55"/>
                    <a:pt x="50" y="54"/>
                  </a:cubicBezTo>
                  <a:cubicBezTo>
                    <a:pt x="49" y="53"/>
                    <a:pt x="49" y="52"/>
                    <a:pt x="48" y="51"/>
                  </a:cubicBezTo>
                  <a:cubicBezTo>
                    <a:pt x="48" y="51"/>
                    <a:pt x="48" y="51"/>
                    <a:pt x="48" y="51"/>
                  </a:cubicBezTo>
                  <a:cubicBezTo>
                    <a:pt x="48" y="51"/>
                    <a:pt x="49" y="50"/>
                    <a:pt x="49" y="50"/>
                  </a:cubicBezTo>
                  <a:cubicBezTo>
                    <a:pt x="49" y="50"/>
                    <a:pt x="49" y="50"/>
                    <a:pt x="49" y="50"/>
                  </a:cubicBezTo>
                  <a:close/>
                  <a:moveTo>
                    <a:pt x="58" y="49"/>
                  </a:moveTo>
                  <a:cubicBezTo>
                    <a:pt x="57" y="52"/>
                    <a:pt x="56" y="55"/>
                    <a:pt x="55" y="58"/>
                  </a:cubicBezTo>
                  <a:cubicBezTo>
                    <a:pt x="55" y="59"/>
                    <a:pt x="56" y="59"/>
                    <a:pt x="56" y="59"/>
                  </a:cubicBezTo>
                  <a:cubicBezTo>
                    <a:pt x="58" y="54"/>
                    <a:pt x="60" y="48"/>
                    <a:pt x="63" y="44"/>
                  </a:cubicBezTo>
                  <a:cubicBezTo>
                    <a:pt x="62" y="46"/>
                    <a:pt x="61" y="49"/>
                    <a:pt x="60" y="51"/>
                  </a:cubicBezTo>
                  <a:cubicBezTo>
                    <a:pt x="59" y="54"/>
                    <a:pt x="58" y="57"/>
                    <a:pt x="58" y="59"/>
                  </a:cubicBezTo>
                  <a:cubicBezTo>
                    <a:pt x="58" y="59"/>
                    <a:pt x="58" y="59"/>
                    <a:pt x="58" y="59"/>
                  </a:cubicBezTo>
                  <a:cubicBezTo>
                    <a:pt x="57" y="60"/>
                    <a:pt x="56" y="60"/>
                    <a:pt x="54" y="60"/>
                  </a:cubicBezTo>
                  <a:cubicBezTo>
                    <a:pt x="54" y="59"/>
                    <a:pt x="53" y="58"/>
                    <a:pt x="52" y="57"/>
                  </a:cubicBezTo>
                  <a:cubicBezTo>
                    <a:pt x="55" y="53"/>
                    <a:pt x="57" y="47"/>
                    <a:pt x="60" y="42"/>
                  </a:cubicBezTo>
                  <a:cubicBezTo>
                    <a:pt x="61" y="40"/>
                    <a:pt x="59" y="45"/>
                    <a:pt x="59" y="45"/>
                  </a:cubicBezTo>
                  <a:cubicBezTo>
                    <a:pt x="59" y="47"/>
                    <a:pt x="58" y="48"/>
                    <a:pt x="58" y="49"/>
                  </a:cubicBezTo>
                  <a:close/>
                  <a:moveTo>
                    <a:pt x="58" y="59"/>
                  </a:moveTo>
                  <a:cubicBezTo>
                    <a:pt x="61" y="55"/>
                    <a:pt x="62" y="51"/>
                    <a:pt x="64" y="46"/>
                  </a:cubicBezTo>
                  <a:cubicBezTo>
                    <a:pt x="65" y="45"/>
                    <a:pt x="64" y="45"/>
                    <a:pt x="64" y="46"/>
                  </a:cubicBezTo>
                  <a:cubicBezTo>
                    <a:pt x="64" y="48"/>
                    <a:pt x="64" y="50"/>
                    <a:pt x="63" y="51"/>
                  </a:cubicBezTo>
                  <a:cubicBezTo>
                    <a:pt x="63" y="54"/>
                    <a:pt x="62" y="55"/>
                    <a:pt x="61" y="58"/>
                  </a:cubicBezTo>
                  <a:cubicBezTo>
                    <a:pt x="60" y="58"/>
                    <a:pt x="59" y="59"/>
                    <a:pt x="58" y="59"/>
                  </a:cubicBezTo>
                  <a:close/>
                  <a:moveTo>
                    <a:pt x="62" y="55"/>
                  </a:moveTo>
                  <a:cubicBezTo>
                    <a:pt x="63" y="53"/>
                    <a:pt x="64" y="52"/>
                    <a:pt x="64" y="51"/>
                  </a:cubicBezTo>
                  <a:cubicBezTo>
                    <a:pt x="65" y="49"/>
                    <a:pt x="65" y="47"/>
                    <a:pt x="65" y="45"/>
                  </a:cubicBezTo>
                  <a:cubicBezTo>
                    <a:pt x="65" y="46"/>
                    <a:pt x="66" y="46"/>
                    <a:pt x="66" y="46"/>
                  </a:cubicBezTo>
                  <a:cubicBezTo>
                    <a:pt x="66" y="46"/>
                    <a:pt x="66" y="46"/>
                    <a:pt x="66" y="46"/>
                  </a:cubicBezTo>
                  <a:cubicBezTo>
                    <a:pt x="66" y="49"/>
                    <a:pt x="65" y="51"/>
                    <a:pt x="64" y="53"/>
                  </a:cubicBezTo>
                  <a:cubicBezTo>
                    <a:pt x="64" y="54"/>
                    <a:pt x="61" y="60"/>
                    <a:pt x="62" y="55"/>
                  </a:cubicBezTo>
                  <a:close/>
                  <a:moveTo>
                    <a:pt x="64" y="45"/>
                  </a:moveTo>
                  <a:cubicBezTo>
                    <a:pt x="63" y="47"/>
                    <a:pt x="63" y="49"/>
                    <a:pt x="62" y="51"/>
                  </a:cubicBezTo>
                  <a:cubicBezTo>
                    <a:pt x="61" y="54"/>
                    <a:pt x="59" y="56"/>
                    <a:pt x="58" y="58"/>
                  </a:cubicBezTo>
                  <a:cubicBezTo>
                    <a:pt x="60" y="54"/>
                    <a:pt x="62" y="49"/>
                    <a:pt x="63" y="44"/>
                  </a:cubicBezTo>
                  <a:cubicBezTo>
                    <a:pt x="64" y="44"/>
                    <a:pt x="64" y="44"/>
                    <a:pt x="64" y="45"/>
                  </a:cubicBezTo>
                  <a:close/>
                  <a:moveTo>
                    <a:pt x="63" y="43"/>
                  </a:moveTo>
                  <a:cubicBezTo>
                    <a:pt x="60" y="48"/>
                    <a:pt x="58" y="53"/>
                    <a:pt x="56" y="57"/>
                  </a:cubicBezTo>
                  <a:cubicBezTo>
                    <a:pt x="57" y="55"/>
                    <a:pt x="58" y="51"/>
                    <a:pt x="59" y="49"/>
                  </a:cubicBezTo>
                  <a:cubicBezTo>
                    <a:pt x="59" y="46"/>
                    <a:pt x="60" y="44"/>
                    <a:pt x="61" y="42"/>
                  </a:cubicBezTo>
                  <a:cubicBezTo>
                    <a:pt x="61" y="42"/>
                    <a:pt x="62" y="43"/>
                    <a:pt x="63" y="43"/>
                  </a:cubicBezTo>
                  <a:close/>
                  <a:moveTo>
                    <a:pt x="53" y="56"/>
                  </a:moveTo>
                  <a:cubicBezTo>
                    <a:pt x="52" y="58"/>
                    <a:pt x="54" y="52"/>
                    <a:pt x="54" y="52"/>
                  </a:cubicBezTo>
                  <a:cubicBezTo>
                    <a:pt x="55" y="50"/>
                    <a:pt x="55" y="48"/>
                    <a:pt x="56" y="46"/>
                  </a:cubicBezTo>
                  <a:cubicBezTo>
                    <a:pt x="57" y="44"/>
                    <a:pt x="58" y="42"/>
                    <a:pt x="59" y="40"/>
                  </a:cubicBezTo>
                  <a:cubicBezTo>
                    <a:pt x="59" y="40"/>
                    <a:pt x="60" y="41"/>
                    <a:pt x="60" y="41"/>
                  </a:cubicBezTo>
                  <a:cubicBezTo>
                    <a:pt x="57" y="45"/>
                    <a:pt x="55" y="51"/>
                    <a:pt x="53" y="56"/>
                  </a:cubicBezTo>
                  <a:close/>
                  <a:moveTo>
                    <a:pt x="58" y="39"/>
                  </a:moveTo>
                  <a:cubicBezTo>
                    <a:pt x="55" y="43"/>
                    <a:pt x="52" y="48"/>
                    <a:pt x="51" y="52"/>
                  </a:cubicBezTo>
                  <a:cubicBezTo>
                    <a:pt x="53" y="47"/>
                    <a:pt x="54" y="42"/>
                    <a:pt x="56" y="37"/>
                  </a:cubicBezTo>
                  <a:cubicBezTo>
                    <a:pt x="56" y="38"/>
                    <a:pt x="57" y="38"/>
                    <a:pt x="58" y="39"/>
                  </a:cubicBezTo>
                  <a:close/>
                  <a:moveTo>
                    <a:pt x="40" y="25"/>
                  </a:moveTo>
                  <a:cubicBezTo>
                    <a:pt x="40" y="26"/>
                    <a:pt x="39" y="28"/>
                    <a:pt x="38" y="29"/>
                  </a:cubicBezTo>
                  <a:cubicBezTo>
                    <a:pt x="38" y="30"/>
                    <a:pt x="37" y="31"/>
                    <a:pt x="37" y="31"/>
                  </a:cubicBezTo>
                  <a:cubicBezTo>
                    <a:pt x="38" y="29"/>
                    <a:pt x="39" y="27"/>
                    <a:pt x="39" y="24"/>
                  </a:cubicBezTo>
                  <a:cubicBezTo>
                    <a:pt x="39" y="24"/>
                    <a:pt x="40" y="25"/>
                    <a:pt x="40" y="25"/>
                  </a:cubicBezTo>
                  <a:close/>
                  <a:moveTo>
                    <a:pt x="34" y="26"/>
                  </a:moveTo>
                  <a:cubicBezTo>
                    <a:pt x="35" y="26"/>
                    <a:pt x="36" y="21"/>
                    <a:pt x="35" y="24"/>
                  </a:cubicBezTo>
                  <a:cubicBezTo>
                    <a:pt x="35" y="27"/>
                    <a:pt x="34" y="30"/>
                    <a:pt x="34" y="32"/>
                  </a:cubicBezTo>
                  <a:cubicBezTo>
                    <a:pt x="33" y="33"/>
                    <a:pt x="34" y="33"/>
                    <a:pt x="34" y="32"/>
                  </a:cubicBezTo>
                  <a:cubicBezTo>
                    <a:pt x="35" y="30"/>
                    <a:pt x="38" y="27"/>
                    <a:pt x="38" y="24"/>
                  </a:cubicBezTo>
                  <a:cubicBezTo>
                    <a:pt x="38" y="28"/>
                    <a:pt x="37" y="31"/>
                    <a:pt x="35" y="34"/>
                  </a:cubicBezTo>
                  <a:cubicBezTo>
                    <a:pt x="35" y="34"/>
                    <a:pt x="36" y="34"/>
                    <a:pt x="36" y="34"/>
                  </a:cubicBezTo>
                  <a:cubicBezTo>
                    <a:pt x="37" y="31"/>
                    <a:pt x="39" y="29"/>
                    <a:pt x="40" y="26"/>
                  </a:cubicBezTo>
                  <a:cubicBezTo>
                    <a:pt x="39" y="29"/>
                    <a:pt x="38" y="33"/>
                    <a:pt x="37" y="36"/>
                  </a:cubicBezTo>
                  <a:cubicBezTo>
                    <a:pt x="37" y="37"/>
                    <a:pt x="37" y="37"/>
                    <a:pt x="37" y="37"/>
                  </a:cubicBezTo>
                  <a:cubicBezTo>
                    <a:pt x="38" y="35"/>
                    <a:pt x="39" y="33"/>
                    <a:pt x="40" y="32"/>
                  </a:cubicBezTo>
                  <a:cubicBezTo>
                    <a:pt x="41" y="30"/>
                    <a:pt x="42" y="29"/>
                    <a:pt x="42" y="27"/>
                  </a:cubicBezTo>
                  <a:cubicBezTo>
                    <a:pt x="42" y="32"/>
                    <a:pt x="40" y="36"/>
                    <a:pt x="39" y="40"/>
                  </a:cubicBezTo>
                  <a:cubicBezTo>
                    <a:pt x="37" y="37"/>
                    <a:pt x="35" y="34"/>
                    <a:pt x="32" y="31"/>
                  </a:cubicBezTo>
                  <a:cubicBezTo>
                    <a:pt x="32" y="31"/>
                    <a:pt x="32" y="31"/>
                    <a:pt x="32" y="31"/>
                  </a:cubicBezTo>
                  <a:cubicBezTo>
                    <a:pt x="33" y="29"/>
                    <a:pt x="34" y="28"/>
                    <a:pt x="34" y="26"/>
                  </a:cubicBezTo>
                  <a:close/>
                  <a:moveTo>
                    <a:pt x="67" y="62"/>
                  </a:moveTo>
                  <a:cubicBezTo>
                    <a:pt x="66" y="64"/>
                    <a:pt x="66" y="66"/>
                    <a:pt x="65" y="68"/>
                  </a:cubicBezTo>
                  <a:cubicBezTo>
                    <a:pt x="64" y="69"/>
                    <a:pt x="64" y="72"/>
                    <a:pt x="64" y="69"/>
                  </a:cubicBezTo>
                  <a:cubicBezTo>
                    <a:pt x="65" y="68"/>
                    <a:pt x="65" y="66"/>
                    <a:pt x="65" y="64"/>
                  </a:cubicBezTo>
                  <a:cubicBezTo>
                    <a:pt x="65" y="64"/>
                    <a:pt x="65" y="64"/>
                    <a:pt x="65" y="64"/>
                  </a:cubicBezTo>
                  <a:cubicBezTo>
                    <a:pt x="64" y="65"/>
                    <a:pt x="63" y="67"/>
                    <a:pt x="63" y="68"/>
                  </a:cubicBezTo>
                  <a:cubicBezTo>
                    <a:pt x="63" y="68"/>
                    <a:pt x="63" y="66"/>
                    <a:pt x="63" y="65"/>
                  </a:cubicBezTo>
                  <a:cubicBezTo>
                    <a:pt x="63" y="65"/>
                    <a:pt x="62" y="65"/>
                    <a:pt x="62" y="65"/>
                  </a:cubicBezTo>
                  <a:cubicBezTo>
                    <a:pt x="62" y="66"/>
                    <a:pt x="61" y="68"/>
                    <a:pt x="61" y="66"/>
                  </a:cubicBezTo>
                  <a:cubicBezTo>
                    <a:pt x="61" y="66"/>
                    <a:pt x="60" y="66"/>
                    <a:pt x="60" y="66"/>
                  </a:cubicBezTo>
                  <a:cubicBezTo>
                    <a:pt x="60" y="67"/>
                    <a:pt x="60" y="67"/>
                    <a:pt x="60" y="68"/>
                  </a:cubicBezTo>
                  <a:cubicBezTo>
                    <a:pt x="60" y="67"/>
                    <a:pt x="59" y="66"/>
                    <a:pt x="59" y="66"/>
                  </a:cubicBezTo>
                  <a:cubicBezTo>
                    <a:pt x="62" y="65"/>
                    <a:pt x="65" y="64"/>
                    <a:pt x="67" y="62"/>
                  </a:cubicBezTo>
                  <a:close/>
                  <a:moveTo>
                    <a:pt x="79" y="93"/>
                  </a:moveTo>
                  <a:cubicBezTo>
                    <a:pt x="79" y="92"/>
                    <a:pt x="79" y="91"/>
                    <a:pt x="79" y="90"/>
                  </a:cubicBezTo>
                  <a:cubicBezTo>
                    <a:pt x="81" y="87"/>
                    <a:pt x="82" y="83"/>
                    <a:pt x="83" y="80"/>
                  </a:cubicBezTo>
                  <a:cubicBezTo>
                    <a:pt x="84" y="78"/>
                    <a:pt x="85" y="75"/>
                    <a:pt x="85" y="73"/>
                  </a:cubicBezTo>
                  <a:cubicBezTo>
                    <a:pt x="86" y="72"/>
                    <a:pt x="86" y="70"/>
                    <a:pt x="87" y="69"/>
                  </a:cubicBezTo>
                  <a:cubicBezTo>
                    <a:pt x="87" y="68"/>
                    <a:pt x="87" y="67"/>
                    <a:pt x="87" y="67"/>
                  </a:cubicBezTo>
                  <a:cubicBezTo>
                    <a:pt x="87" y="67"/>
                    <a:pt x="87" y="68"/>
                    <a:pt x="87" y="69"/>
                  </a:cubicBezTo>
                  <a:cubicBezTo>
                    <a:pt x="86" y="73"/>
                    <a:pt x="86" y="78"/>
                    <a:pt x="85" y="83"/>
                  </a:cubicBezTo>
                  <a:cubicBezTo>
                    <a:pt x="83" y="88"/>
                    <a:pt x="83" y="93"/>
                    <a:pt x="82" y="98"/>
                  </a:cubicBezTo>
                  <a:cubicBezTo>
                    <a:pt x="81" y="96"/>
                    <a:pt x="80" y="95"/>
                    <a:pt x="79" y="93"/>
                  </a:cubicBezTo>
                  <a:close/>
                  <a:moveTo>
                    <a:pt x="85" y="102"/>
                  </a:moveTo>
                  <a:cubicBezTo>
                    <a:pt x="87" y="97"/>
                    <a:pt x="88" y="93"/>
                    <a:pt x="89" y="88"/>
                  </a:cubicBezTo>
                  <a:cubicBezTo>
                    <a:pt x="90" y="83"/>
                    <a:pt x="92" y="77"/>
                    <a:pt x="93" y="72"/>
                  </a:cubicBezTo>
                  <a:cubicBezTo>
                    <a:pt x="92" y="78"/>
                    <a:pt x="92" y="84"/>
                    <a:pt x="91" y="89"/>
                  </a:cubicBezTo>
                  <a:cubicBezTo>
                    <a:pt x="90" y="94"/>
                    <a:pt x="88" y="99"/>
                    <a:pt x="87" y="104"/>
                  </a:cubicBezTo>
                  <a:cubicBezTo>
                    <a:pt x="87" y="104"/>
                    <a:pt x="87" y="104"/>
                    <a:pt x="87" y="105"/>
                  </a:cubicBezTo>
                  <a:cubicBezTo>
                    <a:pt x="87" y="104"/>
                    <a:pt x="86" y="103"/>
                    <a:pt x="85" y="102"/>
                  </a:cubicBezTo>
                  <a:cubicBezTo>
                    <a:pt x="85" y="102"/>
                    <a:pt x="85" y="102"/>
                    <a:pt x="85" y="102"/>
                  </a:cubicBezTo>
                  <a:close/>
                  <a:moveTo>
                    <a:pt x="88" y="105"/>
                  </a:moveTo>
                  <a:cubicBezTo>
                    <a:pt x="88" y="105"/>
                    <a:pt x="88" y="105"/>
                    <a:pt x="88" y="104"/>
                  </a:cubicBezTo>
                  <a:cubicBezTo>
                    <a:pt x="90" y="100"/>
                    <a:pt x="90" y="95"/>
                    <a:pt x="92" y="91"/>
                  </a:cubicBezTo>
                  <a:cubicBezTo>
                    <a:pt x="92" y="89"/>
                    <a:pt x="93" y="87"/>
                    <a:pt x="93" y="85"/>
                  </a:cubicBezTo>
                  <a:cubicBezTo>
                    <a:pt x="93" y="86"/>
                    <a:pt x="93" y="87"/>
                    <a:pt x="93" y="89"/>
                  </a:cubicBezTo>
                  <a:cubicBezTo>
                    <a:pt x="93" y="91"/>
                    <a:pt x="92" y="94"/>
                    <a:pt x="91" y="97"/>
                  </a:cubicBezTo>
                  <a:cubicBezTo>
                    <a:pt x="91" y="100"/>
                    <a:pt x="90" y="103"/>
                    <a:pt x="89" y="106"/>
                  </a:cubicBezTo>
                  <a:cubicBezTo>
                    <a:pt x="89" y="106"/>
                    <a:pt x="88" y="105"/>
                    <a:pt x="88" y="105"/>
                  </a:cubicBezTo>
                  <a:close/>
                  <a:moveTo>
                    <a:pt x="93" y="97"/>
                  </a:moveTo>
                  <a:cubicBezTo>
                    <a:pt x="93" y="93"/>
                    <a:pt x="95" y="89"/>
                    <a:pt x="96" y="85"/>
                  </a:cubicBezTo>
                  <a:cubicBezTo>
                    <a:pt x="96" y="87"/>
                    <a:pt x="95" y="89"/>
                    <a:pt x="95" y="90"/>
                  </a:cubicBezTo>
                  <a:cubicBezTo>
                    <a:pt x="94" y="96"/>
                    <a:pt x="93" y="101"/>
                    <a:pt x="93" y="106"/>
                  </a:cubicBezTo>
                  <a:cubicBezTo>
                    <a:pt x="93" y="107"/>
                    <a:pt x="93" y="107"/>
                    <a:pt x="93" y="106"/>
                  </a:cubicBezTo>
                  <a:cubicBezTo>
                    <a:pt x="95" y="102"/>
                    <a:pt x="96" y="98"/>
                    <a:pt x="98" y="94"/>
                  </a:cubicBezTo>
                  <a:cubicBezTo>
                    <a:pt x="98" y="91"/>
                    <a:pt x="99" y="89"/>
                    <a:pt x="99" y="87"/>
                  </a:cubicBezTo>
                  <a:cubicBezTo>
                    <a:pt x="100" y="86"/>
                    <a:pt x="100" y="84"/>
                    <a:pt x="101" y="83"/>
                  </a:cubicBezTo>
                  <a:cubicBezTo>
                    <a:pt x="102" y="80"/>
                    <a:pt x="101" y="83"/>
                    <a:pt x="100" y="84"/>
                  </a:cubicBezTo>
                  <a:cubicBezTo>
                    <a:pt x="99" y="88"/>
                    <a:pt x="98" y="93"/>
                    <a:pt x="97" y="98"/>
                  </a:cubicBezTo>
                  <a:cubicBezTo>
                    <a:pt x="95" y="102"/>
                    <a:pt x="94" y="105"/>
                    <a:pt x="94" y="109"/>
                  </a:cubicBezTo>
                  <a:cubicBezTo>
                    <a:pt x="94" y="109"/>
                    <a:pt x="95" y="109"/>
                    <a:pt x="95" y="109"/>
                  </a:cubicBezTo>
                  <a:cubicBezTo>
                    <a:pt x="96" y="105"/>
                    <a:pt x="98" y="101"/>
                    <a:pt x="99" y="98"/>
                  </a:cubicBezTo>
                  <a:cubicBezTo>
                    <a:pt x="100" y="95"/>
                    <a:pt x="100" y="93"/>
                    <a:pt x="101" y="90"/>
                  </a:cubicBezTo>
                  <a:cubicBezTo>
                    <a:pt x="101" y="89"/>
                    <a:pt x="101" y="88"/>
                    <a:pt x="102" y="87"/>
                  </a:cubicBezTo>
                  <a:cubicBezTo>
                    <a:pt x="101" y="88"/>
                    <a:pt x="102" y="84"/>
                    <a:pt x="103" y="83"/>
                  </a:cubicBezTo>
                  <a:cubicBezTo>
                    <a:pt x="103" y="83"/>
                    <a:pt x="103" y="83"/>
                    <a:pt x="103" y="83"/>
                  </a:cubicBezTo>
                  <a:cubicBezTo>
                    <a:pt x="103" y="84"/>
                    <a:pt x="103" y="84"/>
                    <a:pt x="103" y="84"/>
                  </a:cubicBezTo>
                  <a:cubicBezTo>
                    <a:pt x="102" y="88"/>
                    <a:pt x="101" y="93"/>
                    <a:pt x="100" y="97"/>
                  </a:cubicBezTo>
                  <a:cubicBezTo>
                    <a:pt x="99" y="102"/>
                    <a:pt x="98" y="106"/>
                    <a:pt x="97" y="111"/>
                  </a:cubicBezTo>
                  <a:cubicBezTo>
                    <a:pt x="97" y="111"/>
                    <a:pt x="97" y="111"/>
                    <a:pt x="97" y="112"/>
                  </a:cubicBezTo>
                  <a:cubicBezTo>
                    <a:pt x="94" y="110"/>
                    <a:pt x="92" y="109"/>
                    <a:pt x="90" y="107"/>
                  </a:cubicBezTo>
                  <a:cubicBezTo>
                    <a:pt x="92" y="104"/>
                    <a:pt x="92" y="100"/>
                    <a:pt x="93" y="97"/>
                  </a:cubicBezTo>
                  <a:close/>
                  <a:moveTo>
                    <a:pt x="101" y="94"/>
                  </a:moveTo>
                  <a:cubicBezTo>
                    <a:pt x="102" y="90"/>
                    <a:pt x="103" y="87"/>
                    <a:pt x="103" y="84"/>
                  </a:cubicBezTo>
                  <a:cubicBezTo>
                    <a:pt x="104" y="85"/>
                    <a:pt x="104" y="85"/>
                    <a:pt x="105" y="86"/>
                  </a:cubicBezTo>
                  <a:cubicBezTo>
                    <a:pt x="103" y="90"/>
                    <a:pt x="102" y="93"/>
                    <a:pt x="101" y="97"/>
                  </a:cubicBezTo>
                  <a:cubicBezTo>
                    <a:pt x="101" y="96"/>
                    <a:pt x="101" y="95"/>
                    <a:pt x="101" y="94"/>
                  </a:cubicBezTo>
                  <a:close/>
                  <a:moveTo>
                    <a:pt x="107" y="89"/>
                  </a:moveTo>
                  <a:cubicBezTo>
                    <a:pt x="106" y="93"/>
                    <a:pt x="104" y="97"/>
                    <a:pt x="103" y="101"/>
                  </a:cubicBezTo>
                  <a:cubicBezTo>
                    <a:pt x="103" y="102"/>
                    <a:pt x="102" y="103"/>
                    <a:pt x="102" y="104"/>
                  </a:cubicBezTo>
                  <a:cubicBezTo>
                    <a:pt x="103" y="99"/>
                    <a:pt x="105" y="93"/>
                    <a:pt x="105" y="87"/>
                  </a:cubicBezTo>
                  <a:cubicBezTo>
                    <a:pt x="106" y="88"/>
                    <a:pt x="106" y="88"/>
                    <a:pt x="107" y="89"/>
                  </a:cubicBezTo>
                  <a:close/>
                  <a:moveTo>
                    <a:pt x="109" y="92"/>
                  </a:moveTo>
                  <a:cubicBezTo>
                    <a:pt x="108" y="95"/>
                    <a:pt x="107" y="98"/>
                    <a:pt x="106" y="101"/>
                  </a:cubicBezTo>
                  <a:cubicBezTo>
                    <a:pt x="106" y="103"/>
                    <a:pt x="105" y="105"/>
                    <a:pt x="104" y="107"/>
                  </a:cubicBezTo>
                  <a:cubicBezTo>
                    <a:pt x="104" y="108"/>
                    <a:pt x="104" y="109"/>
                    <a:pt x="104" y="110"/>
                  </a:cubicBezTo>
                  <a:cubicBezTo>
                    <a:pt x="104" y="110"/>
                    <a:pt x="103" y="110"/>
                    <a:pt x="103" y="110"/>
                  </a:cubicBezTo>
                  <a:cubicBezTo>
                    <a:pt x="103" y="110"/>
                    <a:pt x="104" y="110"/>
                    <a:pt x="104" y="109"/>
                  </a:cubicBezTo>
                  <a:cubicBezTo>
                    <a:pt x="104" y="105"/>
                    <a:pt x="105" y="101"/>
                    <a:pt x="106" y="98"/>
                  </a:cubicBezTo>
                  <a:cubicBezTo>
                    <a:pt x="106" y="95"/>
                    <a:pt x="107" y="93"/>
                    <a:pt x="108" y="90"/>
                  </a:cubicBezTo>
                  <a:cubicBezTo>
                    <a:pt x="108" y="91"/>
                    <a:pt x="108" y="92"/>
                    <a:pt x="109" y="92"/>
                  </a:cubicBezTo>
                  <a:close/>
                  <a:moveTo>
                    <a:pt x="110" y="95"/>
                  </a:moveTo>
                  <a:cubicBezTo>
                    <a:pt x="110" y="96"/>
                    <a:pt x="109" y="98"/>
                    <a:pt x="109" y="99"/>
                  </a:cubicBezTo>
                  <a:cubicBezTo>
                    <a:pt x="109" y="97"/>
                    <a:pt x="109" y="96"/>
                    <a:pt x="110" y="94"/>
                  </a:cubicBezTo>
                  <a:cubicBezTo>
                    <a:pt x="110" y="94"/>
                    <a:pt x="110" y="94"/>
                    <a:pt x="110" y="94"/>
                  </a:cubicBezTo>
                  <a:cubicBezTo>
                    <a:pt x="110" y="95"/>
                    <a:pt x="110" y="95"/>
                    <a:pt x="110" y="95"/>
                  </a:cubicBezTo>
                  <a:close/>
                  <a:moveTo>
                    <a:pt x="112" y="99"/>
                  </a:moveTo>
                  <a:cubicBezTo>
                    <a:pt x="111" y="101"/>
                    <a:pt x="111" y="103"/>
                    <a:pt x="111" y="104"/>
                  </a:cubicBezTo>
                  <a:cubicBezTo>
                    <a:pt x="110" y="105"/>
                    <a:pt x="110" y="107"/>
                    <a:pt x="110" y="108"/>
                  </a:cubicBezTo>
                  <a:cubicBezTo>
                    <a:pt x="109" y="109"/>
                    <a:pt x="109" y="112"/>
                    <a:pt x="109" y="108"/>
                  </a:cubicBezTo>
                  <a:cubicBezTo>
                    <a:pt x="110" y="104"/>
                    <a:pt x="111" y="101"/>
                    <a:pt x="111" y="97"/>
                  </a:cubicBezTo>
                  <a:cubicBezTo>
                    <a:pt x="111" y="98"/>
                    <a:pt x="112" y="98"/>
                    <a:pt x="112" y="99"/>
                  </a:cubicBezTo>
                  <a:close/>
                  <a:moveTo>
                    <a:pt x="68" y="48"/>
                  </a:moveTo>
                  <a:cubicBezTo>
                    <a:pt x="67" y="51"/>
                    <a:pt x="65" y="54"/>
                    <a:pt x="63" y="57"/>
                  </a:cubicBezTo>
                  <a:cubicBezTo>
                    <a:pt x="65" y="54"/>
                    <a:pt x="66" y="50"/>
                    <a:pt x="67" y="47"/>
                  </a:cubicBezTo>
                  <a:cubicBezTo>
                    <a:pt x="67" y="47"/>
                    <a:pt x="67" y="47"/>
                    <a:pt x="68" y="48"/>
                  </a:cubicBezTo>
                  <a:cubicBezTo>
                    <a:pt x="68" y="48"/>
                    <a:pt x="68" y="48"/>
                    <a:pt x="68" y="48"/>
                  </a:cubicBezTo>
                  <a:close/>
                  <a:moveTo>
                    <a:pt x="6" y="4"/>
                  </a:moveTo>
                  <a:cubicBezTo>
                    <a:pt x="7" y="4"/>
                    <a:pt x="8" y="4"/>
                    <a:pt x="9" y="5"/>
                  </a:cubicBezTo>
                  <a:cubicBezTo>
                    <a:pt x="12" y="5"/>
                    <a:pt x="14" y="3"/>
                    <a:pt x="17" y="2"/>
                  </a:cubicBezTo>
                  <a:cubicBezTo>
                    <a:pt x="21" y="7"/>
                    <a:pt x="25" y="12"/>
                    <a:pt x="28" y="17"/>
                  </a:cubicBezTo>
                  <a:cubicBezTo>
                    <a:pt x="27" y="19"/>
                    <a:pt x="26" y="20"/>
                    <a:pt x="25" y="22"/>
                  </a:cubicBezTo>
                  <a:cubicBezTo>
                    <a:pt x="19" y="19"/>
                    <a:pt x="13" y="17"/>
                    <a:pt x="7" y="13"/>
                  </a:cubicBezTo>
                  <a:cubicBezTo>
                    <a:pt x="8" y="10"/>
                    <a:pt x="7" y="7"/>
                    <a:pt x="6" y="4"/>
                  </a:cubicBezTo>
                  <a:close/>
                  <a:moveTo>
                    <a:pt x="26" y="24"/>
                  </a:moveTo>
                  <a:cubicBezTo>
                    <a:pt x="26" y="24"/>
                    <a:pt x="26" y="23"/>
                    <a:pt x="26" y="23"/>
                  </a:cubicBezTo>
                  <a:cubicBezTo>
                    <a:pt x="26" y="24"/>
                    <a:pt x="27" y="24"/>
                    <a:pt x="27" y="23"/>
                  </a:cubicBezTo>
                  <a:cubicBezTo>
                    <a:pt x="27" y="23"/>
                    <a:pt x="27" y="22"/>
                    <a:pt x="28" y="22"/>
                  </a:cubicBezTo>
                  <a:cubicBezTo>
                    <a:pt x="28" y="21"/>
                    <a:pt x="28" y="21"/>
                    <a:pt x="28" y="21"/>
                  </a:cubicBezTo>
                  <a:cubicBezTo>
                    <a:pt x="28" y="21"/>
                    <a:pt x="28" y="21"/>
                    <a:pt x="28" y="22"/>
                  </a:cubicBezTo>
                  <a:cubicBezTo>
                    <a:pt x="27" y="23"/>
                    <a:pt x="27" y="23"/>
                    <a:pt x="27" y="24"/>
                  </a:cubicBezTo>
                  <a:cubicBezTo>
                    <a:pt x="27" y="25"/>
                    <a:pt x="27" y="25"/>
                    <a:pt x="28" y="25"/>
                  </a:cubicBezTo>
                  <a:cubicBezTo>
                    <a:pt x="29" y="23"/>
                    <a:pt x="31" y="21"/>
                    <a:pt x="31" y="19"/>
                  </a:cubicBezTo>
                  <a:cubicBezTo>
                    <a:pt x="31" y="22"/>
                    <a:pt x="29" y="24"/>
                    <a:pt x="29" y="26"/>
                  </a:cubicBezTo>
                  <a:cubicBezTo>
                    <a:pt x="29" y="26"/>
                    <a:pt x="29" y="27"/>
                    <a:pt x="29" y="26"/>
                  </a:cubicBezTo>
                  <a:cubicBezTo>
                    <a:pt x="30" y="25"/>
                    <a:pt x="31" y="24"/>
                    <a:pt x="31" y="23"/>
                  </a:cubicBezTo>
                  <a:cubicBezTo>
                    <a:pt x="32" y="22"/>
                    <a:pt x="33" y="18"/>
                    <a:pt x="32" y="22"/>
                  </a:cubicBezTo>
                  <a:cubicBezTo>
                    <a:pt x="31" y="24"/>
                    <a:pt x="30" y="26"/>
                    <a:pt x="30" y="28"/>
                  </a:cubicBezTo>
                  <a:cubicBezTo>
                    <a:pt x="30" y="28"/>
                    <a:pt x="31" y="29"/>
                    <a:pt x="31" y="28"/>
                  </a:cubicBezTo>
                  <a:cubicBezTo>
                    <a:pt x="32" y="27"/>
                    <a:pt x="34" y="24"/>
                    <a:pt x="34" y="23"/>
                  </a:cubicBezTo>
                  <a:cubicBezTo>
                    <a:pt x="33" y="25"/>
                    <a:pt x="32" y="28"/>
                    <a:pt x="32" y="31"/>
                  </a:cubicBezTo>
                  <a:cubicBezTo>
                    <a:pt x="30" y="28"/>
                    <a:pt x="28" y="26"/>
                    <a:pt x="26" y="24"/>
                  </a:cubicBezTo>
                  <a:close/>
                  <a:moveTo>
                    <a:pt x="97" y="112"/>
                  </a:moveTo>
                  <a:cubicBezTo>
                    <a:pt x="97" y="112"/>
                    <a:pt x="97" y="112"/>
                    <a:pt x="97" y="111"/>
                  </a:cubicBezTo>
                  <a:cubicBezTo>
                    <a:pt x="99" y="107"/>
                    <a:pt x="100" y="103"/>
                    <a:pt x="101" y="99"/>
                  </a:cubicBezTo>
                  <a:cubicBezTo>
                    <a:pt x="102" y="96"/>
                    <a:pt x="102" y="94"/>
                    <a:pt x="103" y="92"/>
                  </a:cubicBezTo>
                  <a:cubicBezTo>
                    <a:pt x="103" y="90"/>
                    <a:pt x="104" y="89"/>
                    <a:pt x="104" y="88"/>
                  </a:cubicBezTo>
                  <a:cubicBezTo>
                    <a:pt x="105" y="87"/>
                    <a:pt x="105" y="86"/>
                    <a:pt x="105" y="87"/>
                  </a:cubicBezTo>
                  <a:cubicBezTo>
                    <a:pt x="105" y="95"/>
                    <a:pt x="101" y="103"/>
                    <a:pt x="100" y="111"/>
                  </a:cubicBezTo>
                  <a:cubicBezTo>
                    <a:pt x="100" y="111"/>
                    <a:pt x="100" y="111"/>
                    <a:pt x="100" y="111"/>
                  </a:cubicBezTo>
                  <a:cubicBezTo>
                    <a:pt x="100" y="112"/>
                    <a:pt x="100" y="112"/>
                    <a:pt x="100" y="113"/>
                  </a:cubicBezTo>
                  <a:cubicBezTo>
                    <a:pt x="100" y="113"/>
                    <a:pt x="100" y="113"/>
                    <a:pt x="100" y="113"/>
                  </a:cubicBezTo>
                  <a:cubicBezTo>
                    <a:pt x="99" y="112"/>
                    <a:pt x="98" y="112"/>
                    <a:pt x="97" y="112"/>
                  </a:cubicBezTo>
                  <a:close/>
                  <a:moveTo>
                    <a:pt x="104" y="113"/>
                  </a:moveTo>
                  <a:cubicBezTo>
                    <a:pt x="103" y="113"/>
                    <a:pt x="101" y="113"/>
                    <a:pt x="100" y="113"/>
                  </a:cubicBezTo>
                  <a:cubicBezTo>
                    <a:pt x="100" y="113"/>
                    <a:pt x="100" y="113"/>
                    <a:pt x="100" y="113"/>
                  </a:cubicBezTo>
                  <a:cubicBezTo>
                    <a:pt x="101" y="108"/>
                    <a:pt x="102" y="104"/>
                    <a:pt x="104" y="100"/>
                  </a:cubicBezTo>
                  <a:cubicBezTo>
                    <a:pt x="104" y="98"/>
                    <a:pt x="105" y="97"/>
                    <a:pt x="105" y="95"/>
                  </a:cubicBezTo>
                  <a:cubicBezTo>
                    <a:pt x="106" y="94"/>
                    <a:pt x="106" y="93"/>
                    <a:pt x="106" y="93"/>
                  </a:cubicBezTo>
                  <a:cubicBezTo>
                    <a:pt x="106" y="93"/>
                    <a:pt x="107" y="89"/>
                    <a:pt x="107" y="91"/>
                  </a:cubicBezTo>
                  <a:cubicBezTo>
                    <a:pt x="107" y="94"/>
                    <a:pt x="105" y="96"/>
                    <a:pt x="105" y="99"/>
                  </a:cubicBezTo>
                  <a:cubicBezTo>
                    <a:pt x="104" y="104"/>
                    <a:pt x="103" y="108"/>
                    <a:pt x="103" y="112"/>
                  </a:cubicBezTo>
                  <a:cubicBezTo>
                    <a:pt x="103" y="112"/>
                    <a:pt x="103" y="112"/>
                    <a:pt x="103" y="112"/>
                  </a:cubicBezTo>
                  <a:cubicBezTo>
                    <a:pt x="106" y="106"/>
                    <a:pt x="107" y="99"/>
                    <a:pt x="109" y="93"/>
                  </a:cubicBezTo>
                  <a:cubicBezTo>
                    <a:pt x="109" y="93"/>
                    <a:pt x="109" y="93"/>
                    <a:pt x="109" y="93"/>
                  </a:cubicBezTo>
                  <a:cubicBezTo>
                    <a:pt x="109" y="95"/>
                    <a:pt x="108" y="99"/>
                    <a:pt x="108" y="101"/>
                  </a:cubicBezTo>
                  <a:cubicBezTo>
                    <a:pt x="107" y="104"/>
                    <a:pt x="107" y="106"/>
                    <a:pt x="106" y="108"/>
                  </a:cubicBezTo>
                  <a:cubicBezTo>
                    <a:pt x="106" y="109"/>
                    <a:pt x="105" y="110"/>
                    <a:pt x="106" y="110"/>
                  </a:cubicBezTo>
                  <a:cubicBezTo>
                    <a:pt x="106" y="111"/>
                    <a:pt x="106" y="111"/>
                    <a:pt x="105" y="112"/>
                  </a:cubicBezTo>
                  <a:cubicBezTo>
                    <a:pt x="105" y="112"/>
                    <a:pt x="106" y="112"/>
                    <a:pt x="106" y="112"/>
                  </a:cubicBezTo>
                  <a:cubicBezTo>
                    <a:pt x="108" y="106"/>
                    <a:pt x="109" y="101"/>
                    <a:pt x="111" y="96"/>
                  </a:cubicBezTo>
                  <a:cubicBezTo>
                    <a:pt x="111" y="96"/>
                    <a:pt x="111" y="96"/>
                    <a:pt x="111" y="96"/>
                  </a:cubicBezTo>
                  <a:cubicBezTo>
                    <a:pt x="111" y="97"/>
                    <a:pt x="111" y="98"/>
                    <a:pt x="110" y="99"/>
                  </a:cubicBezTo>
                  <a:cubicBezTo>
                    <a:pt x="110" y="100"/>
                    <a:pt x="110" y="102"/>
                    <a:pt x="110" y="103"/>
                  </a:cubicBezTo>
                  <a:cubicBezTo>
                    <a:pt x="109" y="106"/>
                    <a:pt x="109" y="108"/>
                    <a:pt x="109" y="111"/>
                  </a:cubicBezTo>
                  <a:cubicBezTo>
                    <a:pt x="109" y="111"/>
                    <a:pt x="109" y="111"/>
                    <a:pt x="109" y="111"/>
                  </a:cubicBezTo>
                  <a:cubicBezTo>
                    <a:pt x="110" y="107"/>
                    <a:pt x="111" y="104"/>
                    <a:pt x="112" y="100"/>
                  </a:cubicBezTo>
                  <a:cubicBezTo>
                    <a:pt x="113" y="106"/>
                    <a:pt x="112" y="112"/>
                    <a:pt x="104" y="11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254"/>
            <p:cNvSpPr/>
            <p:nvPr/>
          </p:nvSpPr>
          <p:spPr bwMode="auto">
            <a:xfrm>
              <a:off x="5334246" y="1421834"/>
              <a:ext cx="28575" cy="25400"/>
            </a:xfrm>
            <a:custGeom>
              <a:avLst/>
              <a:gdLst>
                <a:gd name="T0" fmla="*/ 5 w 7"/>
                <a:gd name="T1" fmla="*/ 5 h 6"/>
                <a:gd name="T2" fmla="*/ 6 w 7"/>
                <a:gd name="T3" fmla="*/ 4 h 6"/>
                <a:gd name="T4" fmla="*/ 2 w 7"/>
                <a:gd name="T5" fmla="*/ 1 h 6"/>
                <a:gd name="T6" fmla="*/ 1 w 7"/>
                <a:gd name="T7" fmla="*/ 3 h 6"/>
                <a:gd name="T8" fmla="*/ 5 w 7"/>
                <a:gd name="T9" fmla="*/ 5 h 6"/>
              </a:gdLst>
              <a:ahLst/>
              <a:cxnLst>
                <a:cxn ang="0">
                  <a:pos x="T0" y="T1"/>
                </a:cxn>
                <a:cxn ang="0">
                  <a:pos x="T2" y="T3"/>
                </a:cxn>
                <a:cxn ang="0">
                  <a:pos x="T4" y="T5"/>
                </a:cxn>
                <a:cxn ang="0">
                  <a:pos x="T6" y="T7"/>
                </a:cxn>
                <a:cxn ang="0">
                  <a:pos x="T8" y="T9"/>
                </a:cxn>
              </a:cxnLst>
              <a:rect l="0" t="0" r="r" b="b"/>
              <a:pathLst>
                <a:path w="7" h="6">
                  <a:moveTo>
                    <a:pt x="5" y="5"/>
                  </a:moveTo>
                  <a:cubicBezTo>
                    <a:pt x="6" y="6"/>
                    <a:pt x="7" y="5"/>
                    <a:pt x="6" y="4"/>
                  </a:cubicBezTo>
                  <a:cubicBezTo>
                    <a:pt x="5" y="3"/>
                    <a:pt x="4" y="1"/>
                    <a:pt x="2" y="1"/>
                  </a:cubicBezTo>
                  <a:cubicBezTo>
                    <a:pt x="1" y="0"/>
                    <a:pt x="0" y="2"/>
                    <a:pt x="1" y="3"/>
                  </a:cubicBezTo>
                  <a:cubicBezTo>
                    <a:pt x="3" y="3"/>
                    <a:pt x="4" y="5"/>
                    <a:pt x="5" y="5"/>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255"/>
            <p:cNvSpPr>
              <a:spLocks noEditPoints="1"/>
            </p:cNvSpPr>
            <p:nvPr/>
          </p:nvSpPr>
          <p:spPr bwMode="auto">
            <a:xfrm>
              <a:off x="6943971" y="1626622"/>
              <a:ext cx="169863" cy="198438"/>
            </a:xfrm>
            <a:custGeom>
              <a:avLst/>
              <a:gdLst>
                <a:gd name="T0" fmla="*/ 12 w 40"/>
                <a:gd name="T1" fmla="*/ 2 h 47"/>
                <a:gd name="T2" fmla="*/ 18 w 40"/>
                <a:gd name="T3" fmla="*/ 46 h 47"/>
                <a:gd name="T4" fmla="*/ 40 w 40"/>
                <a:gd name="T5" fmla="*/ 8 h 47"/>
                <a:gd name="T6" fmla="*/ 19 w 40"/>
                <a:gd name="T7" fmla="*/ 44 h 47"/>
                <a:gd name="T8" fmla="*/ 22 w 40"/>
                <a:gd name="T9" fmla="*/ 37 h 47"/>
                <a:gd name="T10" fmla="*/ 26 w 40"/>
                <a:gd name="T11" fmla="*/ 35 h 47"/>
                <a:gd name="T12" fmla="*/ 27 w 40"/>
                <a:gd name="T13" fmla="*/ 33 h 47"/>
                <a:gd name="T14" fmla="*/ 17 w 40"/>
                <a:gd name="T15" fmla="*/ 41 h 47"/>
                <a:gd name="T16" fmla="*/ 17 w 40"/>
                <a:gd name="T17" fmla="*/ 41 h 47"/>
                <a:gd name="T18" fmla="*/ 15 w 40"/>
                <a:gd name="T19" fmla="*/ 38 h 47"/>
                <a:gd name="T20" fmla="*/ 25 w 40"/>
                <a:gd name="T21" fmla="*/ 30 h 47"/>
                <a:gd name="T22" fmla="*/ 26 w 40"/>
                <a:gd name="T23" fmla="*/ 26 h 47"/>
                <a:gd name="T24" fmla="*/ 11 w 40"/>
                <a:gd name="T25" fmla="*/ 31 h 47"/>
                <a:gd name="T26" fmla="*/ 13 w 40"/>
                <a:gd name="T27" fmla="*/ 33 h 47"/>
                <a:gd name="T28" fmla="*/ 37 w 40"/>
                <a:gd name="T29" fmla="*/ 11 h 47"/>
                <a:gd name="T30" fmla="*/ 25 w 40"/>
                <a:gd name="T31" fmla="*/ 22 h 47"/>
                <a:gd name="T32" fmla="*/ 27 w 40"/>
                <a:gd name="T33" fmla="*/ 19 h 47"/>
                <a:gd name="T34" fmla="*/ 38 w 40"/>
                <a:gd name="T35" fmla="*/ 10 h 47"/>
                <a:gd name="T36" fmla="*/ 15 w 40"/>
                <a:gd name="T37" fmla="*/ 24 h 47"/>
                <a:gd name="T38" fmla="*/ 36 w 40"/>
                <a:gd name="T39" fmla="*/ 6 h 47"/>
                <a:gd name="T40" fmla="*/ 19 w 40"/>
                <a:gd name="T41" fmla="*/ 30 h 47"/>
                <a:gd name="T42" fmla="*/ 35 w 40"/>
                <a:gd name="T43" fmla="*/ 20 h 47"/>
                <a:gd name="T44" fmla="*/ 25 w 40"/>
                <a:gd name="T45" fmla="*/ 32 h 47"/>
                <a:gd name="T46" fmla="*/ 31 w 40"/>
                <a:gd name="T47" fmla="*/ 26 h 47"/>
                <a:gd name="T48" fmla="*/ 15 w 40"/>
                <a:gd name="T49" fmla="*/ 37 h 47"/>
                <a:gd name="T50" fmla="*/ 33 w 40"/>
                <a:gd name="T51" fmla="*/ 23 h 47"/>
                <a:gd name="T52" fmla="*/ 14 w 40"/>
                <a:gd name="T53" fmla="*/ 35 h 47"/>
                <a:gd name="T54" fmla="*/ 36 w 40"/>
                <a:gd name="T55" fmla="*/ 5 h 47"/>
                <a:gd name="T56" fmla="*/ 12 w 40"/>
                <a:gd name="T57" fmla="*/ 24 h 47"/>
                <a:gd name="T58" fmla="*/ 35 w 40"/>
                <a:gd name="T59" fmla="*/ 4 h 47"/>
                <a:gd name="T60" fmla="*/ 9 w 40"/>
                <a:gd name="T61" fmla="*/ 26 h 47"/>
                <a:gd name="T62" fmla="*/ 18 w 40"/>
                <a:gd name="T63" fmla="*/ 15 h 47"/>
                <a:gd name="T64" fmla="*/ 15 w 40"/>
                <a:gd name="T65" fmla="*/ 14 h 47"/>
                <a:gd name="T66" fmla="*/ 6 w 40"/>
                <a:gd name="T67" fmla="*/ 20 h 47"/>
                <a:gd name="T68" fmla="*/ 11 w 40"/>
                <a:gd name="T69" fmla="*/ 15 h 47"/>
                <a:gd name="T70" fmla="*/ 9 w 40"/>
                <a:gd name="T71" fmla="*/ 11 h 47"/>
                <a:gd name="T72" fmla="*/ 4 w 40"/>
                <a:gd name="T73" fmla="*/ 15 h 47"/>
                <a:gd name="T74" fmla="*/ 3 w 40"/>
                <a:gd name="T75" fmla="*/ 11 h 47"/>
                <a:gd name="T76" fmla="*/ 12 w 40"/>
                <a:gd name="T77" fmla="*/ 7 h 47"/>
                <a:gd name="T78" fmla="*/ 16 w 40"/>
                <a:gd name="T79" fmla="*/ 10 h 47"/>
                <a:gd name="T80" fmla="*/ 15 w 40"/>
                <a:gd name="T81" fmla="*/ 8 h 47"/>
                <a:gd name="T82" fmla="*/ 7 w 40"/>
                <a:gd name="T83" fmla="*/ 18 h 47"/>
                <a:gd name="T84" fmla="*/ 18 w 40"/>
                <a:gd name="T85" fmla="*/ 14 h 47"/>
                <a:gd name="T86" fmla="*/ 19 w 40"/>
                <a:gd name="T87" fmla="*/ 15 h 47"/>
                <a:gd name="T88" fmla="*/ 16 w 40"/>
                <a:gd name="T89" fmla="*/ 20 h 47"/>
                <a:gd name="T90" fmla="*/ 18 w 40"/>
                <a:gd name="T91" fmla="*/ 15 h 47"/>
                <a:gd name="T92" fmla="*/ 26 w 40"/>
                <a:gd name="T93" fmla="*/ 11 h 47"/>
                <a:gd name="T94" fmla="*/ 20 w 40"/>
                <a:gd name="T95" fmla="*/ 16 h 47"/>
                <a:gd name="T96" fmla="*/ 26 w 40"/>
                <a:gd name="T97" fmla="*/ 12 h 47"/>
                <a:gd name="T98" fmla="*/ 34 w 40"/>
                <a:gd name="T99" fmla="*/ 6 h 47"/>
                <a:gd name="T100" fmla="*/ 22 w 40"/>
                <a:gd name="T101" fmla="*/ 15 h 47"/>
                <a:gd name="T102" fmla="*/ 26 w 40"/>
                <a:gd name="T103" fmla="*/ 10 h 47"/>
                <a:gd name="T104" fmla="*/ 29 w 40"/>
                <a:gd name="T105" fmla="*/ 5 h 47"/>
                <a:gd name="T106" fmla="*/ 4 w 40"/>
                <a:gd name="T107" fmla="*/ 15 h 47"/>
                <a:gd name="T108" fmla="*/ 4 w 40"/>
                <a:gd name="T109" fmla="*/ 12 h 47"/>
                <a:gd name="T110" fmla="*/ 13 w 40"/>
                <a:gd name="T111" fmla="*/ 5 h 47"/>
                <a:gd name="T112" fmla="*/ 9 w 40"/>
                <a:gd name="T113" fmla="*/ 27 h 47"/>
                <a:gd name="T114" fmla="*/ 25 w 40"/>
                <a:gd name="T115" fmla="*/ 20 h 47"/>
                <a:gd name="T116" fmla="*/ 11 w 40"/>
                <a:gd name="T117"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 h="47">
                  <a:moveTo>
                    <a:pt x="40" y="8"/>
                  </a:moveTo>
                  <a:cubicBezTo>
                    <a:pt x="39" y="3"/>
                    <a:pt x="35" y="1"/>
                    <a:pt x="31" y="2"/>
                  </a:cubicBezTo>
                  <a:cubicBezTo>
                    <a:pt x="25" y="3"/>
                    <a:pt x="22" y="8"/>
                    <a:pt x="20" y="13"/>
                  </a:cubicBezTo>
                  <a:cubicBezTo>
                    <a:pt x="18" y="9"/>
                    <a:pt x="16" y="4"/>
                    <a:pt x="12" y="2"/>
                  </a:cubicBezTo>
                  <a:cubicBezTo>
                    <a:pt x="8" y="0"/>
                    <a:pt x="3" y="2"/>
                    <a:pt x="2" y="7"/>
                  </a:cubicBezTo>
                  <a:cubicBezTo>
                    <a:pt x="0" y="12"/>
                    <a:pt x="2" y="18"/>
                    <a:pt x="5" y="23"/>
                  </a:cubicBezTo>
                  <a:cubicBezTo>
                    <a:pt x="8" y="31"/>
                    <a:pt x="13" y="38"/>
                    <a:pt x="18" y="46"/>
                  </a:cubicBezTo>
                  <a:cubicBezTo>
                    <a:pt x="18" y="46"/>
                    <a:pt x="18" y="46"/>
                    <a:pt x="18" y="46"/>
                  </a:cubicBezTo>
                  <a:cubicBezTo>
                    <a:pt x="19" y="47"/>
                    <a:pt x="20" y="47"/>
                    <a:pt x="20" y="46"/>
                  </a:cubicBezTo>
                  <a:cubicBezTo>
                    <a:pt x="20" y="46"/>
                    <a:pt x="20" y="46"/>
                    <a:pt x="20" y="46"/>
                  </a:cubicBezTo>
                  <a:cubicBezTo>
                    <a:pt x="26" y="39"/>
                    <a:pt x="31" y="31"/>
                    <a:pt x="35" y="23"/>
                  </a:cubicBezTo>
                  <a:cubicBezTo>
                    <a:pt x="38" y="18"/>
                    <a:pt x="40" y="13"/>
                    <a:pt x="40" y="8"/>
                  </a:cubicBezTo>
                  <a:close/>
                  <a:moveTo>
                    <a:pt x="19" y="44"/>
                  </a:moveTo>
                  <a:cubicBezTo>
                    <a:pt x="19" y="44"/>
                    <a:pt x="19" y="44"/>
                    <a:pt x="19" y="44"/>
                  </a:cubicBezTo>
                  <a:cubicBezTo>
                    <a:pt x="20" y="43"/>
                    <a:pt x="21" y="42"/>
                    <a:pt x="22" y="41"/>
                  </a:cubicBezTo>
                  <a:cubicBezTo>
                    <a:pt x="21" y="42"/>
                    <a:pt x="20" y="43"/>
                    <a:pt x="19" y="44"/>
                  </a:cubicBezTo>
                  <a:close/>
                  <a:moveTo>
                    <a:pt x="18" y="41"/>
                  </a:moveTo>
                  <a:cubicBezTo>
                    <a:pt x="18" y="41"/>
                    <a:pt x="19" y="40"/>
                    <a:pt x="19" y="40"/>
                  </a:cubicBezTo>
                  <a:cubicBezTo>
                    <a:pt x="20" y="39"/>
                    <a:pt x="21" y="38"/>
                    <a:pt x="22" y="37"/>
                  </a:cubicBezTo>
                  <a:cubicBezTo>
                    <a:pt x="22" y="37"/>
                    <a:pt x="22" y="37"/>
                    <a:pt x="22" y="37"/>
                  </a:cubicBezTo>
                  <a:cubicBezTo>
                    <a:pt x="21" y="39"/>
                    <a:pt x="20" y="40"/>
                    <a:pt x="18" y="41"/>
                  </a:cubicBezTo>
                  <a:cubicBezTo>
                    <a:pt x="18" y="41"/>
                    <a:pt x="18" y="41"/>
                    <a:pt x="18" y="41"/>
                  </a:cubicBezTo>
                  <a:cubicBezTo>
                    <a:pt x="18" y="41"/>
                    <a:pt x="18" y="41"/>
                    <a:pt x="18" y="41"/>
                  </a:cubicBezTo>
                  <a:close/>
                  <a:moveTo>
                    <a:pt x="26" y="35"/>
                  </a:moveTo>
                  <a:cubicBezTo>
                    <a:pt x="23" y="37"/>
                    <a:pt x="21" y="41"/>
                    <a:pt x="19" y="43"/>
                  </a:cubicBezTo>
                  <a:cubicBezTo>
                    <a:pt x="18" y="43"/>
                    <a:pt x="18" y="42"/>
                    <a:pt x="18" y="42"/>
                  </a:cubicBezTo>
                  <a:cubicBezTo>
                    <a:pt x="21" y="40"/>
                    <a:pt x="23" y="37"/>
                    <a:pt x="26" y="35"/>
                  </a:cubicBezTo>
                  <a:close/>
                  <a:moveTo>
                    <a:pt x="27" y="33"/>
                  </a:moveTo>
                  <a:cubicBezTo>
                    <a:pt x="26" y="34"/>
                    <a:pt x="26" y="34"/>
                    <a:pt x="26" y="34"/>
                  </a:cubicBezTo>
                  <a:cubicBezTo>
                    <a:pt x="26" y="34"/>
                    <a:pt x="27" y="33"/>
                    <a:pt x="27" y="33"/>
                  </a:cubicBezTo>
                  <a:cubicBezTo>
                    <a:pt x="27" y="33"/>
                    <a:pt x="27" y="33"/>
                    <a:pt x="27" y="33"/>
                  </a:cubicBezTo>
                  <a:close/>
                  <a:moveTo>
                    <a:pt x="17" y="41"/>
                  </a:moveTo>
                  <a:cubicBezTo>
                    <a:pt x="17" y="40"/>
                    <a:pt x="17" y="40"/>
                    <a:pt x="16" y="39"/>
                  </a:cubicBezTo>
                  <a:cubicBezTo>
                    <a:pt x="20" y="37"/>
                    <a:pt x="25" y="34"/>
                    <a:pt x="28" y="31"/>
                  </a:cubicBezTo>
                  <a:cubicBezTo>
                    <a:pt x="28" y="31"/>
                    <a:pt x="28" y="31"/>
                    <a:pt x="28" y="31"/>
                  </a:cubicBezTo>
                  <a:cubicBezTo>
                    <a:pt x="25" y="34"/>
                    <a:pt x="21" y="37"/>
                    <a:pt x="17" y="41"/>
                  </a:cubicBezTo>
                  <a:close/>
                  <a:moveTo>
                    <a:pt x="15" y="38"/>
                  </a:moveTo>
                  <a:cubicBezTo>
                    <a:pt x="17" y="37"/>
                    <a:pt x="19" y="36"/>
                    <a:pt x="21" y="35"/>
                  </a:cubicBezTo>
                  <a:cubicBezTo>
                    <a:pt x="19" y="36"/>
                    <a:pt x="18" y="38"/>
                    <a:pt x="16" y="39"/>
                  </a:cubicBezTo>
                  <a:cubicBezTo>
                    <a:pt x="16" y="39"/>
                    <a:pt x="16" y="38"/>
                    <a:pt x="15" y="38"/>
                  </a:cubicBezTo>
                  <a:close/>
                  <a:moveTo>
                    <a:pt x="14" y="36"/>
                  </a:moveTo>
                  <a:cubicBezTo>
                    <a:pt x="20" y="34"/>
                    <a:pt x="26" y="29"/>
                    <a:pt x="31" y="25"/>
                  </a:cubicBezTo>
                  <a:cubicBezTo>
                    <a:pt x="31" y="25"/>
                    <a:pt x="31" y="25"/>
                    <a:pt x="31" y="25"/>
                  </a:cubicBezTo>
                  <a:cubicBezTo>
                    <a:pt x="29" y="27"/>
                    <a:pt x="27" y="29"/>
                    <a:pt x="25" y="30"/>
                  </a:cubicBezTo>
                  <a:cubicBezTo>
                    <a:pt x="21" y="33"/>
                    <a:pt x="18" y="35"/>
                    <a:pt x="15" y="37"/>
                  </a:cubicBezTo>
                  <a:cubicBezTo>
                    <a:pt x="15" y="37"/>
                    <a:pt x="14" y="36"/>
                    <a:pt x="14" y="36"/>
                  </a:cubicBezTo>
                  <a:close/>
                  <a:moveTo>
                    <a:pt x="13" y="34"/>
                  </a:moveTo>
                  <a:cubicBezTo>
                    <a:pt x="18" y="32"/>
                    <a:pt x="22" y="29"/>
                    <a:pt x="26" y="26"/>
                  </a:cubicBezTo>
                  <a:cubicBezTo>
                    <a:pt x="28" y="25"/>
                    <a:pt x="29" y="24"/>
                    <a:pt x="31" y="23"/>
                  </a:cubicBezTo>
                  <a:cubicBezTo>
                    <a:pt x="25" y="28"/>
                    <a:pt x="19" y="30"/>
                    <a:pt x="14" y="35"/>
                  </a:cubicBezTo>
                  <a:cubicBezTo>
                    <a:pt x="13" y="35"/>
                    <a:pt x="13" y="34"/>
                    <a:pt x="13" y="34"/>
                  </a:cubicBezTo>
                  <a:close/>
                  <a:moveTo>
                    <a:pt x="11" y="31"/>
                  </a:moveTo>
                  <a:cubicBezTo>
                    <a:pt x="11" y="31"/>
                    <a:pt x="11" y="31"/>
                    <a:pt x="11" y="31"/>
                  </a:cubicBezTo>
                  <a:cubicBezTo>
                    <a:pt x="16" y="29"/>
                    <a:pt x="21" y="26"/>
                    <a:pt x="25" y="23"/>
                  </a:cubicBezTo>
                  <a:cubicBezTo>
                    <a:pt x="25" y="23"/>
                    <a:pt x="25" y="23"/>
                    <a:pt x="24" y="24"/>
                  </a:cubicBezTo>
                  <a:cubicBezTo>
                    <a:pt x="20" y="27"/>
                    <a:pt x="16" y="30"/>
                    <a:pt x="13" y="33"/>
                  </a:cubicBezTo>
                  <a:cubicBezTo>
                    <a:pt x="12" y="32"/>
                    <a:pt x="12" y="32"/>
                    <a:pt x="11" y="31"/>
                  </a:cubicBezTo>
                  <a:close/>
                  <a:moveTo>
                    <a:pt x="28" y="17"/>
                  </a:moveTo>
                  <a:cubicBezTo>
                    <a:pt x="31" y="15"/>
                    <a:pt x="33" y="13"/>
                    <a:pt x="36" y="11"/>
                  </a:cubicBezTo>
                  <a:cubicBezTo>
                    <a:pt x="37" y="11"/>
                    <a:pt x="37" y="11"/>
                    <a:pt x="37" y="11"/>
                  </a:cubicBezTo>
                  <a:cubicBezTo>
                    <a:pt x="37" y="11"/>
                    <a:pt x="37" y="11"/>
                    <a:pt x="38" y="10"/>
                  </a:cubicBezTo>
                  <a:cubicBezTo>
                    <a:pt x="38" y="11"/>
                    <a:pt x="38" y="12"/>
                    <a:pt x="37" y="13"/>
                  </a:cubicBezTo>
                  <a:cubicBezTo>
                    <a:pt x="37" y="13"/>
                    <a:pt x="37" y="13"/>
                    <a:pt x="37" y="13"/>
                  </a:cubicBezTo>
                  <a:cubicBezTo>
                    <a:pt x="33" y="16"/>
                    <a:pt x="29" y="20"/>
                    <a:pt x="25" y="22"/>
                  </a:cubicBezTo>
                  <a:cubicBezTo>
                    <a:pt x="22" y="24"/>
                    <a:pt x="20" y="26"/>
                    <a:pt x="17" y="27"/>
                  </a:cubicBezTo>
                  <a:cubicBezTo>
                    <a:pt x="16" y="28"/>
                    <a:pt x="15" y="29"/>
                    <a:pt x="13" y="29"/>
                  </a:cubicBezTo>
                  <a:cubicBezTo>
                    <a:pt x="11" y="31"/>
                    <a:pt x="14" y="29"/>
                    <a:pt x="14" y="28"/>
                  </a:cubicBezTo>
                  <a:cubicBezTo>
                    <a:pt x="18" y="25"/>
                    <a:pt x="23" y="22"/>
                    <a:pt x="27" y="19"/>
                  </a:cubicBezTo>
                  <a:cubicBezTo>
                    <a:pt x="27" y="18"/>
                    <a:pt x="28" y="18"/>
                    <a:pt x="28" y="17"/>
                  </a:cubicBezTo>
                  <a:close/>
                  <a:moveTo>
                    <a:pt x="37" y="6"/>
                  </a:moveTo>
                  <a:cubicBezTo>
                    <a:pt x="37" y="7"/>
                    <a:pt x="38" y="8"/>
                    <a:pt x="38" y="10"/>
                  </a:cubicBezTo>
                  <a:cubicBezTo>
                    <a:pt x="38" y="10"/>
                    <a:pt x="38" y="10"/>
                    <a:pt x="38" y="10"/>
                  </a:cubicBezTo>
                  <a:cubicBezTo>
                    <a:pt x="35" y="11"/>
                    <a:pt x="32" y="13"/>
                    <a:pt x="29" y="16"/>
                  </a:cubicBezTo>
                  <a:cubicBezTo>
                    <a:pt x="26" y="18"/>
                    <a:pt x="23" y="20"/>
                    <a:pt x="20" y="22"/>
                  </a:cubicBezTo>
                  <a:cubicBezTo>
                    <a:pt x="17" y="23"/>
                    <a:pt x="15" y="25"/>
                    <a:pt x="13" y="26"/>
                  </a:cubicBezTo>
                  <a:cubicBezTo>
                    <a:pt x="14" y="25"/>
                    <a:pt x="14" y="25"/>
                    <a:pt x="15" y="24"/>
                  </a:cubicBezTo>
                  <a:cubicBezTo>
                    <a:pt x="22" y="18"/>
                    <a:pt x="31" y="14"/>
                    <a:pt x="37" y="6"/>
                  </a:cubicBezTo>
                  <a:close/>
                  <a:moveTo>
                    <a:pt x="23" y="18"/>
                  </a:moveTo>
                  <a:cubicBezTo>
                    <a:pt x="25" y="16"/>
                    <a:pt x="27" y="14"/>
                    <a:pt x="30" y="12"/>
                  </a:cubicBezTo>
                  <a:cubicBezTo>
                    <a:pt x="32" y="10"/>
                    <a:pt x="35" y="8"/>
                    <a:pt x="36" y="6"/>
                  </a:cubicBezTo>
                  <a:cubicBezTo>
                    <a:pt x="33" y="11"/>
                    <a:pt x="28" y="15"/>
                    <a:pt x="23" y="18"/>
                  </a:cubicBezTo>
                  <a:close/>
                  <a:moveTo>
                    <a:pt x="35" y="20"/>
                  </a:moveTo>
                  <a:cubicBezTo>
                    <a:pt x="32" y="22"/>
                    <a:pt x="28" y="24"/>
                    <a:pt x="25" y="26"/>
                  </a:cubicBezTo>
                  <a:cubicBezTo>
                    <a:pt x="23" y="27"/>
                    <a:pt x="21" y="29"/>
                    <a:pt x="19" y="30"/>
                  </a:cubicBezTo>
                  <a:cubicBezTo>
                    <a:pt x="17" y="31"/>
                    <a:pt x="15" y="32"/>
                    <a:pt x="14" y="33"/>
                  </a:cubicBezTo>
                  <a:cubicBezTo>
                    <a:pt x="17" y="30"/>
                    <a:pt x="21" y="26"/>
                    <a:pt x="26" y="23"/>
                  </a:cubicBezTo>
                  <a:cubicBezTo>
                    <a:pt x="29" y="21"/>
                    <a:pt x="33" y="17"/>
                    <a:pt x="37" y="14"/>
                  </a:cubicBezTo>
                  <a:cubicBezTo>
                    <a:pt x="36" y="16"/>
                    <a:pt x="36" y="18"/>
                    <a:pt x="35" y="20"/>
                  </a:cubicBezTo>
                  <a:close/>
                  <a:moveTo>
                    <a:pt x="29" y="29"/>
                  </a:moveTo>
                  <a:cubicBezTo>
                    <a:pt x="27" y="31"/>
                    <a:pt x="25" y="33"/>
                    <a:pt x="22" y="35"/>
                  </a:cubicBezTo>
                  <a:cubicBezTo>
                    <a:pt x="21" y="35"/>
                    <a:pt x="21" y="36"/>
                    <a:pt x="20" y="36"/>
                  </a:cubicBezTo>
                  <a:cubicBezTo>
                    <a:pt x="22" y="35"/>
                    <a:pt x="24" y="33"/>
                    <a:pt x="25" y="32"/>
                  </a:cubicBezTo>
                  <a:cubicBezTo>
                    <a:pt x="27" y="31"/>
                    <a:pt x="29" y="29"/>
                    <a:pt x="30" y="28"/>
                  </a:cubicBezTo>
                  <a:cubicBezTo>
                    <a:pt x="30" y="28"/>
                    <a:pt x="30" y="29"/>
                    <a:pt x="29" y="29"/>
                  </a:cubicBezTo>
                  <a:close/>
                  <a:moveTo>
                    <a:pt x="31" y="26"/>
                  </a:moveTo>
                  <a:cubicBezTo>
                    <a:pt x="31" y="26"/>
                    <a:pt x="31" y="26"/>
                    <a:pt x="31" y="26"/>
                  </a:cubicBezTo>
                  <a:cubicBezTo>
                    <a:pt x="31" y="26"/>
                    <a:pt x="31" y="26"/>
                    <a:pt x="31" y="27"/>
                  </a:cubicBezTo>
                  <a:cubicBezTo>
                    <a:pt x="29" y="28"/>
                    <a:pt x="27" y="30"/>
                    <a:pt x="25" y="31"/>
                  </a:cubicBezTo>
                  <a:cubicBezTo>
                    <a:pt x="23" y="33"/>
                    <a:pt x="21" y="34"/>
                    <a:pt x="19" y="35"/>
                  </a:cubicBezTo>
                  <a:cubicBezTo>
                    <a:pt x="18" y="36"/>
                    <a:pt x="17" y="37"/>
                    <a:pt x="15" y="37"/>
                  </a:cubicBezTo>
                  <a:cubicBezTo>
                    <a:pt x="16" y="37"/>
                    <a:pt x="18" y="36"/>
                    <a:pt x="19" y="35"/>
                  </a:cubicBezTo>
                  <a:cubicBezTo>
                    <a:pt x="24" y="31"/>
                    <a:pt x="29" y="28"/>
                    <a:pt x="33" y="24"/>
                  </a:cubicBezTo>
                  <a:cubicBezTo>
                    <a:pt x="32" y="24"/>
                    <a:pt x="32" y="25"/>
                    <a:pt x="31" y="26"/>
                  </a:cubicBezTo>
                  <a:close/>
                  <a:moveTo>
                    <a:pt x="33" y="23"/>
                  </a:moveTo>
                  <a:cubicBezTo>
                    <a:pt x="33" y="22"/>
                    <a:pt x="33" y="22"/>
                    <a:pt x="33" y="23"/>
                  </a:cubicBezTo>
                  <a:cubicBezTo>
                    <a:pt x="30" y="25"/>
                    <a:pt x="26" y="28"/>
                    <a:pt x="23" y="31"/>
                  </a:cubicBezTo>
                  <a:cubicBezTo>
                    <a:pt x="21" y="32"/>
                    <a:pt x="19" y="33"/>
                    <a:pt x="17" y="34"/>
                  </a:cubicBezTo>
                  <a:cubicBezTo>
                    <a:pt x="17" y="34"/>
                    <a:pt x="14" y="36"/>
                    <a:pt x="14" y="35"/>
                  </a:cubicBezTo>
                  <a:cubicBezTo>
                    <a:pt x="15" y="34"/>
                    <a:pt x="16" y="34"/>
                    <a:pt x="17" y="33"/>
                  </a:cubicBezTo>
                  <a:cubicBezTo>
                    <a:pt x="22" y="29"/>
                    <a:pt x="29" y="26"/>
                    <a:pt x="34" y="21"/>
                  </a:cubicBezTo>
                  <a:cubicBezTo>
                    <a:pt x="34" y="22"/>
                    <a:pt x="34" y="22"/>
                    <a:pt x="33" y="23"/>
                  </a:cubicBezTo>
                  <a:close/>
                  <a:moveTo>
                    <a:pt x="36" y="5"/>
                  </a:moveTo>
                  <a:cubicBezTo>
                    <a:pt x="32" y="10"/>
                    <a:pt x="27" y="14"/>
                    <a:pt x="22" y="18"/>
                  </a:cubicBezTo>
                  <a:cubicBezTo>
                    <a:pt x="19" y="20"/>
                    <a:pt x="16" y="22"/>
                    <a:pt x="13" y="24"/>
                  </a:cubicBezTo>
                  <a:cubicBezTo>
                    <a:pt x="12" y="25"/>
                    <a:pt x="11" y="26"/>
                    <a:pt x="9" y="26"/>
                  </a:cubicBezTo>
                  <a:cubicBezTo>
                    <a:pt x="10" y="26"/>
                    <a:pt x="11" y="24"/>
                    <a:pt x="12" y="24"/>
                  </a:cubicBezTo>
                  <a:cubicBezTo>
                    <a:pt x="12" y="23"/>
                    <a:pt x="12" y="23"/>
                    <a:pt x="12" y="23"/>
                  </a:cubicBezTo>
                  <a:cubicBezTo>
                    <a:pt x="14" y="22"/>
                    <a:pt x="15" y="21"/>
                    <a:pt x="16" y="20"/>
                  </a:cubicBezTo>
                  <a:cubicBezTo>
                    <a:pt x="19" y="18"/>
                    <a:pt x="23" y="15"/>
                    <a:pt x="26" y="13"/>
                  </a:cubicBezTo>
                  <a:cubicBezTo>
                    <a:pt x="30" y="11"/>
                    <a:pt x="33" y="8"/>
                    <a:pt x="35" y="4"/>
                  </a:cubicBezTo>
                  <a:cubicBezTo>
                    <a:pt x="35" y="5"/>
                    <a:pt x="36" y="5"/>
                    <a:pt x="36" y="5"/>
                  </a:cubicBezTo>
                  <a:close/>
                  <a:moveTo>
                    <a:pt x="8" y="26"/>
                  </a:moveTo>
                  <a:cubicBezTo>
                    <a:pt x="9" y="25"/>
                    <a:pt x="10" y="25"/>
                    <a:pt x="10" y="25"/>
                  </a:cubicBezTo>
                  <a:cubicBezTo>
                    <a:pt x="10" y="25"/>
                    <a:pt x="9" y="26"/>
                    <a:pt x="9" y="26"/>
                  </a:cubicBezTo>
                  <a:cubicBezTo>
                    <a:pt x="9" y="26"/>
                    <a:pt x="9" y="26"/>
                    <a:pt x="8" y="26"/>
                  </a:cubicBezTo>
                  <a:close/>
                  <a:moveTo>
                    <a:pt x="7" y="23"/>
                  </a:moveTo>
                  <a:cubicBezTo>
                    <a:pt x="9" y="22"/>
                    <a:pt x="11" y="20"/>
                    <a:pt x="12" y="19"/>
                  </a:cubicBezTo>
                  <a:cubicBezTo>
                    <a:pt x="14" y="18"/>
                    <a:pt x="17" y="16"/>
                    <a:pt x="18" y="15"/>
                  </a:cubicBezTo>
                  <a:cubicBezTo>
                    <a:pt x="15" y="18"/>
                    <a:pt x="11" y="21"/>
                    <a:pt x="8" y="25"/>
                  </a:cubicBezTo>
                  <a:cubicBezTo>
                    <a:pt x="8" y="24"/>
                    <a:pt x="7" y="23"/>
                    <a:pt x="7" y="23"/>
                  </a:cubicBezTo>
                  <a:close/>
                  <a:moveTo>
                    <a:pt x="6" y="20"/>
                  </a:moveTo>
                  <a:cubicBezTo>
                    <a:pt x="9" y="19"/>
                    <a:pt x="12" y="16"/>
                    <a:pt x="15" y="14"/>
                  </a:cubicBezTo>
                  <a:cubicBezTo>
                    <a:pt x="15" y="13"/>
                    <a:pt x="17" y="12"/>
                    <a:pt x="15" y="14"/>
                  </a:cubicBezTo>
                  <a:cubicBezTo>
                    <a:pt x="15" y="14"/>
                    <a:pt x="14" y="15"/>
                    <a:pt x="13" y="16"/>
                  </a:cubicBezTo>
                  <a:cubicBezTo>
                    <a:pt x="11" y="18"/>
                    <a:pt x="9" y="20"/>
                    <a:pt x="7" y="22"/>
                  </a:cubicBezTo>
                  <a:cubicBezTo>
                    <a:pt x="6" y="21"/>
                    <a:pt x="6" y="21"/>
                    <a:pt x="6" y="20"/>
                  </a:cubicBezTo>
                  <a:close/>
                  <a:moveTo>
                    <a:pt x="5" y="17"/>
                  </a:moveTo>
                  <a:cubicBezTo>
                    <a:pt x="8" y="15"/>
                    <a:pt x="11" y="13"/>
                    <a:pt x="15" y="11"/>
                  </a:cubicBezTo>
                  <a:cubicBezTo>
                    <a:pt x="17" y="10"/>
                    <a:pt x="14" y="12"/>
                    <a:pt x="14" y="12"/>
                  </a:cubicBezTo>
                  <a:cubicBezTo>
                    <a:pt x="13" y="13"/>
                    <a:pt x="12" y="14"/>
                    <a:pt x="11" y="15"/>
                  </a:cubicBezTo>
                  <a:cubicBezTo>
                    <a:pt x="9" y="16"/>
                    <a:pt x="7" y="18"/>
                    <a:pt x="6" y="19"/>
                  </a:cubicBezTo>
                  <a:cubicBezTo>
                    <a:pt x="5" y="19"/>
                    <a:pt x="5" y="18"/>
                    <a:pt x="5" y="17"/>
                  </a:cubicBezTo>
                  <a:close/>
                  <a:moveTo>
                    <a:pt x="4" y="15"/>
                  </a:moveTo>
                  <a:cubicBezTo>
                    <a:pt x="6" y="14"/>
                    <a:pt x="8" y="13"/>
                    <a:pt x="9" y="11"/>
                  </a:cubicBezTo>
                  <a:cubicBezTo>
                    <a:pt x="10" y="11"/>
                    <a:pt x="11" y="10"/>
                    <a:pt x="12" y="9"/>
                  </a:cubicBezTo>
                  <a:cubicBezTo>
                    <a:pt x="13" y="9"/>
                    <a:pt x="16" y="6"/>
                    <a:pt x="13" y="9"/>
                  </a:cubicBezTo>
                  <a:cubicBezTo>
                    <a:pt x="11" y="12"/>
                    <a:pt x="7" y="14"/>
                    <a:pt x="4" y="17"/>
                  </a:cubicBezTo>
                  <a:cubicBezTo>
                    <a:pt x="4" y="16"/>
                    <a:pt x="4" y="15"/>
                    <a:pt x="4" y="15"/>
                  </a:cubicBezTo>
                  <a:close/>
                  <a:moveTo>
                    <a:pt x="3" y="10"/>
                  </a:moveTo>
                  <a:cubicBezTo>
                    <a:pt x="5" y="9"/>
                    <a:pt x="6" y="8"/>
                    <a:pt x="7" y="7"/>
                  </a:cubicBezTo>
                  <a:cubicBezTo>
                    <a:pt x="9" y="5"/>
                    <a:pt x="12" y="3"/>
                    <a:pt x="8" y="7"/>
                  </a:cubicBezTo>
                  <a:cubicBezTo>
                    <a:pt x="7" y="9"/>
                    <a:pt x="5" y="10"/>
                    <a:pt x="3" y="11"/>
                  </a:cubicBezTo>
                  <a:cubicBezTo>
                    <a:pt x="3" y="11"/>
                    <a:pt x="3" y="10"/>
                    <a:pt x="3" y="10"/>
                  </a:cubicBezTo>
                  <a:close/>
                  <a:moveTo>
                    <a:pt x="4" y="13"/>
                  </a:moveTo>
                  <a:cubicBezTo>
                    <a:pt x="4" y="13"/>
                    <a:pt x="4" y="13"/>
                    <a:pt x="4" y="12"/>
                  </a:cubicBezTo>
                  <a:cubicBezTo>
                    <a:pt x="7" y="11"/>
                    <a:pt x="9" y="8"/>
                    <a:pt x="12" y="7"/>
                  </a:cubicBezTo>
                  <a:cubicBezTo>
                    <a:pt x="14" y="5"/>
                    <a:pt x="10" y="9"/>
                    <a:pt x="9" y="10"/>
                  </a:cubicBezTo>
                  <a:cubicBezTo>
                    <a:pt x="8" y="11"/>
                    <a:pt x="6" y="13"/>
                    <a:pt x="4" y="14"/>
                  </a:cubicBezTo>
                  <a:cubicBezTo>
                    <a:pt x="4" y="14"/>
                    <a:pt x="4" y="14"/>
                    <a:pt x="4" y="13"/>
                  </a:cubicBezTo>
                  <a:close/>
                  <a:moveTo>
                    <a:pt x="16" y="10"/>
                  </a:moveTo>
                  <a:cubicBezTo>
                    <a:pt x="14" y="10"/>
                    <a:pt x="12" y="12"/>
                    <a:pt x="11" y="13"/>
                  </a:cubicBezTo>
                  <a:cubicBezTo>
                    <a:pt x="9" y="14"/>
                    <a:pt x="6" y="16"/>
                    <a:pt x="5" y="17"/>
                  </a:cubicBezTo>
                  <a:cubicBezTo>
                    <a:pt x="5" y="17"/>
                    <a:pt x="5" y="17"/>
                    <a:pt x="5" y="17"/>
                  </a:cubicBezTo>
                  <a:cubicBezTo>
                    <a:pt x="8" y="14"/>
                    <a:pt x="12" y="12"/>
                    <a:pt x="15" y="8"/>
                  </a:cubicBezTo>
                  <a:cubicBezTo>
                    <a:pt x="15" y="8"/>
                    <a:pt x="16" y="9"/>
                    <a:pt x="16" y="10"/>
                  </a:cubicBezTo>
                  <a:close/>
                  <a:moveTo>
                    <a:pt x="17" y="12"/>
                  </a:moveTo>
                  <a:cubicBezTo>
                    <a:pt x="13" y="13"/>
                    <a:pt x="11" y="16"/>
                    <a:pt x="8" y="18"/>
                  </a:cubicBezTo>
                  <a:cubicBezTo>
                    <a:pt x="7" y="19"/>
                    <a:pt x="5" y="20"/>
                    <a:pt x="7" y="18"/>
                  </a:cubicBezTo>
                  <a:cubicBezTo>
                    <a:pt x="8" y="18"/>
                    <a:pt x="9" y="17"/>
                    <a:pt x="10" y="16"/>
                  </a:cubicBezTo>
                  <a:cubicBezTo>
                    <a:pt x="12" y="14"/>
                    <a:pt x="14" y="12"/>
                    <a:pt x="16" y="10"/>
                  </a:cubicBezTo>
                  <a:cubicBezTo>
                    <a:pt x="17" y="11"/>
                    <a:pt x="17" y="11"/>
                    <a:pt x="17" y="12"/>
                  </a:cubicBezTo>
                  <a:close/>
                  <a:moveTo>
                    <a:pt x="18" y="14"/>
                  </a:moveTo>
                  <a:cubicBezTo>
                    <a:pt x="14" y="16"/>
                    <a:pt x="11" y="19"/>
                    <a:pt x="8" y="22"/>
                  </a:cubicBezTo>
                  <a:cubicBezTo>
                    <a:pt x="11" y="20"/>
                    <a:pt x="14" y="16"/>
                    <a:pt x="17" y="12"/>
                  </a:cubicBezTo>
                  <a:cubicBezTo>
                    <a:pt x="18" y="13"/>
                    <a:pt x="18" y="14"/>
                    <a:pt x="18" y="14"/>
                  </a:cubicBezTo>
                  <a:close/>
                  <a:moveTo>
                    <a:pt x="19" y="15"/>
                  </a:moveTo>
                  <a:cubicBezTo>
                    <a:pt x="19" y="16"/>
                    <a:pt x="19" y="16"/>
                    <a:pt x="19" y="16"/>
                  </a:cubicBezTo>
                  <a:cubicBezTo>
                    <a:pt x="19" y="16"/>
                    <a:pt x="19" y="16"/>
                    <a:pt x="19" y="16"/>
                  </a:cubicBezTo>
                  <a:cubicBezTo>
                    <a:pt x="19" y="17"/>
                    <a:pt x="18" y="17"/>
                    <a:pt x="18" y="18"/>
                  </a:cubicBezTo>
                  <a:cubicBezTo>
                    <a:pt x="17" y="18"/>
                    <a:pt x="16" y="19"/>
                    <a:pt x="16" y="20"/>
                  </a:cubicBezTo>
                  <a:cubicBezTo>
                    <a:pt x="14" y="21"/>
                    <a:pt x="13" y="22"/>
                    <a:pt x="12" y="23"/>
                  </a:cubicBezTo>
                  <a:cubicBezTo>
                    <a:pt x="11" y="23"/>
                    <a:pt x="11" y="24"/>
                    <a:pt x="10" y="24"/>
                  </a:cubicBezTo>
                  <a:cubicBezTo>
                    <a:pt x="10" y="24"/>
                    <a:pt x="8" y="26"/>
                    <a:pt x="9" y="24"/>
                  </a:cubicBezTo>
                  <a:cubicBezTo>
                    <a:pt x="12" y="21"/>
                    <a:pt x="16" y="18"/>
                    <a:pt x="18" y="15"/>
                  </a:cubicBezTo>
                  <a:cubicBezTo>
                    <a:pt x="19" y="15"/>
                    <a:pt x="19" y="15"/>
                    <a:pt x="19" y="15"/>
                  </a:cubicBezTo>
                  <a:close/>
                  <a:moveTo>
                    <a:pt x="23" y="12"/>
                  </a:moveTo>
                  <a:cubicBezTo>
                    <a:pt x="25" y="11"/>
                    <a:pt x="27" y="10"/>
                    <a:pt x="29" y="8"/>
                  </a:cubicBezTo>
                  <a:cubicBezTo>
                    <a:pt x="28" y="9"/>
                    <a:pt x="27" y="10"/>
                    <a:pt x="26" y="11"/>
                  </a:cubicBezTo>
                  <a:cubicBezTo>
                    <a:pt x="24" y="12"/>
                    <a:pt x="23" y="13"/>
                    <a:pt x="22" y="14"/>
                  </a:cubicBezTo>
                  <a:cubicBezTo>
                    <a:pt x="22" y="13"/>
                    <a:pt x="23" y="13"/>
                    <a:pt x="23" y="12"/>
                  </a:cubicBezTo>
                  <a:close/>
                  <a:moveTo>
                    <a:pt x="20" y="16"/>
                  </a:moveTo>
                  <a:cubicBezTo>
                    <a:pt x="20" y="16"/>
                    <a:pt x="20" y="16"/>
                    <a:pt x="20" y="16"/>
                  </a:cubicBezTo>
                  <a:cubicBezTo>
                    <a:pt x="20" y="17"/>
                    <a:pt x="20" y="17"/>
                    <a:pt x="19" y="17"/>
                  </a:cubicBezTo>
                  <a:cubicBezTo>
                    <a:pt x="20" y="17"/>
                    <a:pt x="20" y="17"/>
                    <a:pt x="20" y="16"/>
                  </a:cubicBezTo>
                  <a:close/>
                  <a:moveTo>
                    <a:pt x="22" y="15"/>
                  </a:moveTo>
                  <a:cubicBezTo>
                    <a:pt x="23" y="14"/>
                    <a:pt x="24" y="13"/>
                    <a:pt x="26" y="12"/>
                  </a:cubicBezTo>
                  <a:cubicBezTo>
                    <a:pt x="28" y="10"/>
                    <a:pt x="29" y="9"/>
                    <a:pt x="30" y="8"/>
                  </a:cubicBezTo>
                  <a:cubicBezTo>
                    <a:pt x="31" y="7"/>
                    <a:pt x="32" y="6"/>
                    <a:pt x="33" y="5"/>
                  </a:cubicBezTo>
                  <a:cubicBezTo>
                    <a:pt x="33" y="5"/>
                    <a:pt x="34" y="5"/>
                    <a:pt x="34" y="5"/>
                  </a:cubicBezTo>
                  <a:cubicBezTo>
                    <a:pt x="34" y="5"/>
                    <a:pt x="34" y="5"/>
                    <a:pt x="34" y="6"/>
                  </a:cubicBezTo>
                  <a:cubicBezTo>
                    <a:pt x="33" y="7"/>
                    <a:pt x="32" y="8"/>
                    <a:pt x="31" y="8"/>
                  </a:cubicBezTo>
                  <a:cubicBezTo>
                    <a:pt x="30" y="10"/>
                    <a:pt x="28" y="11"/>
                    <a:pt x="26" y="13"/>
                  </a:cubicBezTo>
                  <a:cubicBezTo>
                    <a:pt x="24" y="14"/>
                    <a:pt x="23" y="15"/>
                    <a:pt x="21" y="16"/>
                  </a:cubicBezTo>
                  <a:cubicBezTo>
                    <a:pt x="21" y="15"/>
                    <a:pt x="21" y="15"/>
                    <a:pt x="22" y="15"/>
                  </a:cubicBezTo>
                  <a:close/>
                  <a:moveTo>
                    <a:pt x="31" y="5"/>
                  </a:moveTo>
                  <a:cubicBezTo>
                    <a:pt x="32" y="4"/>
                    <a:pt x="33" y="4"/>
                    <a:pt x="34" y="4"/>
                  </a:cubicBezTo>
                  <a:cubicBezTo>
                    <a:pt x="33" y="5"/>
                    <a:pt x="32" y="5"/>
                    <a:pt x="31" y="6"/>
                  </a:cubicBezTo>
                  <a:cubicBezTo>
                    <a:pt x="29" y="7"/>
                    <a:pt x="27" y="9"/>
                    <a:pt x="26" y="10"/>
                  </a:cubicBezTo>
                  <a:cubicBezTo>
                    <a:pt x="25" y="10"/>
                    <a:pt x="24" y="11"/>
                    <a:pt x="23" y="12"/>
                  </a:cubicBezTo>
                  <a:cubicBezTo>
                    <a:pt x="24" y="11"/>
                    <a:pt x="24" y="11"/>
                    <a:pt x="24" y="10"/>
                  </a:cubicBezTo>
                  <a:cubicBezTo>
                    <a:pt x="26" y="8"/>
                    <a:pt x="29" y="6"/>
                    <a:pt x="31" y="5"/>
                  </a:cubicBezTo>
                  <a:close/>
                  <a:moveTo>
                    <a:pt x="29" y="5"/>
                  </a:moveTo>
                  <a:cubicBezTo>
                    <a:pt x="28" y="6"/>
                    <a:pt x="26" y="8"/>
                    <a:pt x="25" y="9"/>
                  </a:cubicBezTo>
                  <a:cubicBezTo>
                    <a:pt x="26" y="7"/>
                    <a:pt x="27" y="6"/>
                    <a:pt x="29" y="5"/>
                  </a:cubicBezTo>
                  <a:close/>
                  <a:moveTo>
                    <a:pt x="15" y="7"/>
                  </a:moveTo>
                  <a:cubicBezTo>
                    <a:pt x="11" y="9"/>
                    <a:pt x="7" y="12"/>
                    <a:pt x="4" y="15"/>
                  </a:cubicBezTo>
                  <a:cubicBezTo>
                    <a:pt x="7" y="12"/>
                    <a:pt x="11" y="9"/>
                    <a:pt x="13" y="6"/>
                  </a:cubicBezTo>
                  <a:cubicBezTo>
                    <a:pt x="14" y="6"/>
                    <a:pt x="14" y="7"/>
                    <a:pt x="15" y="7"/>
                  </a:cubicBezTo>
                  <a:close/>
                  <a:moveTo>
                    <a:pt x="13" y="5"/>
                  </a:moveTo>
                  <a:cubicBezTo>
                    <a:pt x="9" y="7"/>
                    <a:pt x="7" y="10"/>
                    <a:pt x="4" y="12"/>
                  </a:cubicBezTo>
                  <a:cubicBezTo>
                    <a:pt x="5" y="11"/>
                    <a:pt x="6" y="9"/>
                    <a:pt x="8" y="8"/>
                  </a:cubicBezTo>
                  <a:cubicBezTo>
                    <a:pt x="9" y="7"/>
                    <a:pt x="10" y="6"/>
                    <a:pt x="11" y="4"/>
                  </a:cubicBezTo>
                  <a:cubicBezTo>
                    <a:pt x="11" y="4"/>
                    <a:pt x="11" y="4"/>
                    <a:pt x="11" y="4"/>
                  </a:cubicBezTo>
                  <a:cubicBezTo>
                    <a:pt x="12" y="4"/>
                    <a:pt x="12" y="5"/>
                    <a:pt x="13" y="5"/>
                  </a:cubicBezTo>
                  <a:close/>
                  <a:moveTo>
                    <a:pt x="10" y="4"/>
                  </a:moveTo>
                  <a:cubicBezTo>
                    <a:pt x="8" y="5"/>
                    <a:pt x="6" y="7"/>
                    <a:pt x="4" y="9"/>
                  </a:cubicBezTo>
                  <a:cubicBezTo>
                    <a:pt x="4" y="6"/>
                    <a:pt x="6" y="3"/>
                    <a:pt x="10" y="4"/>
                  </a:cubicBezTo>
                  <a:close/>
                  <a:moveTo>
                    <a:pt x="9" y="27"/>
                  </a:moveTo>
                  <a:cubicBezTo>
                    <a:pt x="11" y="26"/>
                    <a:pt x="13" y="25"/>
                    <a:pt x="15" y="24"/>
                  </a:cubicBezTo>
                  <a:cubicBezTo>
                    <a:pt x="13" y="25"/>
                    <a:pt x="12" y="26"/>
                    <a:pt x="10" y="28"/>
                  </a:cubicBezTo>
                  <a:cubicBezTo>
                    <a:pt x="10" y="28"/>
                    <a:pt x="11" y="28"/>
                    <a:pt x="11" y="28"/>
                  </a:cubicBezTo>
                  <a:cubicBezTo>
                    <a:pt x="15" y="25"/>
                    <a:pt x="20" y="23"/>
                    <a:pt x="25" y="20"/>
                  </a:cubicBezTo>
                  <a:cubicBezTo>
                    <a:pt x="25" y="20"/>
                    <a:pt x="25" y="20"/>
                    <a:pt x="25" y="20"/>
                  </a:cubicBezTo>
                  <a:cubicBezTo>
                    <a:pt x="25" y="20"/>
                    <a:pt x="25" y="20"/>
                    <a:pt x="25" y="20"/>
                  </a:cubicBezTo>
                  <a:cubicBezTo>
                    <a:pt x="21" y="24"/>
                    <a:pt x="15" y="26"/>
                    <a:pt x="11" y="30"/>
                  </a:cubicBezTo>
                  <a:cubicBezTo>
                    <a:pt x="11" y="30"/>
                    <a:pt x="11" y="30"/>
                    <a:pt x="11" y="31"/>
                  </a:cubicBezTo>
                  <a:cubicBezTo>
                    <a:pt x="11" y="30"/>
                    <a:pt x="11" y="30"/>
                    <a:pt x="10" y="29"/>
                  </a:cubicBezTo>
                  <a:cubicBezTo>
                    <a:pt x="10" y="28"/>
                    <a:pt x="10" y="28"/>
                    <a:pt x="9" y="27"/>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256"/>
            <p:cNvSpPr>
              <a:spLocks noEditPoints="1"/>
            </p:cNvSpPr>
            <p:nvPr/>
          </p:nvSpPr>
          <p:spPr bwMode="auto">
            <a:xfrm>
              <a:off x="9329983" y="4442847"/>
              <a:ext cx="169863" cy="198438"/>
            </a:xfrm>
            <a:custGeom>
              <a:avLst/>
              <a:gdLst>
                <a:gd name="T0" fmla="*/ 12 w 40"/>
                <a:gd name="T1" fmla="*/ 2 h 47"/>
                <a:gd name="T2" fmla="*/ 18 w 40"/>
                <a:gd name="T3" fmla="*/ 46 h 47"/>
                <a:gd name="T4" fmla="*/ 40 w 40"/>
                <a:gd name="T5" fmla="*/ 7 h 47"/>
                <a:gd name="T6" fmla="*/ 19 w 40"/>
                <a:gd name="T7" fmla="*/ 44 h 47"/>
                <a:gd name="T8" fmla="*/ 22 w 40"/>
                <a:gd name="T9" fmla="*/ 37 h 47"/>
                <a:gd name="T10" fmla="*/ 25 w 40"/>
                <a:gd name="T11" fmla="*/ 35 h 47"/>
                <a:gd name="T12" fmla="*/ 26 w 40"/>
                <a:gd name="T13" fmla="*/ 33 h 47"/>
                <a:gd name="T14" fmla="*/ 17 w 40"/>
                <a:gd name="T15" fmla="*/ 41 h 47"/>
                <a:gd name="T16" fmla="*/ 17 w 40"/>
                <a:gd name="T17" fmla="*/ 41 h 47"/>
                <a:gd name="T18" fmla="*/ 15 w 40"/>
                <a:gd name="T19" fmla="*/ 37 h 47"/>
                <a:gd name="T20" fmla="*/ 24 w 40"/>
                <a:gd name="T21" fmla="*/ 30 h 47"/>
                <a:gd name="T22" fmla="*/ 26 w 40"/>
                <a:gd name="T23" fmla="*/ 26 h 47"/>
                <a:gd name="T24" fmla="*/ 11 w 40"/>
                <a:gd name="T25" fmla="*/ 30 h 47"/>
                <a:gd name="T26" fmla="*/ 12 w 40"/>
                <a:gd name="T27" fmla="*/ 33 h 47"/>
                <a:gd name="T28" fmla="*/ 37 w 40"/>
                <a:gd name="T29" fmla="*/ 11 h 47"/>
                <a:gd name="T30" fmla="*/ 25 w 40"/>
                <a:gd name="T31" fmla="*/ 22 h 47"/>
                <a:gd name="T32" fmla="*/ 27 w 40"/>
                <a:gd name="T33" fmla="*/ 18 h 47"/>
                <a:gd name="T34" fmla="*/ 37 w 40"/>
                <a:gd name="T35" fmla="*/ 9 h 47"/>
                <a:gd name="T36" fmla="*/ 15 w 40"/>
                <a:gd name="T37" fmla="*/ 24 h 47"/>
                <a:gd name="T38" fmla="*/ 36 w 40"/>
                <a:gd name="T39" fmla="*/ 6 h 47"/>
                <a:gd name="T40" fmla="*/ 19 w 40"/>
                <a:gd name="T41" fmla="*/ 30 h 47"/>
                <a:gd name="T42" fmla="*/ 35 w 40"/>
                <a:gd name="T43" fmla="*/ 19 h 47"/>
                <a:gd name="T44" fmla="*/ 25 w 40"/>
                <a:gd name="T45" fmla="*/ 32 h 47"/>
                <a:gd name="T46" fmla="*/ 31 w 40"/>
                <a:gd name="T47" fmla="*/ 26 h 47"/>
                <a:gd name="T48" fmla="*/ 15 w 40"/>
                <a:gd name="T49" fmla="*/ 37 h 47"/>
                <a:gd name="T50" fmla="*/ 33 w 40"/>
                <a:gd name="T51" fmla="*/ 22 h 47"/>
                <a:gd name="T52" fmla="*/ 14 w 40"/>
                <a:gd name="T53" fmla="*/ 35 h 47"/>
                <a:gd name="T54" fmla="*/ 36 w 40"/>
                <a:gd name="T55" fmla="*/ 5 h 47"/>
                <a:gd name="T56" fmla="*/ 12 w 40"/>
                <a:gd name="T57" fmla="*/ 23 h 47"/>
                <a:gd name="T58" fmla="*/ 35 w 40"/>
                <a:gd name="T59" fmla="*/ 4 h 47"/>
                <a:gd name="T60" fmla="*/ 9 w 40"/>
                <a:gd name="T61" fmla="*/ 26 h 47"/>
                <a:gd name="T62" fmla="*/ 18 w 40"/>
                <a:gd name="T63" fmla="*/ 15 h 47"/>
                <a:gd name="T64" fmla="*/ 15 w 40"/>
                <a:gd name="T65" fmla="*/ 13 h 47"/>
                <a:gd name="T66" fmla="*/ 6 w 40"/>
                <a:gd name="T67" fmla="*/ 20 h 47"/>
                <a:gd name="T68" fmla="*/ 11 w 40"/>
                <a:gd name="T69" fmla="*/ 14 h 47"/>
                <a:gd name="T70" fmla="*/ 9 w 40"/>
                <a:gd name="T71" fmla="*/ 11 h 47"/>
                <a:gd name="T72" fmla="*/ 4 w 40"/>
                <a:gd name="T73" fmla="*/ 14 h 47"/>
                <a:gd name="T74" fmla="*/ 3 w 40"/>
                <a:gd name="T75" fmla="*/ 11 h 47"/>
                <a:gd name="T76" fmla="*/ 11 w 40"/>
                <a:gd name="T77" fmla="*/ 6 h 47"/>
                <a:gd name="T78" fmla="*/ 16 w 40"/>
                <a:gd name="T79" fmla="*/ 9 h 47"/>
                <a:gd name="T80" fmla="*/ 15 w 40"/>
                <a:gd name="T81" fmla="*/ 7 h 47"/>
                <a:gd name="T82" fmla="*/ 7 w 40"/>
                <a:gd name="T83" fmla="*/ 18 h 47"/>
                <a:gd name="T84" fmla="*/ 18 w 40"/>
                <a:gd name="T85" fmla="*/ 14 h 47"/>
                <a:gd name="T86" fmla="*/ 18 w 40"/>
                <a:gd name="T87" fmla="*/ 15 h 47"/>
                <a:gd name="T88" fmla="*/ 16 w 40"/>
                <a:gd name="T89" fmla="*/ 19 h 47"/>
                <a:gd name="T90" fmla="*/ 18 w 40"/>
                <a:gd name="T91" fmla="*/ 15 h 47"/>
                <a:gd name="T92" fmla="*/ 25 w 40"/>
                <a:gd name="T93" fmla="*/ 11 h 47"/>
                <a:gd name="T94" fmla="*/ 20 w 40"/>
                <a:gd name="T95" fmla="*/ 16 h 47"/>
                <a:gd name="T96" fmla="*/ 26 w 40"/>
                <a:gd name="T97" fmla="*/ 11 h 47"/>
                <a:gd name="T98" fmla="*/ 33 w 40"/>
                <a:gd name="T99" fmla="*/ 5 h 47"/>
                <a:gd name="T100" fmla="*/ 21 w 40"/>
                <a:gd name="T101" fmla="*/ 15 h 47"/>
                <a:gd name="T102" fmla="*/ 25 w 40"/>
                <a:gd name="T103" fmla="*/ 10 h 47"/>
                <a:gd name="T104" fmla="*/ 29 w 40"/>
                <a:gd name="T105" fmla="*/ 5 h 47"/>
                <a:gd name="T106" fmla="*/ 4 w 40"/>
                <a:gd name="T107" fmla="*/ 14 h 47"/>
                <a:gd name="T108" fmla="*/ 3 w 40"/>
                <a:gd name="T109" fmla="*/ 12 h 47"/>
                <a:gd name="T110" fmla="*/ 13 w 40"/>
                <a:gd name="T111" fmla="*/ 5 h 47"/>
                <a:gd name="T112" fmla="*/ 9 w 40"/>
                <a:gd name="T113" fmla="*/ 27 h 47"/>
                <a:gd name="T114" fmla="*/ 25 w 40"/>
                <a:gd name="T115" fmla="*/ 19 h 47"/>
                <a:gd name="T116" fmla="*/ 11 w 40"/>
                <a:gd name="T117"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 h="47">
                  <a:moveTo>
                    <a:pt x="40" y="7"/>
                  </a:moveTo>
                  <a:cubicBezTo>
                    <a:pt x="39" y="3"/>
                    <a:pt x="35" y="1"/>
                    <a:pt x="31" y="2"/>
                  </a:cubicBezTo>
                  <a:cubicBezTo>
                    <a:pt x="25" y="3"/>
                    <a:pt x="22" y="8"/>
                    <a:pt x="20" y="13"/>
                  </a:cubicBezTo>
                  <a:cubicBezTo>
                    <a:pt x="18" y="9"/>
                    <a:pt x="16" y="4"/>
                    <a:pt x="12" y="2"/>
                  </a:cubicBezTo>
                  <a:cubicBezTo>
                    <a:pt x="7" y="0"/>
                    <a:pt x="3" y="2"/>
                    <a:pt x="2" y="6"/>
                  </a:cubicBezTo>
                  <a:cubicBezTo>
                    <a:pt x="0" y="11"/>
                    <a:pt x="2" y="18"/>
                    <a:pt x="4" y="22"/>
                  </a:cubicBezTo>
                  <a:cubicBezTo>
                    <a:pt x="8" y="31"/>
                    <a:pt x="13" y="38"/>
                    <a:pt x="18" y="46"/>
                  </a:cubicBezTo>
                  <a:cubicBezTo>
                    <a:pt x="18" y="46"/>
                    <a:pt x="18" y="46"/>
                    <a:pt x="18" y="46"/>
                  </a:cubicBezTo>
                  <a:cubicBezTo>
                    <a:pt x="19" y="47"/>
                    <a:pt x="19" y="46"/>
                    <a:pt x="20" y="46"/>
                  </a:cubicBezTo>
                  <a:cubicBezTo>
                    <a:pt x="20" y="46"/>
                    <a:pt x="20" y="46"/>
                    <a:pt x="20" y="46"/>
                  </a:cubicBezTo>
                  <a:cubicBezTo>
                    <a:pt x="26" y="38"/>
                    <a:pt x="31" y="31"/>
                    <a:pt x="35" y="23"/>
                  </a:cubicBezTo>
                  <a:cubicBezTo>
                    <a:pt x="38" y="18"/>
                    <a:pt x="40" y="13"/>
                    <a:pt x="40" y="7"/>
                  </a:cubicBezTo>
                  <a:close/>
                  <a:moveTo>
                    <a:pt x="19" y="44"/>
                  </a:moveTo>
                  <a:cubicBezTo>
                    <a:pt x="19" y="43"/>
                    <a:pt x="19" y="43"/>
                    <a:pt x="19" y="43"/>
                  </a:cubicBezTo>
                  <a:cubicBezTo>
                    <a:pt x="20" y="42"/>
                    <a:pt x="21" y="41"/>
                    <a:pt x="22" y="40"/>
                  </a:cubicBezTo>
                  <a:cubicBezTo>
                    <a:pt x="21" y="41"/>
                    <a:pt x="20" y="42"/>
                    <a:pt x="19" y="44"/>
                  </a:cubicBezTo>
                  <a:close/>
                  <a:moveTo>
                    <a:pt x="17" y="41"/>
                  </a:moveTo>
                  <a:cubicBezTo>
                    <a:pt x="18" y="41"/>
                    <a:pt x="19" y="40"/>
                    <a:pt x="19" y="39"/>
                  </a:cubicBezTo>
                  <a:cubicBezTo>
                    <a:pt x="20" y="39"/>
                    <a:pt x="21" y="38"/>
                    <a:pt x="22" y="37"/>
                  </a:cubicBezTo>
                  <a:cubicBezTo>
                    <a:pt x="22" y="37"/>
                    <a:pt x="22" y="37"/>
                    <a:pt x="22" y="37"/>
                  </a:cubicBezTo>
                  <a:cubicBezTo>
                    <a:pt x="21" y="38"/>
                    <a:pt x="19" y="40"/>
                    <a:pt x="18" y="41"/>
                  </a:cubicBezTo>
                  <a:cubicBezTo>
                    <a:pt x="18" y="41"/>
                    <a:pt x="18" y="41"/>
                    <a:pt x="17" y="41"/>
                  </a:cubicBezTo>
                  <a:cubicBezTo>
                    <a:pt x="17" y="41"/>
                    <a:pt x="17" y="41"/>
                    <a:pt x="17" y="41"/>
                  </a:cubicBezTo>
                  <a:close/>
                  <a:moveTo>
                    <a:pt x="25" y="35"/>
                  </a:moveTo>
                  <a:cubicBezTo>
                    <a:pt x="23" y="37"/>
                    <a:pt x="21" y="40"/>
                    <a:pt x="19" y="43"/>
                  </a:cubicBezTo>
                  <a:cubicBezTo>
                    <a:pt x="18" y="42"/>
                    <a:pt x="18" y="42"/>
                    <a:pt x="18" y="41"/>
                  </a:cubicBezTo>
                  <a:cubicBezTo>
                    <a:pt x="21" y="40"/>
                    <a:pt x="23" y="37"/>
                    <a:pt x="25" y="35"/>
                  </a:cubicBezTo>
                  <a:close/>
                  <a:moveTo>
                    <a:pt x="26" y="33"/>
                  </a:moveTo>
                  <a:cubicBezTo>
                    <a:pt x="26" y="33"/>
                    <a:pt x="26" y="34"/>
                    <a:pt x="25" y="34"/>
                  </a:cubicBezTo>
                  <a:cubicBezTo>
                    <a:pt x="26" y="33"/>
                    <a:pt x="26" y="33"/>
                    <a:pt x="27" y="32"/>
                  </a:cubicBezTo>
                  <a:cubicBezTo>
                    <a:pt x="27" y="33"/>
                    <a:pt x="27" y="33"/>
                    <a:pt x="26" y="33"/>
                  </a:cubicBezTo>
                  <a:close/>
                  <a:moveTo>
                    <a:pt x="17" y="41"/>
                  </a:moveTo>
                  <a:cubicBezTo>
                    <a:pt x="17" y="40"/>
                    <a:pt x="16" y="40"/>
                    <a:pt x="16" y="39"/>
                  </a:cubicBezTo>
                  <a:cubicBezTo>
                    <a:pt x="20" y="36"/>
                    <a:pt x="24" y="33"/>
                    <a:pt x="28" y="30"/>
                  </a:cubicBezTo>
                  <a:cubicBezTo>
                    <a:pt x="28" y="30"/>
                    <a:pt x="28" y="30"/>
                    <a:pt x="28" y="30"/>
                  </a:cubicBezTo>
                  <a:cubicBezTo>
                    <a:pt x="24" y="34"/>
                    <a:pt x="21" y="37"/>
                    <a:pt x="17" y="41"/>
                  </a:cubicBezTo>
                  <a:close/>
                  <a:moveTo>
                    <a:pt x="15" y="37"/>
                  </a:moveTo>
                  <a:cubicBezTo>
                    <a:pt x="17" y="37"/>
                    <a:pt x="19" y="36"/>
                    <a:pt x="21" y="34"/>
                  </a:cubicBezTo>
                  <a:cubicBezTo>
                    <a:pt x="19" y="36"/>
                    <a:pt x="17" y="37"/>
                    <a:pt x="16" y="39"/>
                  </a:cubicBezTo>
                  <a:cubicBezTo>
                    <a:pt x="16" y="38"/>
                    <a:pt x="15" y="38"/>
                    <a:pt x="15" y="37"/>
                  </a:cubicBezTo>
                  <a:close/>
                  <a:moveTo>
                    <a:pt x="14" y="35"/>
                  </a:moveTo>
                  <a:cubicBezTo>
                    <a:pt x="20" y="33"/>
                    <a:pt x="25" y="29"/>
                    <a:pt x="31" y="25"/>
                  </a:cubicBezTo>
                  <a:cubicBezTo>
                    <a:pt x="31" y="25"/>
                    <a:pt x="31" y="25"/>
                    <a:pt x="31" y="25"/>
                  </a:cubicBezTo>
                  <a:cubicBezTo>
                    <a:pt x="29" y="27"/>
                    <a:pt x="27" y="28"/>
                    <a:pt x="24" y="30"/>
                  </a:cubicBezTo>
                  <a:cubicBezTo>
                    <a:pt x="21" y="32"/>
                    <a:pt x="18" y="35"/>
                    <a:pt x="15" y="37"/>
                  </a:cubicBezTo>
                  <a:cubicBezTo>
                    <a:pt x="14" y="36"/>
                    <a:pt x="14" y="36"/>
                    <a:pt x="14" y="35"/>
                  </a:cubicBezTo>
                  <a:close/>
                  <a:moveTo>
                    <a:pt x="13" y="33"/>
                  </a:moveTo>
                  <a:cubicBezTo>
                    <a:pt x="17" y="31"/>
                    <a:pt x="22" y="28"/>
                    <a:pt x="26" y="26"/>
                  </a:cubicBezTo>
                  <a:cubicBezTo>
                    <a:pt x="28" y="25"/>
                    <a:pt x="29" y="24"/>
                    <a:pt x="30" y="23"/>
                  </a:cubicBezTo>
                  <a:cubicBezTo>
                    <a:pt x="25" y="27"/>
                    <a:pt x="18" y="30"/>
                    <a:pt x="13" y="35"/>
                  </a:cubicBezTo>
                  <a:cubicBezTo>
                    <a:pt x="13" y="34"/>
                    <a:pt x="13" y="34"/>
                    <a:pt x="13" y="33"/>
                  </a:cubicBezTo>
                  <a:close/>
                  <a:moveTo>
                    <a:pt x="11" y="30"/>
                  </a:moveTo>
                  <a:cubicBezTo>
                    <a:pt x="11" y="30"/>
                    <a:pt x="11" y="30"/>
                    <a:pt x="11" y="30"/>
                  </a:cubicBezTo>
                  <a:cubicBezTo>
                    <a:pt x="16" y="28"/>
                    <a:pt x="20" y="25"/>
                    <a:pt x="25" y="23"/>
                  </a:cubicBezTo>
                  <a:cubicBezTo>
                    <a:pt x="25" y="23"/>
                    <a:pt x="24" y="23"/>
                    <a:pt x="24" y="23"/>
                  </a:cubicBezTo>
                  <a:cubicBezTo>
                    <a:pt x="20" y="26"/>
                    <a:pt x="16" y="29"/>
                    <a:pt x="12" y="33"/>
                  </a:cubicBezTo>
                  <a:cubicBezTo>
                    <a:pt x="12" y="32"/>
                    <a:pt x="11" y="31"/>
                    <a:pt x="11" y="30"/>
                  </a:cubicBezTo>
                  <a:close/>
                  <a:moveTo>
                    <a:pt x="28" y="17"/>
                  </a:moveTo>
                  <a:cubicBezTo>
                    <a:pt x="31" y="15"/>
                    <a:pt x="33" y="13"/>
                    <a:pt x="36" y="11"/>
                  </a:cubicBezTo>
                  <a:cubicBezTo>
                    <a:pt x="36" y="11"/>
                    <a:pt x="37" y="11"/>
                    <a:pt x="37" y="11"/>
                  </a:cubicBezTo>
                  <a:cubicBezTo>
                    <a:pt x="37" y="10"/>
                    <a:pt x="37" y="10"/>
                    <a:pt x="37" y="10"/>
                  </a:cubicBezTo>
                  <a:cubicBezTo>
                    <a:pt x="37" y="11"/>
                    <a:pt x="37" y="12"/>
                    <a:pt x="37" y="12"/>
                  </a:cubicBezTo>
                  <a:cubicBezTo>
                    <a:pt x="37" y="13"/>
                    <a:pt x="37" y="13"/>
                    <a:pt x="37" y="13"/>
                  </a:cubicBezTo>
                  <a:cubicBezTo>
                    <a:pt x="32" y="15"/>
                    <a:pt x="29" y="20"/>
                    <a:pt x="25" y="22"/>
                  </a:cubicBezTo>
                  <a:cubicBezTo>
                    <a:pt x="22" y="24"/>
                    <a:pt x="19" y="25"/>
                    <a:pt x="17" y="27"/>
                  </a:cubicBezTo>
                  <a:cubicBezTo>
                    <a:pt x="16" y="28"/>
                    <a:pt x="14" y="28"/>
                    <a:pt x="13" y="29"/>
                  </a:cubicBezTo>
                  <a:cubicBezTo>
                    <a:pt x="11" y="30"/>
                    <a:pt x="13" y="29"/>
                    <a:pt x="14" y="28"/>
                  </a:cubicBezTo>
                  <a:cubicBezTo>
                    <a:pt x="18" y="25"/>
                    <a:pt x="23" y="22"/>
                    <a:pt x="27" y="18"/>
                  </a:cubicBezTo>
                  <a:cubicBezTo>
                    <a:pt x="27" y="18"/>
                    <a:pt x="28" y="18"/>
                    <a:pt x="28" y="17"/>
                  </a:cubicBezTo>
                  <a:close/>
                  <a:moveTo>
                    <a:pt x="37" y="6"/>
                  </a:moveTo>
                  <a:cubicBezTo>
                    <a:pt x="37" y="7"/>
                    <a:pt x="37" y="8"/>
                    <a:pt x="37" y="9"/>
                  </a:cubicBezTo>
                  <a:cubicBezTo>
                    <a:pt x="37" y="9"/>
                    <a:pt x="37" y="9"/>
                    <a:pt x="37" y="9"/>
                  </a:cubicBezTo>
                  <a:cubicBezTo>
                    <a:pt x="34" y="11"/>
                    <a:pt x="32" y="13"/>
                    <a:pt x="29" y="15"/>
                  </a:cubicBezTo>
                  <a:cubicBezTo>
                    <a:pt x="26" y="18"/>
                    <a:pt x="23" y="20"/>
                    <a:pt x="19" y="22"/>
                  </a:cubicBezTo>
                  <a:cubicBezTo>
                    <a:pt x="17" y="23"/>
                    <a:pt x="15" y="24"/>
                    <a:pt x="13" y="26"/>
                  </a:cubicBezTo>
                  <a:cubicBezTo>
                    <a:pt x="13" y="25"/>
                    <a:pt x="14" y="24"/>
                    <a:pt x="15" y="24"/>
                  </a:cubicBezTo>
                  <a:cubicBezTo>
                    <a:pt x="22" y="18"/>
                    <a:pt x="31" y="13"/>
                    <a:pt x="37" y="6"/>
                  </a:cubicBezTo>
                  <a:close/>
                  <a:moveTo>
                    <a:pt x="23" y="18"/>
                  </a:moveTo>
                  <a:cubicBezTo>
                    <a:pt x="25" y="16"/>
                    <a:pt x="27" y="14"/>
                    <a:pt x="30" y="12"/>
                  </a:cubicBezTo>
                  <a:cubicBezTo>
                    <a:pt x="32" y="10"/>
                    <a:pt x="34" y="8"/>
                    <a:pt x="36" y="6"/>
                  </a:cubicBezTo>
                  <a:cubicBezTo>
                    <a:pt x="32" y="11"/>
                    <a:pt x="27" y="14"/>
                    <a:pt x="23" y="18"/>
                  </a:cubicBezTo>
                  <a:close/>
                  <a:moveTo>
                    <a:pt x="35" y="19"/>
                  </a:moveTo>
                  <a:cubicBezTo>
                    <a:pt x="32" y="22"/>
                    <a:pt x="28" y="24"/>
                    <a:pt x="25" y="26"/>
                  </a:cubicBezTo>
                  <a:cubicBezTo>
                    <a:pt x="23" y="27"/>
                    <a:pt x="21" y="28"/>
                    <a:pt x="19" y="30"/>
                  </a:cubicBezTo>
                  <a:cubicBezTo>
                    <a:pt x="17" y="31"/>
                    <a:pt x="14" y="32"/>
                    <a:pt x="13" y="33"/>
                  </a:cubicBezTo>
                  <a:cubicBezTo>
                    <a:pt x="17" y="29"/>
                    <a:pt x="21" y="26"/>
                    <a:pt x="25" y="23"/>
                  </a:cubicBezTo>
                  <a:cubicBezTo>
                    <a:pt x="29" y="20"/>
                    <a:pt x="33" y="17"/>
                    <a:pt x="37" y="14"/>
                  </a:cubicBezTo>
                  <a:cubicBezTo>
                    <a:pt x="36" y="16"/>
                    <a:pt x="35" y="18"/>
                    <a:pt x="35" y="19"/>
                  </a:cubicBezTo>
                  <a:close/>
                  <a:moveTo>
                    <a:pt x="29" y="29"/>
                  </a:moveTo>
                  <a:cubicBezTo>
                    <a:pt x="27" y="31"/>
                    <a:pt x="24" y="33"/>
                    <a:pt x="22" y="35"/>
                  </a:cubicBezTo>
                  <a:cubicBezTo>
                    <a:pt x="21" y="35"/>
                    <a:pt x="21" y="35"/>
                    <a:pt x="20" y="36"/>
                  </a:cubicBezTo>
                  <a:cubicBezTo>
                    <a:pt x="22" y="34"/>
                    <a:pt x="23" y="33"/>
                    <a:pt x="25" y="32"/>
                  </a:cubicBezTo>
                  <a:cubicBezTo>
                    <a:pt x="27" y="30"/>
                    <a:pt x="29" y="29"/>
                    <a:pt x="30" y="27"/>
                  </a:cubicBezTo>
                  <a:cubicBezTo>
                    <a:pt x="30" y="28"/>
                    <a:pt x="30" y="28"/>
                    <a:pt x="29" y="29"/>
                  </a:cubicBezTo>
                  <a:close/>
                  <a:moveTo>
                    <a:pt x="31" y="25"/>
                  </a:moveTo>
                  <a:cubicBezTo>
                    <a:pt x="31" y="26"/>
                    <a:pt x="31" y="26"/>
                    <a:pt x="31" y="26"/>
                  </a:cubicBezTo>
                  <a:cubicBezTo>
                    <a:pt x="31" y="26"/>
                    <a:pt x="31" y="26"/>
                    <a:pt x="30" y="26"/>
                  </a:cubicBezTo>
                  <a:cubicBezTo>
                    <a:pt x="29" y="28"/>
                    <a:pt x="27" y="29"/>
                    <a:pt x="25" y="31"/>
                  </a:cubicBezTo>
                  <a:cubicBezTo>
                    <a:pt x="23" y="32"/>
                    <a:pt x="21" y="34"/>
                    <a:pt x="19" y="35"/>
                  </a:cubicBezTo>
                  <a:cubicBezTo>
                    <a:pt x="18" y="36"/>
                    <a:pt x="16" y="36"/>
                    <a:pt x="15" y="37"/>
                  </a:cubicBezTo>
                  <a:cubicBezTo>
                    <a:pt x="16" y="36"/>
                    <a:pt x="18" y="35"/>
                    <a:pt x="19" y="35"/>
                  </a:cubicBezTo>
                  <a:cubicBezTo>
                    <a:pt x="24" y="31"/>
                    <a:pt x="29" y="28"/>
                    <a:pt x="32" y="23"/>
                  </a:cubicBezTo>
                  <a:cubicBezTo>
                    <a:pt x="32" y="24"/>
                    <a:pt x="32" y="25"/>
                    <a:pt x="31" y="25"/>
                  </a:cubicBezTo>
                  <a:close/>
                  <a:moveTo>
                    <a:pt x="33" y="22"/>
                  </a:moveTo>
                  <a:cubicBezTo>
                    <a:pt x="33" y="22"/>
                    <a:pt x="33" y="22"/>
                    <a:pt x="33" y="22"/>
                  </a:cubicBezTo>
                  <a:cubicBezTo>
                    <a:pt x="29" y="25"/>
                    <a:pt x="26" y="28"/>
                    <a:pt x="22" y="30"/>
                  </a:cubicBezTo>
                  <a:cubicBezTo>
                    <a:pt x="21" y="32"/>
                    <a:pt x="19" y="33"/>
                    <a:pt x="17" y="34"/>
                  </a:cubicBezTo>
                  <a:cubicBezTo>
                    <a:pt x="17" y="34"/>
                    <a:pt x="14" y="35"/>
                    <a:pt x="14" y="35"/>
                  </a:cubicBezTo>
                  <a:cubicBezTo>
                    <a:pt x="15" y="34"/>
                    <a:pt x="16" y="33"/>
                    <a:pt x="17" y="32"/>
                  </a:cubicBezTo>
                  <a:cubicBezTo>
                    <a:pt x="22" y="28"/>
                    <a:pt x="29" y="25"/>
                    <a:pt x="34" y="21"/>
                  </a:cubicBezTo>
                  <a:cubicBezTo>
                    <a:pt x="34" y="21"/>
                    <a:pt x="33" y="22"/>
                    <a:pt x="33" y="22"/>
                  </a:cubicBezTo>
                  <a:close/>
                  <a:moveTo>
                    <a:pt x="36" y="5"/>
                  </a:moveTo>
                  <a:cubicBezTo>
                    <a:pt x="31" y="9"/>
                    <a:pt x="27" y="14"/>
                    <a:pt x="22" y="18"/>
                  </a:cubicBezTo>
                  <a:cubicBezTo>
                    <a:pt x="19" y="20"/>
                    <a:pt x="16" y="22"/>
                    <a:pt x="13" y="24"/>
                  </a:cubicBezTo>
                  <a:cubicBezTo>
                    <a:pt x="12" y="25"/>
                    <a:pt x="11" y="25"/>
                    <a:pt x="9" y="26"/>
                  </a:cubicBezTo>
                  <a:cubicBezTo>
                    <a:pt x="10" y="26"/>
                    <a:pt x="11" y="24"/>
                    <a:pt x="12" y="23"/>
                  </a:cubicBezTo>
                  <a:cubicBezTo>
                    <a:pt x="12" y="23"/>
                    <a:pt x="12" y="23"/>
                    <a:pt x="12" y="23"/>
                  </a:cubicBezTo>
                  <a:cubicBezTo>
                    <a:pt x="13" y="22"/>
                    <a:pt x="15" y="21"/>
                    <a:pt x="16" y="20"/>
                  </a:cubicBezTo>
                  <a:cubicBezTo>
                    <a:pt x="19" y="17"/>
                    <a:pt x="23" y="15"/>
                    <a:pt x="26" y="13"/>
                  </a:cubicBezTo>
                  <a:cubicBezTo>
                    <a:pt x="29" y="10"/>
                    <a:pt x="33" y="8"/>
                    <a:pt x="35" y="4"/>
                  </a:cubicBezTo>
                  <a:cubicBezTo>
                    <a:pt x="35" y="4"/>
                    <a:pt x="36" y="5"/>
                    <a:pt x="36" y="5"/>
                  </a:cubicBezTo>
                  <a:close/>
                  <a:moveTo>
                    <a:pt x="8" y="25"/>
                  </a:moveTo>
                  <a:cubicBezTo>
                    <a:pt x="9" y="25"/>
                    <a:pt x="9" y="25"/>
                    <a:pt x="10" y="24"/>
                  </a:cubicBezTo>
                  <a:cubicBezTo>
                    <a:pt x="9" y="25"/>
                    <a:pt x="9" y="25"/>
                    <a:pt x="9" y="26"/>
                  </a:cubicBezTo>
                  <a:cubicBezTo>
                    <a:pt x="9" y="26"/>
                    <a:pt x="8" y="25"/>
                    <a:pt x="8" y="25"/>
                  </a:cubicBezTo>
                  <a:close/>
                  <a:moveTo>
                    <a:pt x="7" y="22"/>
                  </a:moveTo>
                  <a:cubicBezTo>
                    <a:pt x="9" y="21"/>
                    <a:pt x="10" y="20"/>
                    <a:pt x="12" y="19"/>
                  </a:cubicBezTo>
                  <a:cubicBezTo>
                    <a:pt x="14" y="17"/>
                    <a:pt x="16" y="16"/>
                    <a:pt x="18" y="15"/>
                  </a:cubicBezTo>
                  <a:cubicBezTo>
                    <a:pt x="15" y="18"/>
                    <a:pt x="11" y="21"/>
                    <a:pt x="8" y="24"/>
                  </a:cubicBezTo>
                  <a:cubicBezTo>
                    <a:pt x="8" y="24"/>
                    <a:pt x="7" y="23"/>
                    <a:pt x="7" y="22"/>
                  </a:cubicBezTo>
                  <a:close/>
                  <a:moveTo>
                    <a:pt x="6" y="20"/>
                  </a:moveTo>
                  <a:cubicBezTo>
                    <a:pt x="9" y="18"/>
                    <a:pt x="12" y="15"/>
                    <a:pt x="15" y="13"/>
                  </a:cubicBezTo>
                  <a:cubicBezTo>
                    <a:pt x="15" y="13"/>
                    <a:pt x="17" y="11"/>
                    <a:pt x="15" y="13"/>
                  </a:cubicBezTo>
                  <a:cubicBezTo>
                    <a:pt x="14" y="14"/>
                    <a:pt x="14" y="15"/>
                    <a:pt x="13" y="16"/>
                  </a:cubicBezTo>
                  <a:cubicBezTo>
                    <a:pt x="11" y="18"/>
                    <a:pt x="9" y="20"/>
                    <a:pt x="7" y="22"/>
                  </a:cubicBezTo>
                  <a:cubicBezTo>
                    <a:pt x="6" y="21"/>
                    <a:pt x="6" y="20"/>
                    <a:pt x="6" y="20"/>
                  </a:cubicBezTo>
                  <a:close/>
                  <a:moveTo>
                    <a:pt x="5" y="17"/>
                  </a:moveTo>
                  <a:cubicBezTo>
                    <a:pt x="8" y="15"/>
                    <a:pt x="11" y="12"/>
                    <a:pt x="15" y="10"/>
                  </a:cubicBezTo>
                  <a:cubicBezTo>
                    <a:pt x="17" y="9"/>
                    <a:pt x="14" y="12"/>
                    <a:pt x="13" y="12"/>
                  </a:cubicBezTo>
                  <a:cubicBezTo>
                    <a:pt x="13" y="13"/>
                    <a:pt x="12" y="13"/>
                    <a:pt x="11" y="14"/>
                  </a:cubicBezTo>
                  <a:cubicBezTo>
                    <a:pt x="9" y="16"/>
                    <a:pt x="7" y="17"/>
                    <a:pt x="5" y="19"/>
                  </a:cubicBezTo>
                  <a:cubicBezTo>
                    <a:pt x="5" y="18"/>
                    <a:pt x="5" y="18"/>
                    <a:pt x="5" y="17"/>
                  </a:cubicBezTo>
                  <a:close/>
                  <a:moveTo>
                    <a:pt x="4" y="14"/>
                  </a:moveTo>
                  <a:cubicBezTo>
                    <a:pt x="6" y="13"/>
                    <a:pt x="7" y="12"/>
                    <a:pt x="9" y="11"/>
                  </a:cubicBezTo>
                  <a:cubicBezTo>
                    <a:pt x="10" y="10"/>
                    <a:pt x="11" y="10"/>
                    <a:pt x="12" y="9"/>
                  </a:cubicBezTo>
                  <a:cubicBezTo>
                    <a:pt x="13" y="8"/>
                    <a:pt x="15" y="6"/>
                    <a:pt x="13" y="9"/>
                  </a:cubicBezTo>
                  <a:cubicBezTo>
                    <a:pt x="11" y="12"/>
                    <a:pt x="7" y="14"/>
                    <a:pt x="4" y="16"/>
                  </a:cubicBezTo>
                  <a:cubicBezTo>
                    <a:pt x="4" y="16"/>
                    <a:pt x="4" y="15"/>
                    <a:pt x="4" y="14"/>
                  </a:cubicBezTo>
                  <a:close/>
                  <a:moveTo>
                    <a:pt x="3" y="9"/>
                  </a:moveTo>
                  <a:cubicBezTo>
                    <a:pt x="4" y="8"/>
                    <a:pt x="5" y="8"/>
                    <a:pt x="7" y="7"/>
                  </a:cubicBezTo>
                  <a:cubicBezTo>
                    <a:pt x="8" y="5"/>
                    <a:pt x="11" y="3"/>
                    <a:pt x="8" y="7"/>
                  </a:cubicBezTo>
                  <a:cubicBezTo>
                    <a:pt x="7" y="8"/>
                    <a:pt x="5" y="9"/>
                    <a:pt x="3" y="11"/>
                  </a:cubicBezTo>
                  <a:cubicBezTo>
                    <a:pt x="3" y="11"/>
                    <a:pt x="3" y="10"/>
                    <a:pt x="3" y="9"/>
                  </a:cubicBezTo>
                  <a:close/>
                  <a:moveTo>
                    <a:pt x="3" y="13"/>
                  </a:moveTo>
                  <a:cubicBezTo>
                    <a:pt x="3" y="13"/>
                    <a:pt x="3" y="12"/>
                    <a:pt x="3" y="12"/>
                  </a:cubicBezTo>
                  <a:cubicBezTo>
                    <a:pt x="6" y="11"/>
                    <a:pt x="9" y="8"/>
                    <a:pt x="11" y="6"/>
                  </a:cubicBezTo>
                  <a:cubicBezTo>
                    <a:pt x="14" y="5"/>
                    <a:pt x="10" y="9"/>
                    <a:pt x="9" y="9"/>
                  </a:cubicBezTo>
                  <a:cubicBezTo>
                    <a:pt x="7" y="11"/>
                    <a:pt x="5" y="12"/>
                    <a:pt x="4" y="14"/>
                  </a:cubicBezTo>
                  <a:cubicBezTo>
                    <a:pt x="4" y="13"/>
                    <a:pt x="4" y="13"/>
                    <a:pt x="3" y="13"/>
                  </a:cubicBezTo>
                  <a:close/>
                  <a:moveTo>
                    <a:pt x="16" y="9"/>
                  </a:moveTo>
                  <a:cubicBezTo>
                    <a:pt x="14" y="10"/>
                    <a:pt x="12" y="11"/>
                    <a:pt x="11" y="12"/>
                  </a:cubicBezTo>
                  <a:cubicBezTo>
                    <a:pt x="9" y="14"/>
                    <a:pt x="6" y="15"/>
                    <a:pt x="4" y="17"/>
                  </a:cubicBezTo>
                  <a:cubicBezTo>
                    <a:pt x="4" y="17"/>
                    <a:pt x="4" y="17"/>
                    <a:pt x="4" y="17"/>
                  </a:cubicBezTo>
                  <a:cubicBezTo>
                    <a:pt x="8" y="13"/>
                    <a:pt x="12" y="11"/>
                    <a:pt x="15" y="7"/>
                  </a:cubicBezTo>
                  <a:cubicBezTo>
                    <a:pt x="15" y="8"/>
                    <a:pt x="16" y="9"/>
                    <a:pt x="16" y="9"/>
                  </a:cubicBezTo>
                  <a:close/>
                  <a:moveTo>
                    <a:pt x="17" y="12"/>
                  </a:moveTo>
                  <a:cubicBezTo>
                    <a:pt x="13" y="13"/>
                    <a:pt x="11" y="16"/>
                    <a:pt x="8" y="18"/>
                  </a:cubicBezTo>
                  <a:cubicBezTo>
                    <a:pt x="7" y="19"/>
                    <a:pt x="5" y="20"/>
                    <a:pt x="7" y="18"/>
                  </a:cubicBezTo>
                  <a:cubicBezTo>
                    <a:pt x="8" y="17"/>
                    <a:pt x="9" y="16"/>
                    <a:pt x="10" y="16"/>
                  </a:cubicBezTo>
                  <a:cubicBezTo>
                    <a:pt x="12" y="14"/>
                    <a:pt x="14" y="12"/>
                    <a:pt x="16" y="10"/>
                  </a:cubicBezTo>
                  <a:cubicBezTo>
                    <a:pt x="16" y="11"/>
                    <a:pt x="17" y="11"/>
                    <a:pt x="17" y="12"/>
                  </a:cubicBezTo>
                  <a:close/>
                  <a:moveTo>
                    <a:pt x="18" y="14"/>
                  </a:moveTo>
                  <a:cubicBezTo>
                    <a:pt x="14" y="16"/>
                    <a:pt x="11" y="19"/>
                    <a:pt x="7" y="21"/>
                  </a:cubicBezTo>
                  <a:cubicBezTo>
                    <a:pt x="11" y="19"/>
                    <a:pt x="14" y="15"/>
                    <a:pt x="17" y="12"/>
                  </a:cubicBezTo>
                  <a:cubicBezTo>
                    <a:pt x="17" y="13"/>
                    <a:pt x="18" y="13"/>
                    <a:pt x="18" y="14"/>
                  </a:cubicBezTo>
                  <a:close/>
                  <a:moveTo>
                    <a:pt x="18" y="15"/>
                  </a:moveTo>
                  <a:cubicBezTo>
                    <a:pt x="19" y="15"/>
                    <a:pt x="19" y="15"/>
                    <a:pt x="19" y="15"/>
                  </a:cubicBezTo>
                  <a:cubicBezTo>
                    <a:pt x="19" y="16"/>
                    <a:pt x="19" y="16"/>
                    <a:pt x="19" y="16"/>
                  </a:cubicBezTo>
                  <a:cubicBezTo>
                    <a:pt x="19" y="16"/>
                    <a:pt x="18" y="17"/>
                    <a:pt x="17" y="18"/>
                  </a:cubicBezTo>
                  <a:cubicBezTo>
                    <a:pt x="17" y="18"/>
                    <a:pt x="16" y="19"/>
                    <a:pt x="16" y="19"/>
                  </a:cubicBezTo>
                  <a:cubicBezTo>
                    <a:pt x="14" y="20"/>
                    <a:pt x="13" y="22"/>
                    <a:pt x="11" y="23"/>
                  </a:cubicBezTo>
                  <a:cubicBezTo>
                    <a:pt x="11" y="23"/>
                    <a:pt x="11" y="23"/>
                    <a:pt x="10" y="24"/>
                  </a:cubicBezTo>
                  <a:cubicBezTo>
                    <a:pt x="10" y="24"/>
                    <a:pt x="8" y="26"/>
                    <a:pt x="9" y="24"/>
                  </a:cubicBezTo>
                  <a:cubicBezTo>
                    <a:pt x="12" y="20"/>
                    <a:pt x="15" y="18"/>
                    <a:pt x="18" y="15"/>
                  </a:cubicBezTo>
                  <a:cubicBezTo>
                    <a:pt x="18" y="15"/>
                    <a:pt x="18" y="15"/>
                    <a:pt x="18" y="15"/>
                  </a:cubicBezTo>
                  <a:close/>
                  <a:moveTo>
                    <a:pt x="23" y="12"/>
                  </a:moveTo>
                  <a:cubicBezTo>
                    <a:pt x="25" y="11"/>
                    <a:pt x="27" y="9"/>
                    <a:pt x="29" y="8"/>
                  </a:cubicBezTo>
                  <a:cubicBezTo>
                    <a:pt x="28" y="9"/>
                    <a:pt x="27" y="10"/>
                    <a:pt x="25" y="11"/>
                  </a:cubicBezTo>
                  <a:cubicBezTo>
                    <a:pt x="24" y="12"/>
                    <a:pt x="23" y="12"/>
                    <a:pt x="22" y="13"/>
                  </a:cubicBezTo>
                  <a:cubicBezTo>
                    <a:pt x="22" y="13"/>
                    <a:pt x="22" y="12"/>
                    <a:pt x="23" y="12"/>
                  </a:cubicBezTo>
                  <a:close/>
                  <a:moveTo>
                    <a:pt x="20" y="16"/>
                  </a:moveTo>
                  <a:cubicBezTo>
                    <a:pt x="20" y="16"/>
                    <a:pt x="20" y="16"/>
                    <a:pt x="20" y="16"/>
                  </a:cubicBezTo>
                  <a:cubicBezTo>
                    <a:pt x="20" y="16"/>
                    <a:pt x="19" y="16"/>
                    <a:pt x="19" y="17"/>
                  </a:cubicBezTo>
                  <a:cubicBezTo>
                    <a:pt x="19" y="16"/>
                    <a:pt x="20" y="16"/>
                    <a:pt x="20" y="16"/>
                  </a:cubicBezTo>
                  <a:close/>
                  <a:moveTo>
                    <a:pt x="21" y="15"/>
                  </a:moveTo>
                  <a:cubicBezTo>
                    <a:pt x="23" y="13"/>
                    <a:pt x="24" y="12"/>
                    <a:pt x="26" y="11"/>
                  </a:cubicBezTo>
                  <a:cubicBezTo>
                    <a:pt x="27" y="10"/>
                    <a:pt x="29" y="9"/>
                    <a:pt x="30" y="8"/>
                  </a:cubicBezTo>
                  <a:cubicBezTo>
                    <a:pt x="31" y="7"/>
                    <a:pt x="32" y="6"/>
                    <a:pt x="33" y="5"/>
                  </a:cubicBezTo>
                  <a:cubicBezTo>
                    <a:pt x="33" y="5"/>
                    <a:pt x="33" y="4"/>
                    <a:pt x="34" y="4"/>
                  </a:cubicBezTo>
                  <a:cubicBezTo>
                    <a:pt x="34" y="4"/>
                    <a:pt x="34" y="5"/>
                    <a:pt x="33" y="5"/>
                  </a:cubicBezTo>
                  <a:cubicBezTo>
                    <a:pt x="33" y="6"/>
                    <a:pt x="32" y="7"/>
                    <a:pt x="31" y="8"/>
                  </a:cubicBezTo>
                  <a:cubicBezTo>
                    <a:pt x="29" y="10"/>
                    <a:pt x="27" y="11"/>
                    <a:pt x="26" y="12"/>
                  </a:cubicBezTo>
                  <a:cubicBezTo>
                    <a:pt x="24" y="13"/>
                    <a:pt x="23" y="14"/>
                    <a:pt x="21" y="15"/>
                  </a:cubicBezTo>
                  <a:cubicBezTo>
                    <a:pt x="21" y="15"/>
                    <a:pt x="21" y="15"/>
                    <a:pt x="21" y="15"/>
                  </a:cubicBezTo>
                  <a:close/>
                  <a:moveTo>
                    <a:pt x="31" y="4"/>
                  </a:moveTo>
                  <a:cubicBezTo>
                    <a:pt x="31" y="4"/>
                    <a:pt x="33" y="4"/>
                    <a:pt x="33" y="4"/>
                  </a:cubicBezTo>
                  <a:cubicBezTo>
                    <a:pt x="32" y="4"/>
                    <a:pt x="32" y="5"/>
                    <a:pt x="31" y="6"/>
                  </a:cubicBezTo>
                  <a:cubicBezTo>
                    <a:pt x="29" y="7"/>
                    <a:pt x="27" y="8"/>
                    <a:pt x="25" y="10"/>
                  </a:cubicBezTo>
                  <a:cubicBezTo>
                    <a:pt x="25" y="10"/>
                    <a:pt x="24" y="11"/>
                    <a:pt x="23" y="11"/>
                  </a:cubicBezTo>
                  <a:cubicBezTo>
                    <a:pt x="24" y="11"/>
                    <a:pt x="24" y="10"/>
                    <a:pt x="24" y="10"/>
                  </a:cubicBezTo>
                  <a:cubicBezTo>
                    <a:pt x="26" y="8"/>
                    <a:pt x="28" y="6"/>
                    <a:pt x="31" y="4"/>
                  </a:cubicBezTo>
                  <a:close/>
                  <a:moveTo>
                    <a:pt x="29" y="5"/>
                  </a:moveTo>
                  <a:cubicBezTo>
                    <a:pt x="27" y="6"/>
                    <a:pt x="26" y="7"/>
                    <a:pt x="24" y="9"/>
                  </a:cubicBezTo>
                  <a:cubicBezTo>
                    <a:pt x="26" y="7"/>
                    <a:pt x="27" y="5"/>
                    <a:pt x="29" y="5"/>
                  </a:cubicBezTo>
                  <a:close/>
                  <a:moveTo>
                    <a:pt x="14" y="7"/>
                  </a:moveTo>
                  <a:cubicBezTo>
                    <a:pt x="11" y="9"/>
                    <a:pt x="7" y="12"/>
                    <a:pt x="4" y="14"/>
                  </a:cubicBezTo>
                  <a:cubicBezTo>
                    <a:pt x="7" y="12"/>
                    <a:pt x="11" y="9"/>
                    <a:pt x="13" y="5"/>
                  </a:cubicBezTo>
                  <a:cubicBezTo>
                    <a:pt x="14" y="6"/>
                    <a:pt x="14" y="6"/>
                    <a:pt x="14" y="7"/>
                  </a:cubicBezTo>
                  <a:close/>
                  <a:moveTo>
                    <a:pt x="13" y="5"/>
                  </a:moveTo>
                  <a:cubicBezTo>
                    <a:pt x="9" y="6"/>
                    <a:pt x="7" y="10"/>
                    <a:pt x="3" y="12"/>
                  </a:cubicBezTo>
                  <a:cubicBezTo>
                    <a:pt x="5" y="11"/>
                    <a:pt x="6" y="9"/>
                    <a:pt x="7" y="8"/>
                  </a:cubicBezTo>
                  <a:cubicBezTo>
                    <a:pt x="9" y="7"/>
                    <a:pt x="10" y="6"/>
                    <a:pt x="11" y="4"/>
                  </a:cubicBezTo>
                  <a:cubicBezTo>
                    <a:pt x="11" y="4"/>
                    <a:pt x="11" y="4"/>
                    <a:pt x="11" y="4"/>
                  </a:cubicBezTo>
                  <a:cubicBezTo>
                    <a:pt x="11" y="4"/>
                    <a:pt x="12" y="4"/>
                    <a:pt x="13" y="5"/>
                  </a:cubicBezTo>
                  <a:close/>
                  <a:moveTo>
                    <a:pt x="10" y="4"/>
                  </a:moveTo>
                  <a:cubicBezTo>
                    <a:pt x="8" y="5"/>
                    <a:pt x="6" y="7"/>
                    <a:pt x="3" y="9"/>
                  </a:cubicBezTo>
                  <a:cubicBezTo>
                    <a:pt x="4" y="5"/>
                    <a:pt x="6" y="3"/>
                    <a:pt x="10" y="4"/>
                  </a:cubicBezTo>
                  <a:close/>
                  <a:moveTo>
                    <a:pt x="9" y="27"/>
                  </a:moveTo>
                  <a:cubicBezTo>
                    <a:pt x="11" y="26"/>
                    <a:pt x="13" y="25"/>
                    <a:pt x="14" y="24"/>
                  </a:cubicBezTo>
                  <a:cubicBezTo>
                    <a:pt x="13" y="25"/>
                    <a:pt x="12" y="26"/>
                    <a:pt x="10" y="28"/>
                  </a:cubicBezTo>
                  <a:cubicBezTo>
                    <a:pt x="10" y="28"/>
                    <a:pt x="10" y="28"/>
                    <a:pt x="11" y="28"/>
                  </a:cubicBezTo>
                  <a:cubicBezTo>
                    <a:pt x="15" y="25"/>
                    <a:pt x="20" y="22"/>
                    <a:pt x="25" y="19"/>
                  </a:cubicBezTo>
                  <a:cubicBezTo>
                    <a:pt x="25" y="19"/>
                    <a:pt x="25" y="19"/>
                    <a:pt x="25" y="19"/>
                  </a:cubicBezTo>
                  <a:cubicBezTo>
                    <a:pt x="25" y="19"/>
                    <a:pt x="25" y="19"/>
                    <a:pt x="25" y="19"/>
                  </a:cubicBezTo>
                  <a:cubicBezTo>
                    <a:pt x="21" y="23"/>
                    <a:pt x="15" y="26"/>
                    <a:pt x="11" y="30"/>
                  </a:cubicBezTo>
                  <a:cubicBezTo>
                    <a:pt x="11" y="30"/>
                    <a:pt x="11" y="30"/>
                    <a:pt x="11" y="30"/>
                  </a:cubicBezTo>
                  <a:cubicBezTo>
                    <a:pt x="11" y="30"/>
                    <a:pt x="10" y="29"/>
                    <a:pt x="10" y="29"/>
                  </a:cubicBezTo>
                  <a:cubicBezTo>
                    <a:pt x="10" y="28"/>
                    <a:pt x="9" y="27"/>
                    <a:pt x="9" y="27"/>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257"/>
            <p:cNvSpPr>
              <a:spLocks noEditPoints="1"/>
            </p:cNvSpPr>
            <p:nvPr/>
          </p:nvSpPr>
          <p:spPr bwMode="auto">
            <a:xfrm>
              <a:off x="9852271" y="790009"/>
              <a:ext cx="431800" cy="407988"/>
            </a:xfrm>
            <a:custGeom>
              <a:avLst/>
              <a:gdLst>
                <a:gd name="T0" fmla="*/ 50 w 102"/>
                <a:gd name="T1" fmla="*/ 4 h 96"/>
                <a:gd name="T2" fmla="*/ 28 w 102"/>
                <a:gd name="T3" fmla="*/ 95 h 96"/>
                <a:gd name="T4" fmla="*/ 82 w 102"/>
                <a:gd name="T5" fmla="*/ 29 h 96"/>
                <a:gd name="T6" fmla="*/ 78 w 102"/>
                <a:gd name="T7" fmla="*/ 26 h 96"/>
                <a:gd name="T8" fmla="*/ 79 w 102"/>
                <a:gd name="T9" fmla="*/ 15 h 96"/>
                <a:gd name="T10" fmla="*/ 8 w 102"/>
                <a:gd name="T11" fmla="*/ 73 h 96"/>
                <a:gd name="T12" fmla="*/ 16 w 102"/>
                <a:gd name="T13" fmla="*/ 66 h 96"/>
                <a:gd name="T14" fmla="*/ 21 w 102"/>
                <a:gd name="T15" fmla="*/ 77 h 96"/>
                <a:gd name="T16" fmla="*/ 23 w 102"/>
                <a:gd name="T17" fmla="*/ 78 h 96"/>
                <a:gd name="T18" fmla="*/ 30 w 102"/>
                <a:gd name="T19" fmla="*/ 68 h 96"/>
                <a:gd name="T20" fmla="*/ 29 w 102"/>
                <a:gd name="T21" fmla="*/ 83 h 96"/>
                <a:gd name="T22" fmla="*/ 47 w 102"/>
                <a:gd name="T23" fmla="*/ 46 h 96"/>
                <a:gd name="T24" fmla="*/ 51 w 102"/>
                <a:gd name="T25" fmla="*/ 32 h 96"/>
                <a:gd name="T26" fmla="*/ 43 w 102"/>
                <a:gd name="T27" fmla="*/ 62 h 96"/>
                <a:gd name="T28" fmla="*/ 73 w 102"/>
                <a:gd name="T29" fmla="*/ 6 h 96"/>
                <a:gd name="T30" fmla="*/ 63 w 102"/>
                <a:gd name="T31" fmla="*/ 13 h 96"/>
                <a:gd name="T32" fmla="*/ 57 w 102"/>
                <a:gd name="T33" fmla="*/ 7 h 96"/>
                <a:gd name="T34" fmla="*/ 52 w 102"/>
                <a:gd name="T35" fmla="*/ 51 h 96"/>
                <a:gd name="T36" fmla="*/ 63 w 102"/>
                <a:gd name="T37" fmla="*/ 19 h 96"/>
                <a:gd name="T38" fmla="*/ 67 w 102"/>
                <a:gd name="T39" fmla="*/ 17 h 96"/>
                <a:gd name="T40" fmla="*/ 70 w 102"/>
                <a:gd name="T41" fmla="*/ 17 h 96"/>
                <a:gd name="T42" fmla="*/ 66 w 102"/>
                <a:gd name="T43" fmla="*/ 15 h 96"/>
                <a:gd name="T44" fmla="*/ 62 w 102"/>
                <a:gd name="T45" fmla="*/ 15 h 96"/>
                <a:gd name="T46" fmla="*/ 54 w 102"/>
                <a:gd name="T47" fmla="*/ 7 h 96"/>
                <a:gd name="T48" fmla="*/ 27 w 102"/>
                <a:gd name="T49" fmla="*/ 87 h 96"/>
                <a:gd name="T50" fmla="*/ 22 w 102"/>
                <a:gd name="T51" fmla="*/ 82 h 96"/>
                <a:gd name="T52" fmla="*/ 28 w 102"/>
                <a:gd name="T53" fmla="*/ 89 h 96"/>
                <a:gd name="T54" fmla="*/ 36 w 102"/>
                <a:gd name="T55" fmla="*/ 55 h 96"/>
                <a:gd name="T56" fmla="*/ 21 w 102"/>
                <a:gd name="T57" fmla="*/ 81 h 96"/>
                <a:gd name="T58" fmla="*/ 18 w 102"/>
                <a:gd name="T59" fmla="*/ 79 h 96"/>
                <a:gd name="T60" fmla="*/ 20 w 102"/>
                <a:gd name="T61" fmla="*/ 71 h 96"/>
                <a:gd name="T62" fmla="*/ 11 w 102"/>
                <a:gd name="T63" fmla="*/ 74 h 96"/>
                <a:gd name="T64" fmla="*/ 36 w 102"/>
                <a:gd name="T65" fmla="*/ 86 h 96"/>
                <a:gd name="T66" fmla="*/ 58 w 102"/>
                <a:gd name="T67" fmla="*/ 28 h 96"/>
                <a:gd name="T68" fmla="*/ 66 w 102"/>
                <a:gd name="T69" fmla="*/ 18 h 96"/>
                <a:gd name="T70" fmla="*/ 57 w 102"/>
                <a:gd name="T71" fmla="*/ 57 h 96"/>
                <a:gd name="T72" fmla="*/ 61 w 102"/>
                <a:gd name="T73" fmla="*/ 60 h 96"/>
                <a:gd name="T74" fmla="*/ 79 w 102"/>
                <a:gd name="T75" fmla="*/ 5 h 96"/>
                <a:gd name="T76" fmla="*/ 56 w 102"/>
                <a:gd name="T77" fmla="*/ 66 h 96"/>
                <a:gd name="T78" fmla="*/ 73 w 102"/>
                <a:gd name="T79" fmla="*/ 45 h 96"/>
                <a:gd name="T80" fmla="*/ 78 w 102"/>
                <a:gd name="T81" fmla="*/ 21 h 96"/>
                <a:gd name="T82" fmla="*/ 78 w 102"/>
                <a:gd name="T83" fmla="*/ 37 h 96"/>
                <a:gd name="T84" fmla="*/ 87 w 102"/>
                <a:gd name="T85" fmla="*/ 7 h 96"/>
                <a:gd name="T86" fmla="*/ 57 w 102"/>
                <a:gd name="T87" fmla="*/ 65 h 96"/>
                <a:gd name="T88" fmla="*/ 76 w 102"/>
                <a:gd name="T89" fmla="*/ 27 h 96"/>
                <a:gd name="T90" fmla="*/ 91 w 102"/>
                <a:gd name="T91" fmla="*/ 44 h 96"/>
                <a:gd name="T92" fmla="*/ 95 w 102"/>
                <a:gd name="T93" fmla="*/ 16 h 96"/>
                <a:gd name="T94" fmla="*/ 87 w 102"/>
                <a:gd name="T95" fmla="*/ 39 h 96"/>
                <a:gd name="T96" fmla="*/ 92 w 102"/>
                <a:gd name="T97" fmla="*/ 11 h 96"/>
                <a:gd name="T98" fmla="*/ 97 w 102"/>
                <a:gd name="T99" fmla="*/ 20 h 96"/>
                <a:gd name="T100" fmla="*/ 94 w 102"/>
                <a:gd name="T101" fmla="*/ 30 h 96"/>
                <a:gd name="T102" fmla="*/ 98 w 102"/>
                <a:gd name="T103" fmla="*/ 5 h 96"/>
                <a:gd name="T104" fmla="*/ 95 w 102"/>
                <a:gd name="T105" fmla="*/ 8 h 96"/>
                <a:gd name="T106" fmla="*/ 85 w 102"/>
                <a:gd name="T107" fmla="*/ 38 h 96"/>
                <a:gd name="T108" fmla="*/ 81 w 102"/>
                <a:gd name="T109" fmla="*/ 37 h 96"/>
                <a:gd name="T110" fmla="*/ 90 w 102"/>
                <a:gd name="T111"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96">
                  <a:moveTo>
                    <a:pt x="96" y="52"/>
                  </a:moveTo>
                  <a:cubicBezTo>
                    <a:pt x="97" y="52"/>
                    <a:pt x="97" y="51"/>
                    <a:pt x="97" y="50"/>
                  </a:cubicBezTo>
                  <a:cubicBezTo>
                    <a:pt x="98" y="34"/>
                    <a:pt x="101" y="18"/>
                    <a:pt x="102" y="2"/>
                  </a:cubicBezTo>
                  <a:cubicBezTo>
                    <a:pt x="102" y="1"/>
                    <a:pt x="102" y="1"/>
                    <a:pt x="101" y="1"/>
                  </a:cubicBezTo>
                  <a:cubicBezTo>
                    <a:pt x="101" y="1"/>
                    <a:pt x="101" y="0"/>
                    <a:pt x="101" y="0"/>
                  </a:cubicBezTo>
                  <a:cubicBezTo>
                    <a:pt x="92" y="0"/>
                    <a:pt x="82" y="1"/>
                    <a:pt x="74" y="2"/>
                  </a:cubicBezTo>
                  <a:cubicBezTo>
                    <a:pt x="66" y="2"/>
                    <a:pt x="58" y="3"/>
                    <a:pt x="50" y="4"/>
                  </a:cubicBezTo>
                  <a:cubicBezTo>
                    <a:pt x="49" y="4"/>
                    <a:pt x="49" y="4"/>
                    <a:pt x="49" y="5"/>
                  </a:cubicBezTo>
                  <a:cubicBezTo>
                    <a:pt x="48" y="6"/>
                    <a:pt x="48" y="7"/>
                    <a:pt x="49" y="7"/>
                  </a:cubicBezTo>
                  <a:cubicBezTo>
                    <a:pt x="53" y="10"/>
                    <a:pt x="56" y="15"/>
                    <a:pt x="59" y="19"/>
                  </a:cubicBezTo>
                  <a:cubicBezTo>
                    <a:pt x="40" y="37"/>
                    <a:pt x="23" y="57"/>
                    <a:pt x="1" y="72"/>
                  </a:cubicBezTo>
                  <a:cubicBezTo>
                    <a:pt x="0" y="72"/>
                    <a:pt x="0" y="74"/>
                    <a:pt x="0" y="75"/>
                  </a:cubicBezTo>
                  <a:cubicBezTo>
                    <a:pt x="1" y="75"/>
                    <a:pt x="1" y="75"/>
                    <a:pt x="2" y="75"/>
                  </a:cubicBezTo>
                  <a:cubicBezTo>
                    <a:pt x="13" y="76"/>
                    <a:pt x="23" y="86"/>
                    <a:pt x="28" y="95"/>
                  </a:cubicBezTo>
                  <a:cubicBezTo>
                    <a:pt x="28" y="96"/>
                    <a:pt x="29" y="96"/>
                    <a:pt x="29" y="96"/>
                  </a:cubicBezTo>
                  <a:cubicBezTo>
                    <a:pt x="30" y="96"/>
                    <a:pt x="30" y="96"/>
                    <a:pt x="31" y="96"/>
                  </a:cubicBezTo>
                  <a:cubicBezTo>
                    <a:pt x="49" y="78"/>
                    <a:pt x="66" y="59"/>
                    <a:pt x="84" y="42"/>
                  </a:cubicBezTo>
                  <a:cubicBezTo>
                    <a:pt x="88" y="45"/>
                    <a:pt x="91" y="49"/>
                    <a:pt x="94" y="52"/>
                  </a:cubicBezTo>
                  <a:cubicBezTo>
                    <a:pt x="95" y="53"/>
                    <a:pt x="96" y="53"/>
                    <a:pt x="96" y="52"/>
                  </a:cubicBezTo>
                  <a:close/>
                  <a:moveTo>
                    <a:pt x="77" y="44"/>
                  </a:moveTo>
                  <a:cubicBezTo>
                    <a:pt x="80" y="40"/>
                    <a:pt x="80" y="34"/>
                    <a:pt x="82" y="29"/>
                  </a:cubicBezTo>
                  <a:cubicBezTo>
                    <a:pt x="82" y="29"/>
                    <a:pt x="82" y="29"/>
                    <a:pt x="82" y="29"/>
                  </a:cubicBezTo>
                  <a:cubicBezTo>
                    <a:pt x="81" y="33"/>
                    <a:pt x="81" y="37"/>
                    <a:pt x="80" y="42"/>
                  </a:cubicBezTo>
                  <a:cubicBezTo>
                    <a:pt x="79" y="42"/>
                    <a:pt x="78" y="43"/>
                    <a:pt x="77" y="44"/>
                  </a:cubicBezTo>
                  <a:close/>
                  <a:moveTo>
                    <a:pt x="69" y="53"/>
                  </a:moveTo>
                  <a:cubicBezTo>
                    <a:pt x="71" y="47"/>
                    <a:pt x="73" y="41"/>
                    <a:pt x="74" y="34"/>
                  </a:cubicBezTo>
                  <a:cubicBezTo>
                    <a:pt x="77" y="28"/>
                    <a:pt x="79" y="21"/>
                    <a:pt x="82" y="15"/>
                  </a:cubicBezTo>
                  <a:cubicBezTo>
                    <a:pt x="81" y="19"/>
                    <a:pt x="79" y="22"/>
                    <a:pt x="78" y="26"/>
                  </a:cubicBezTo>
                  <a:cubicBezTo>
                    <a:pt x="76" y="34"/>
                    <a:pt x="73" y="42"/>
                    <a:pt x="71" y="50"/>
                  </a:cubicBezTo>
                  <a:cubicBezTo>
                    <a:pt x="71" y="50"/>
                    <a:pt x="71" y="50"/>
                    <a:pt x="71" y="50"/>
                  </a:cubicBezTo>
                  <a:cubicBezTo>
                    <a:pt x="70" y="51"/>
                    <a:pt x="69" y="52"/>
                    <a:pt x="69" y="53"/>
                  </a:cubicBezTo>
                  <a:close/>
                  <a:moveTo>
                    <a:pt x="61" y="60"/>
                  </a:moveTo>
                  <a:cubicBezTo>
                    <a:pt x="69" y="44"/>
                    <a:pt x="74" y="27"/>
                    <a:pt x="80" y="10"/>
                  </a:cubicBezTo>
                  <a:cubicBezTo>
                    <a:pt x="80" y="9"/>
                    <a:pt x="82" y="2"/>
                    <a:pt x="81" y="7"/>
                  </a:cubicBezTo>
                  <a:cubicBezTo>
                    <a:pt x="81" y="10"/>
                    <a:pt x="80" y="12"/>
                    <a:pt x="79" y="15"/>
                  </a:cubicBezTo>
                  <a:cubicBezTo>
                    <a:pt x="78" y="20"/>
                    <a:pt x="76" y="24"/>
                    <a:pt x="75" y="29"/>
                  </a:cubicBezTo>
                  <a:cubicBezTo>
                    <a:pt x="71" y="37"/>
                    <a:pt x="70" y="46"/>
                    <a:pt x="67" y="54"/>
                  </a:cubicBezTo>
                  <a:cubicBezTo>
                    <a:pt x="65" y="56"/>
                    <a:pt x="63" y="58"/>
                    <a:pt x="61" y="60"/>
                  </a:cubicBezTo>
                  <a:close/>
                  <a:moveTo>
                    <a:pt x="6" y="73"/>
                  </a:moveTo>
                  <a:cubicBezTo>
                    <a:pt x="7" y="72"/>
                    <a:pt x="8" y="71"/>
                    <a:pt x="9" y="70"/>
                  </a:cubicBezTo>
                  <a:cubicBezTo>
                    <a:pt x="9" y="71"/>
                    <a:pt x="8" y="72"/>
                    <a:pt x="8" y="73"/>
                  </a:cubicBezTo>
                  <a:cubicBezTo>
                    <a:pt x="7" y="73"/>
                    <a:pt x="8" y="74"/>
                    <a:pt x="8" y="73"/>
                  </a:cubicBezTo>
                  <a:cubicBezTo>
                    <a:pt x="9" y="73"/>
                    <a:pt x="10" y="68"/>
                    <a:pt x="10" y="71"/>
                  </a:cubicBezTo>
                  <a:cubicBezTo>
                    <a:pt x="10" y="72"/>
                    <a:pt x="10" y="73"/>
                    <a:pt x="10" y="74"/>
                  </a:cubicBezTo>
                  <a:cubicBezTo>
                    <a:pt x="9" y="73"/>
                    <a:pt x="7" y="73"/>
                    <a:pt x="6" y="73"/>
                  </a:cubicBezTo>
                  <a:close/>
                  <a:moveTo>
                    <a:pt x="20" y="62"/>
                  </a:moveTo>
                  <a:cubicBezTo>
                    <a:pt x="19" y="64"/>
                    <a:pt x="18" y="67"/>
                    <a:pt x="17" y="70"/>
                  </a:cubicBezTo>
                  <a:cubicBezTo>
                    <a:pt x="17" y="71"/>
                    <a:pt x="15" y="77"/>
                    <a:pt x="15" y="75"/>
                  </a:cubicBezTo>
                  <a:cubicBezTo>
                    <a:pt x="15" y="72"/>
                    <a:pt x="16" y="69"/>
                    <a:pt x="16" y="66"/>
                  </a:cubicBezTo>
                  <a:cubicBezTo>
                    <a:pt x="16" y="66"/>
                    <a:pt x="15" y="66"/>
                    <a:pt x="15" y="66"/>
                  </a:cubicBezTo>
                  <a:cubicBezTo>
                    <a:pt x="13" y="68"/>
                    <a:pt x="12" y="71"/>
                    <a:pt x="11" y="73"/>
                  </a:cubicBezTo>
                  <a:cubicBezTo>
                    <a:pt x="10" y="74"/>
                    <a:pt x="11" y="71"/>
                    <a:pt x="11" y="71"/>
                  </a:cubicBezTo>
                  <a:cubicBezTo>
                    <a:pt x="11" y="70"/>
                    <a:pt x="11" y="70"/>
                    <a:pt x="11" y="69"/>
                  </a:cubicBezTo>
                  <a:cubicBezTo>
                    <a:pt x="14" y="66"/>
                    <a:pt x="17" y="64"/>
                    <a:pt x="20" y="62"/>
                  </a:cubicBezTo>
                  <a:close/>
                  <a:moveTo>
                    <a:pt x="28" y="54"/>
                  </a:moveTo>
                  <a:cubicBezTo>
                    <a:pt x="25" y="61"/>
                    <a:pt x="25" y="70"/>
                    <a:pt x="21" y="77"/>
                  </a:cubicBezTo>
                  <a:cubicBezTo>
                    <a:pt x="19" y="81"/>
                    <a:pt x="21" y="76"/>
                    <a:pt x="21" y="75"/>
                  </a:cubicBezTo>
                  <a:cubicBezTo>
                    <a:pt x="22" y="72"/>
                    <a:pt x="23" y="70"/>
                    <a:pt x="24" y="67"/>
                  </a:cubicBezTo>
                  <a:cubicBezTo>
                    <a:pt x="25" y="63"/>
                    <a:pt x="26" y="59"/>
                    <a:pt x="27" y="55"/>
                  </a:cubicBezTo>
                  <a:cubicBezTo>
                    <a:pt x="27" y="55"/>
                    <a:pt x="28" y="55"/>
                    <a:pt x="28" y="54"/>
                  </a:cubicBezTo>
                  <a:close/>
                  <a:moveTo>
                    <a:pt x="34" y="48"/>
                  </a:moveTo>
                  <a:cubicBezTo>
                    <a:pt x="29" y="58"/>
                    <a:pt x="28" y="69"/>
                    <a:pt x="23" y="79"/>
                  </a:cubicBezTo>
                  <a:cubicBezTo>
                    <a:pt x="22" y="83"/>
                    <a:pt x="22" y="82"/>
                    <a:pt x="23" y="78"/>
                  </a:cubicBezTo>
                  <a:cubicBezTo>
                    <a:pt x="24" y="75"/>
                    <a:pt x="26" y="71"/>
                    <a:pt x="27" y="68"/>
                  </a:cubicBezTo>
                  <a:cubicBezTo>
                    <a:pt x="29" y="63"/>
                    <a:pt x="30" y="57"/>
                    <a:pt x="31" y="52"/>
                  </a:cubicBezTo>
                  <a:cubicBezTo>
                    <a:pt x="32" y="50"/>
                    <a:pt x="33" y="49"/>
                    <a:pt x="34" y="48"/>
                  </a:cubicBezTo>
                  <a:close/>
                  <a:moveTo>
                    <a:pt x="39" y="44"/>
                  </a:moveTo>
                  <a:cubicBezTo>
                    <a:pt x="34" y="56"/>
                    <a:pt x="32" y="70"/>
                    <a:pt x="26" y="82"/>
                  </a:cubicBezTo>
                  <a:cubicBezTo>
                    <a:pt x="24" y="88"/>
                    <a:pt x="25" y="82"/>
                    <a:pt x="26" y="79"/>
                  </a:cubicBezTo>
                  <a:cubicBezTo>
                    <a:pt x="27" y="75"/>
                    <a:pt x="28" y="72"/>
                    <a:pt x="30" y="68"/>
                  </a:cubicBezTo>
                  <a:cubicBezTo>
                    <a:pt x="32" y="61"/>
                    <a:pt x="34" y="54"/>
                    <a:pt x="36" y="47"/>
                  </a:cubicBezTo>
                  <a:cubicBezTo>
                    <a:pt x="36" y="47"/>
                    <a:pt x="36" y="47"/>
                    <a:pt x="36" y="46"/>
                  </a:cubicBezTo>
                  <a:cubicBezTo>
                    <a:pt x="37" y="46"/>
                    <a:pt x="38" y="45"/>
                    <a:pt x="39" y="44"/>
                  </a:cubicBezTo>
                  <a:close/>
                  <a:moveTo>
                    <a:pt x="44" y="38"/>
                  </a:moveTo>
                  <a:cubicBezTo>
                    <a:pt x="42" y="45"/>
                    <a:pt x="40" y="52"/>
                    <a:pt x="38" y="58"/>
                  </a:cubicBezTo>
                  <a:cubicBezTo>
                    <a:pt x="37" y="62"/>
                    <a:pt x="35" y="66"/>
                    <a:pt x="33" y="70"/>
                  </a:cubicBezTo>
                  <a:cubicBezTo>
                    <a:pt x="32" y="75"/>
                    <a:pt x="30" y="79"/>
                    <a:pt x="29" y="83"/>
                  </a:cubicBezTo>
                  <a:cubicBezTo>
                    <a:pt x="29" y="85"/>
                    <a:pt x="28" y="86"/>
                    <a:pt x="28" y="88"/>
                  </a:cubicBezTo>
                  <a:cubicBezTo>
                    <a:pt x="28" y="85"/>
                    <a:pt x="28" y="82"/>
                    <a:pt x="29" y="80"/>
                  </a:cubicBezTo>
                  <a:cubicBezTo>
                    <a:pt x="30" y="75"/>
                    <a:pt x="31" y="71"/>
                    <a:pt x="33" y="66"/>
                  </a:cubicBezTo>
                  <a:cubicBezTo>
                    <a:pt x="35" y="58"/>
                    <a:pt x="38" y="51"/>
                    <a:pt x="40" y="42"/>
                  </a:cubicBezTo>
                  <a:cubicBezTo>
                    <a:pt x="42" y="41"/>
                    <a:pt x="43" y="40"/>
                    <a:pt x="44" y="38"/>
                  </a:cubicBezTo>
                  <a:close/>
                  <a:moveTo>
                    <a:pt x="51" y="32"/>
                  </a:moveTo>
                  <a:cubicBezTo>
                    <a:pt x="49" y="36"/>
                    <a:pt x="48" y="41"/>
                    <a:pt x="47" y="46"/>
                  </a:cubicBezTo>
                  <a:cubicBezTo>
                    <a:pt x="46" y="49"/>
                    <a:pt x="44" y="53"/>
                    <a:pt x="43" y="56"/>
                  </a:cubicBezTo>
                  <a:cubicBezTo>
                    <a:pt x="39" y="65"/>
                    <a:pt x="36" y="75"/>
                    <a:pt x="33" y="85"/>
                  </a:cubicBezTo>
                  <a:cubicBezTo>
                    <a:pt x="33" y="86"/>
                    <a:pt x="32" y="87"/>
                    <a:pt x="32" y="88"/>
                  </a:cubicBezTo>
                  <a:cubicBezTo>
                    <a:pt x="32" y="86"/>
                    <a:pt x="33" y="85"/>
                    <a:pt x="33" y="83"/>
                  </a:cubicBezTo>
                  <a:cubicBezTo>
                    <a:pt x="35" y="78"/>
                    <a:pt x="36" y="72"/>
                    <a:pt x="37" y="67"/>
                  </a:cubicBezTo>
                  <a:cubicBezTo>
                    <a:pt x="40" y="57"/>
                    <a:pt x="43" y="46"/>
                    <a:pt x="46" y="36"/>
                  </a:cubicBezTo>
                  <a:cubicBezTo>
                    <a:pt x="48" y="35"/>
                    <a:pt x="50" y="33"/>
                    <a:pt x="51" y="32"/>
                  </a:cubicBezTo>
                  <a:close/>
                  <a:moveTo>
                    <a:pt x="59" y="24"/>
                  </a:moveTo>
                  <a:cubicBezTo>
                    <a:pt x="56" y="31"/>
                    <a:pt x="54" y="38"/>
                    <a:pt x="52" y="45"/>
                  </a:cubicBezTo>
                  <a:cubicBezTo>
                    <a:pt x="50" y="50"/>
                    <a:pt x="48" y="54"/>
                    <a:pt x="46" y="59"/>
                  </a:cubicBezTo>
                  <a:cubicBezTo>
                    <a:pt x="44" y="64"/>
                    <a:pt x="43" y="70"/>
                    <a:pt x="41" y="75"/>
                  </a:cubicBezTo>
                  <a:cubicBezTo>
                    <a:pt x="40" y="78"/>
                    <a:pt x="38" y="81"/>
                    <a:pt x="37" y="84"/>
                  </a:cubicBezTo>
                  <a:cubicBezTo>
                    <a:pt x="38" y="83"/>
                    <a:pt x="39" y="80"/>
                    <a:pt x="39" y="78"/>
                  </a:cubicBezTo>
                  <a:cubicBezTo>
                    <a:pt x="41" y="73"/>
                    <a:pt x="42" y="67"/>
                    <a:pt x="43" y="62"/>
                  </a:cubicBezTo>
                  <a:cubicBezTo>
                    <a:pt x="45" y="57"/>
                    <a:pt x="46" y="53"/>
                    <a:pt x="47" y="48"/>
                  </a:cubicBezTo>
                  <a:cubicBezTo>
                    <a:pt x="47" y="48"/>
                    <a:pt x="47" y="48"/>
                    <a:pt x="47" y="47"/>
                  </a:cubicBezTo>
                  <a:cubicBezTo>
                    <a:pt x="49" y="42"/>
                    <a:pt x="51" y="36"/>
                    <a:pt x="53" y="30"/>
                  </a:cubicBezTo>
                  <a:cubicBezTo>
                    <a:pt x="55" y="28"/>
                    <a:pt x="57" y="26"/>
                    <a:pt x="59" y="24"/>
                  </a:cubicBezTo>
                  <a:close/>
                  <a:moveTo>
                    <a:pt x="75" y="5"/>
                  </a:moveTo>
                  <a:cubicBezTo>
                    <a:pt x="74" y="6"/>
                    <a:pt x="73" y="7"/>
                    <a:pt x="72" y="8"/>
                  </a:cubicBezTo>
                  <a:cubicBezTo>
                    <a:pt x="72" y="7"/>
                    <a:pt x="72" y="6"/>
                    <a:pt x="73" y="6"/>
                  </a:cubicBezTo>
                  <a:cubicBezTo>
                    <a:pt x="73" y="5"/>
                    <a:pt x="72" y="5"/>
                    <a:pt x="72" y="5"/>
                  </a:cubicBezTo>
                  <a:cubicBezTo>
                    <a:pt x="69" y="8"/>
                    <a:pt x="68" y="10"/>
                    <a:pt x="66" y="13"/>
                  </a:cubicBezTo>
                  <a:cubicBezTo>
                    <a:pt x="66" y="14"/>
                    <a:pt x="64" y="19"/>
                    <a:pt x="64" y="16"/>
                  </a:cubicBezTo>
                  <a:cubicBezTo>
                    <a:pt x="65" y="14"/>
                    <a:pt x="66" y="12"/>
                    <a:pt x="67" y="9"/>
                  </a:cubicBezTo>
                  <a:cubicBezTo>
                    <a:pt x="67" y="9"/>
                    <a:pt x="67" y="9"/>
                    <a:pt x="66" y="9"/>
                  </a:cubicBezTo>
                  <a:cubicBezTo>
                    <a:pt x="65" y="11"/>
                    <a:pt x="64" y="13"/>
                    <a:pt x="63" y="15"/>
                  </a:cubicBezTo>
                  <a:cubicBezTo>
                    <a:pt x="62" y="19"/>
                    <a:pt x="63" y="14"/>
                    <a:pt x="63" y="13"/>
                  </a:cubicBezTo>
                  <a:cubicBezTo>
                    <a:pt x="63" y="12"/>
                    <a:pt x="64" y="10"/>
                    <a:pt x="64" y="9"/>
                  </a:cubicBezTo>
                  <a:cubicBezTo>
                    <a:pt x="65" y="8"/>
                    <a:pt x="64" y="8"/>
                    <a:pt x="64" y="9"/>
                  </a:cubicBezTo>
                  <a:cubicBezTo>
                    <a:pt x="63" y="10"/>
                    <a:pt x="61" y="14"/>
                    <a:pt x="61" y="15"/>
                  </a:cubicBezTo>
                  <a:cubicBezTo>
                    <a:pt x="61" y="13"/>
                    <a:pt x="61" y="11"/>
                    <a:pt x="61" y="9"/>
                  </a:cubicBezTo>
                  <a:cubicBezTo>
                    <a:pt x="61" y="9"/>
                    <a:pt x="60" y="8"/>
                    <a:pt x="60" y="9"/>
                  </a:cubicBezTo>
                  <a:cubicBezTo>
                    <a:pt x="59" y="13"/>
                    <a:pt x="58" y="9"/>
                    <a:pt x="58" y="7"/>
                  </a:cubicBezTo>
                  <a:cubicBezTo>
                    <a:pt x="58" y="7"/>
                    <a:pt x="57" y="7"/>
                    <a:pt x="57" y="7"/>
                  </a:cubicBezTo>
                  <a:cubicBezTo>
                    <a:pt x="56" y="10"/>
                    <a:pt x="56" y="9"/>
                    <a:pt x="55" y="7"/>
                  </a:cubicBezTo>
                  <a:cubicBezTo>
                    <a:pt x="61" y="6"/>
                    <a:pt x="68" y="6"/>
                    <a:pt x="75" y="5"/>
                  </a:cubicBezTo>
                  <a:close/>
                  <a:moveTo>
                    <a:pt x="66" y="15"/>
                  </a:moveTo>
                  <a:cubicBezTo>
                    <a:pt x="58" y="33"/>
                    <a:pt x="55" y="52"/>
                    <a:pt x="47" y="70"/>
                  </a:cubicBezTo>
                  <a:cubicBezTo>
                    <a:pt x="47" y="71"/>
                    <a:pt x="45" y="78"/>
                    <a:pt x="46" y="73"/>
                  </a:cubicBezTo>
                  <a:cubicBezTo>
                    <a:pt x="47" y="71"/>
                    <a:pt x="47" y="68"/>
                    <a:pt x="48" y="66"/>
                  </a:cubicBezTo>
                  <a:cubicBezTo>
                    <a:pt x="49" y="61"/>
                    <a:pt x="51" y="56"/>
                    <a:pt x="52" y="51"/>
                  </a:cubicBezTo>
                  <a:cubicBezTo>
                    <a:pt x="55" y="41"/>
                    <a:pt x="58" y="31"/>
                    <a:pt x="61" y="22"/>
                  </a:cubicBezTo>
                  <a:cubicBezTo>
                    <a:pt x="62" y="22"/>
                    <a:pt x="62" y="21"/>
                    <a:pt x="63" y="21"/>
                  </a:cubicBezTo>
                  <a:cubicBezTo>
                    <a:pt x="63" y="20"/>
                    <a:pt x="63" y="20"/>
                    <a:pt x="63" y="19"/>
                  </a:cubicBezTo>
                  <a:cubicBezTo>
                    <a:pt x="63" y="19"/>
                    <a:pt x="63" y="19"/>
                    <a:pt x="63" y="18"/>
                  </a:cubicBezTo>
                  <a:cubicBezTo>
                    <a:pt x="63" y="18"/>
                    <a:pt x="63" y="18"/>
                    <a:pt x="63" y="18"/>
                  </a:cubicBezTo>
                  <a:cubicBezTo>
                    <a:pt x="63" y="18"/>
                    <a:pt x="63" y="17"/>
                    <a:pt x="64" y="17"/>
                  </a:cubicBezTo>
                  <a:cubicBezTo>
                    <a:pt x="63" y="17"/>
                    <a:pt x="63" y="18"/>
                    <a:pt x="63" y="19"/>
                  </a:cubicBezTo>
                  <a:cubicBezTo>
                    <a:pt x="63" y="19"/>
                    <a:pt x="64" y="19"/>
                    <a:pt x="64" y="19"/>
                  </a:cubicBezTo>
                  <a:cubicBezTo>
                    <a:pt x="65" y="17"/>
                    <a:pt x="66" y="15"/>
                    <a:pt x="67" y="14"/>
                  </a:cubicBezTo>
                  <a:cubicBezTo>
                    <a:pt x="68" y="13"/>
                    <a:pt x="68" y="12"/>
                    <a:pt x="69" y="11"/>
                  </a:cubicBezTo>
                  <a:cubicBezTo>
                    <a:pt x="69" y="10"/>
                    <a:pt x="72" y="7"/>
                    <a:pt x="72" y="7"/>
                  </a:cubicBezTo>
                  <a:cubicBezTo>
                    <a:pt x="71" y="9"/>
                    <a:pt x="71" y="10"/>
                    <a:pt x="70" y="12"/>
                  </a:cubicBezTo>
                  <a:cubicBezTo>
                    <a:pt x="70" y="12"/>
                    <a:pt x="70" y="12"/>
                    <a:pt x="70" y="12"/>
                  </a:cubicBezTo>
                  <a:cubicBezTo>
                    <a:pt x="69" y="14"/>
                    <a:pt x="68" y="16"/>
                    <a:pt x="67" y="17"/>
                  </a:cubicBezTo>
                  <a:cubicBezTo>
                    <a:pt x="67" y="18"/>
                    <a:pt x="66" y="19"/>
                    <a:pt x="67" y="19"/>
                  </a:cubicBezTo>
                  <a:cubicBezTo>
                    <a:pt x="67" y="19"/>
                    <a:pt x="66" y="20"/>
                    <a:pt x="66" y="20"/>
                  </a:cubicBezTo>
                  <a:cubicBezTo>
                    <a:pt x="66" y="21"/>
                    <a:pt x="67" y="21"/>
                    <a:pt x="67" y="20"/>
                  </a:cubicBezTo>
                  <a:cubicBezTo>
                    <a:pt x="69" y="17"/>
                    <a:pt x="70" y="12"/>
                    <a:pt x="73" y="9"/>
                  </a:cubicBezTo>
                  <a:cubicBezTo>
                    <a:pt x="73" y="7"/>
                    <a:pt x="74" y="6"/>
                    <a:pt x="75" y="6"/>
                  </a:cubicBezTo>
                  <a:cubicBezTo>
                    <a:pt x="74" y="7"/>
                    <a:pt x="73" y="9"/>
                    <a:pt x="73" y="11"/>
                  </a:cubicBezTo>
                  <a:cubicBezTo>
                    <a:pt x="72" y="13"/>
                    <a:pt x="71" y="15"/>
                    <a:pt x="70" y="17"/>
                  </a:cubicBezTo>
                  <a:cubicBezTo>
                    <a:pt x="68" y="22"/>
                    <a:pt x="67" y="28"/>
                    <a:pt x="65" y="34"/>
                  </a:cubicBezTo>
                  <a:cubicBezTo>
                    <a:pt x="63" y="40"/>
                    <a:pt x="61" y="46"/>
                    <a:pt x="58" y="52"/>
                  </a:cubicBezTo>
                  <a:cubicBezTo>
                    <a:pt x="56" y="57"/>
                    <a:pt x="54" y="63"/>
                    <a:pt x="52" y="68"/>
                  </a:cubicBezTo>
                  <a:cubicBezTo>
                    <a:pt x="49" y="73"/>
                    <a:pt x="52" y="65"/>
                    <a:pt x="53" y="64"/>
                  </a:cubicBezTo>
                  <a:cubicBezTo>
                    <a:pt x="54" y="61"/>
                    <a:pt x="54" y="58"/>
                    <a:pt x="55" y="54"/>
                  </a:cubicBezTo>
                  <a:cubicBezTo>
                    <a:pt x="59" y="41"/>
                    <a:pt x="64" y="29"/>
                    <a:pt x="67" y="16"/>
                  </a:cubicBezTo>
                  <a:cubicBezTo>
                    <a:pt x="67" y="15"/>
                    <a:pt x="67" y="15"/>
                    <a:pt x="66" y="15"/>
                  </a:cubicBezTo>
                  <a:close/>
                  <a:moveTo>
                    <a:pt x="56" y="10"/>
                  </a:moveTo>
                  <a:cubicBezTo>
                    <a:pt x="56" y="10"/>
                    <a:pt x="56" y="10"/>
                    <a:pt x="56" y="10"/>
                  </a:cubicBezTo>
                  <a:cubicBezTo>
                    <a:pt x="57" y="9"/>
                    <a:pt x="57" y="9"/>
                    <a:pt x="58" y="8"/>
                  </a:cubicBezTo>
                  <a:cubicBezTo>
                    <a:pt x="57" y="9"/>
                    <a:pt x="58" y="11"/>
                    <a:pt x="58" y="12"/>
                  </a:cubicBezTo>
                  <a:cubicBezTo>
                    <a:pt x="57" y="11"/>
                    <a:pt x="57" y="11"/>
                    <a:pt x="56" y="10"/>
                  </a:cubicBezTo>
                  <a:close/>
                  <a:moveTo>
                    <a:pt x="61" y="16"/>
                  </a:moveTo>
                  <a:cubicBezTo>
                    <a:pt x="61" y="16"/>
                    <a:pt x="62" y="15"/>
                    <a:pt x="62" y="15"/>
                  </a:cubicBezTo>
                  <a:cubicBezTo>
                    <a:pt x="62" y="16"/>
                    <a:pt x="62" y="17"/>
                    <a:pt x="62" y="17"/>
                  </a:cubicBezTo>
                  <a:cubicBezTo>
                    <a:pt x="62" y="17"/>
                    <a:pt x="61" y="17"/>
                    <a:pt x="61" y="16"/>
                  </a:cubicBezTo>
                  <a:close/>
                  <a:moveTo>
                    <a:pt x="59" y="14"/>
                  </a:moveTo>
                  <a:cubicBezTo>
                    <a:pt x="60" y="13"/>
                    <a:pt x="60" y="12"/>
                    <a:pt x="61" y="10"/>
                  </a:cubicBezTo>
                  <a:cubicBezTo>
                    <a:pt x="60" y="12"/>
                    <a:pt x="60" y="14"/>
                    <a:pt x="60" y="15"/>
                  </a:cubicBezTo>
                  <a:cubicBezTo>
                    <a:pt x="60" y="15"/>
                    <a:pt x="59" y="14"/>
                    <a:pt x="59" y="14"/>
                  </a:cubicBezTo>
                  <a:close/>
                  <a:moveTo>
                    <a:pt x="54" y="7"/>
                  </a:moveTo>
                  <a:cubicBezTo>
                    <a:pt x="54" y="7"/>
                    <a:pt x="54" y="8"/>
                    <a:pt x="54" y="8"/>
                  </a:cubicBezTo>
                  <a:cubicBezTo>
                    <a:pt x="54" y="8"/>
                    <a:pt x="54" y="7"/>
                    <a:pt x="53" y="7"/>
                  </a:cubicBezTo>
                  <a:cubicBezTo>
                    <a:pt x="54" y="7"/>
                    <a:pt x="54" y="7"/>
                    <a:pt x="54" y="7"/>
                  </a:cubicBezTo>
                  <a:cubicBezTo>
                    <a:pt x="54" y="7"/>
                    <a:pt x="54" y="7"/>
                    <a:pt x="54" y="7"/>
                  </a:cubicBezTo>
                  <a:close/>
                  <a:moveTo>
                    <a:pt x="25" y="85"/>
                  </a:moveTo>
                  <a:cubicBezTo>
                    <a:pt x="27" y="83"/>
                    <a:pt x="28" y="81"/>
                    <a:pt x="29" y="78"/>
                  </a:cubicBezTo>
                  <a:cubicBezTo>
                    <a:pt x="28" y="81"/>
                    <a:pt x="27" y="84"/>
                    <a:pt x="27" y="87"/>
                  </a:cubicBezTo>
                  <a:cubicBezTo>
                    <a:pt x="26" y="87"/>
                    <a:pt x="26" y="86"/>
                    <a:pt x="25" y="85"/>
                  </a:cubicBezTo>
                  <a:close/>
                  <a:moveTo>
                    <a:pt x="22" y="82"/>
                  </a:moveTo>
                  <a:cubicBezTo>
                    <a:pt x="28" y="72"/>
                    <a:pt x="29" y="61"/>
                    <a:pt x="34" y="51"/>
                  </a:cubicBezTo>
                  <a:cubicBezTo>
                    <a:pt x="34" y="52"/>
                    <a:pt x="33" y="53"/>
                    <a:pt x="33" y="53"/>
                  </a:cubicBezTo>
                  <a:cubicBezTo>
                    <a:pt x="32" y="57"/>
                    <a:pt x="31" y="61"/>
                    <a:pt x="30" y="64"/>
                  </a:cubicBezTo>
                  <a:cubicBezTo>
                    <a:pt x="28" y="71"/>
                    <a:pt x="26" y="77"/>
                    <a:pt x="24" y="84"/>
                  </a:cubicBezTo>
                  <a:cubicBezTo>
                    <a:pt x="24" y="84"/>
                    <a:pt x="23" y="83"/>
                    <a:pt x="22" y="82"/>
                  </a:cubicBezTo>
                  <a:close/>
                  <a:moveTo>
                    <a:pt x="15" y="77"/>
                  </a:moveTo>
                  <a:cubicBezTo>
                    <a:pt x="18" y="73"/>
                    <a:pt x="18" y="69"/>
                    <a:pt x="19" y="65"/>
                  </a:cubicBezTo>
                  <a:cubicBezTo>
                    <a:pt x="20" y="64"/>
                    <a:pt x="20" y="63"/>
                    <a:pt x="20" y="62"/>
                  </a:cubicBezTo>
                  <a:cubicBezTo>
                    <a:pt x="20" y="64"/>
                    <a:pt x="19" y="66"/>
                    <a:pt x="19" y="69"/>
                  </a:cubicBezTo>
                  <a:cubicBezTo>
                    <a:pt x="19" y="72"/>
                    <a:pt x="18" y="75"/>
                    <a:pt x="17" y="78"/>
                  </a:cubicBezTo>
                  <a:cubicBezTo>
                    <a:pt x="17" y="77"/>
                    <a:pt x="16" y="77"/>
                    <a:pt x="15" y="77"/>
                  </a:cubicBezTo>
                  <a:close/>
                  <a:moveTo>
                    <a:pt x="28" y="89"/>
                  </a:moveTo>
                  <a:cubicBezTo>
                    <a:pt x="29" y="86"/>
                    <a:pt x="30" y="83"/>
                    <a:pt x="31" y="80"/>
                  </a:cubicBezTo>
                  <a:cubicBezTo>
                    <a:pt x="32" y="76"/>
                    <a:pt x="34" y="71"/>
                    <a:pt x="35" y="67"/>
                  </a:cubicBezTo>
                  <a:cubicBezTo>
                    <a:pt x="38" y="61"/>
                    <a:pt x="40" y="55"/>
                    <a:pt x="41" y="49"/>
                  </a:cubicBezTo>
                  <a:cubicBezTo>
                    <a:pt x="40" y="54"/>
                    <a:pt x="39" y="58"/>
                    <a:pt x="37" y="63"/>
                  </a:cubicBezTo>
                  <a:cubicBezTo>
                    <a:pt x="34" y="72"/>
                    <a:pt x="33" y="82"/>
                    <a:pt x="30" y="91"/>
                  </a:cubicBezTo>
                  <a:cubicBezTo>
                    <a:pt x="29" y="90"/>
                    <a:pt x="29" y="90"/>
                    <a:pt x="28" y="89"/>
                  </a:cubicBezTo>
                  <a:close/>
                  <a:moveTo>
                    <a:pt x="36" y="55"/>
                  </a:moveTo>
                  <a:cubicBezTo>
                    <a:pt x="36" y="55"/>
                    <a:pt x="36" y="55"/>
                    <a:pt x="36" y="55"/>
                  </a:cubicBezTo>
                  <a:cubicBezTo>
                    <a:pt x="36" y="53"/>
                    <a:pt x="37" y="51"/>
                    <a:pt x="38" y="49"/>
                  </a:cubicBezTo>
                  <a:cubicBezTo>
                    <a:pt x="38" y="48"/>
                    <a:pt x="40" y="40"/>
                    <a:pt x="39" y="45"/>
                  </a:cubicBezTo>
                  <a:cubicBezTo>
                    <a:pt x="38" y="48"/>
                    <a:pt x="37" y="52"/>
                    <a:pt x="36" y="55"/>
                  </a:cubicBezTo>
                  <a:close/>
                  <a:moveTo>
                    <a:pt x="29" y="56"/>
                  </a:moveTo>
                  <a:cubicBezTo>
                    <a:pt x="29" y="59"/>
                    <a:pt x="28" y="62"/>
                    <a:pt x="27" y="64"/>
                  </a:cubicBezTo>
                  <a:cubicBezTo>
                    <a:pt x="25" y="70"/>
                    <a:pt x="23" y="76"/>
                    <a:pt x="21" y="81"/>
                  </a:cubicBezTo>
                  <a:cubicBezTo>
                    <a:pt x="21" y="81"/>
                    <a:pt x="20" y="80"/>
                    <a:pt x="20" y="80"/>
                  </a:cubicBezTo>
                  <a:cubicBezTo>
                    <a:pt x="26" y="74"/>
                    <a:pt x="25" y="64"/>
                    <a:pt x="28" y="57"/>
                  </a:cubicBezTo>
                  <a:cubicBezTo>
                    <a:pt x="28" y="56"/>
                    <a:pt x="29" y="54"/>
                    <a:pt x="29" y="53"/>
                  </a:cubicBezTo>
                  <a:cubicBezTo>
                    <a:pt x="29" y="53"/>
                    <a:pt x="30" y="53"/>
                    <a:pt x="30" y="52"/>
                  </a:cubicBezTo>
                  <a:cubicBezTo>
                    <a:pt x="30" y="53"/>
                    <a:pt x="30" y="54"/>
                    <a:pt x="29" y="56"/>
                  </a:cubicBezTo>
                  <a:close/>
                  <a:moveTo>
                    <a:pt x="19" y="79"/>
                  </a:moveTo>
                  <a:cubicBezTo>
                    <a:pt x="19" y="79"/>
                    <a:pt x="18" y="79"/>
                    <a:pt x="18" y="79"/>
                  </a:cubicBezTo>
                  <a:cubicBezTo>
                    <a:pt x="20" y="75"/>
                    <a:pt x="21" y="71"/>
                    <a:pt x="22" y="68"/>
                  </a:cubicBezTo>
                  <a:cubicBezTo>
                    <a:pt x="23" y="65"/>
                    <a:pt x="24" y="63"/>
                    <a:pt x="24" y="61"/>
                  </a:cubicBezTo>
                  <a:cubicBezTo>
                    <a:pt x="25" y="59"/>
                    <a:pt x="25" y="58"/>
                    <a:pt x="26" y="56"/>
                  </a:cubicBezTo>
                  <a:cubicBezTo>
                    <a:pt x="26" y="56"/>
                    <a:pt x="26" y="56"/>
                    <a:pt x="26" y="56"/>
                  </a:cubicBezTo>
                  <a:cubicBezTo>
                    <a:pt x="26" y="64"/>
                    <a:pt x="21" y="72"/>
                    <a:pt x="19" y="79"/>
                  </a:cubicBezTo>
                  <a:close/>
                  <a:moveTo>
                    <a:pt x="19" y="74"/>
                  </a:moveTo>
                  <a:cubicBezTo>
                    <a:pt x="16" y="82"/>
                    <a:pt x="19" y="73"/>
                    <a:pt x="20" y="71"/>
                  </a:cubicBezTo>
                  <a:cubicBezTo>
                    <a:pt x="20" y="67"/>
                    <a:pt x="21" y="64"/>
                    <a:pt x="21" y="60"/>
                  </a:cubicBezTo>
                  <a:cubicBezTo>
                    <a:pt x="21" y="60"/>
                    <a:pt x="21" y="60"/>
                    <a:pt x="21" y="60"/>
                  </a:cubicBezTo>
                  <a:cubicBezTo>
                    <a:pt x="22" y="59"/>
                    <a:pt x="23" y="58"/>
                    <a:pt x="24" y="57"/>
                  </a:cubicBezTo>
                  <a:cubicBezTo>
                    <a:pt x="22" y="63"/>
                    <a:pt x="21" y="69"/>
                    <a:pt x="19" y="74"/>
                  </a:cubicBezTo>
                  <a:close/>
                  <a:moveTo>
                    <a:pt x="15" y="68"/>
                  </a:moveTo>
                  <a:cubicBezTo>
                    <a:pt x="14" y="69"/>
                    <a:pt x="14" y="74"/>
                    <a:pt x="14" y="76"/>
                  </a:cubicBezTo>
                  <a:cubicBezTo>
                    <a:pt x="13" y="75"/>
                    <a:pt x="12" y="75"/>
                    <a:pt x="11" y="74"/>
                  </a:cubicBezTo>
                  <a:cubicBezTo>
                    <a:pt x="12" y="72"/>
                    <a:pt x="13" y="70"/>
                    <a:pt x="15" y="68"/>
                  </a:cubicBezTo>
                  <a:close/>
                  <a:moveTo>
                    <a:pt x="35" y="80"/>
                  </a:moveTo>
                  <a:cubicBezTo>
                    <a:pt x="37" y="75"/>
                    <a:pt x="39" y="69"/>
                    <a:pt x="41" y="64"/>
                  </a:cubicBezTo>
                  <a:cubicBezTo>
                    <a:pt x="42" y="60"/>
                    <a:pt x="44" y="57"/>
                    <a:pt x="45" y="53"/>
                  </a:cubicBezTo>
                  <a:cubicBezTo>
                    <a:pt x="45" y="54"/>
                    <a:pt x="45" y="54"/>
                    <a:pt x="45" y="55"/>
                  </a:cubicBezTo>
                  <a:cubicBezTo>
                    <a:pt x="42" y="65"/>
                    <a:pt x="39" y="75"/>
                    <a:pt x="36" y="85"/>
                  </a:cubicBezTo>
                  <a:cubicBezTo>
                    <a:pt x="36" y="86"/>
                    <a:pt x="36" y="86"/>
                    <a:pt x="36" y="86"/>
                  </a:cubicBezTo>
                  <a:cubicBezTo>
                    <a:pt x="34" y="88"/>
                    <a:pt x="32" y="90"/>
                    <a:pt x="30" y="92"/>
                  </a:cubicBezTo>
                  <a:cubicBezTo>
                    <a:pt x="33" y="88"/>
                    <a:pt x="34" y="84"/>
                    <a:pt x="35" y="80"/>
                  </a:cubicBezTo>
                  <a:close/>
                  <a:moveTo>
                    <a:pt x="47" y="59"/>
                  </a:moveTo>
                  <a:cubicBezTo>
                    <a:pt x="49" y="54"/>
                    <a:pt x="51" y="50"/>
                    <a:pt x="53" y="45"/>
                  </a:cubicBezTo>
                  <a:cubicBezTo>
                    <a:pt x="54" y="41"/>
                    <a:pt x="56" y="35"/>
                    <a:pt x="57" y="30"/>
                  </a:cubicBezTo>
                  <a:cubicBezTo>
                    <a:pt x="58" y="28"/>
                    <a:pt x="59" y="26"/>
                    <a:pt x="60" y="24"/>
                  </a:cubicBezTo>
                  <a:cubicBezTo>
                    <a:pt x="59" y="25"/>
                    <a:pt x="59" y="27"/>
                    <a:pt x="58" y="28"/>
                  </a:cubicBezTo>
                  <a:cubicBezTo>
                    <a:pt x="56" y="34"/>
                    <a:pt x="55" y="39"/>
                    <a:pt x="53" y="45"/>
                  </a:cubicBezTo>
                  <a:cubicBezTo>
                    <a:pt x="50" y="56"/>
                    <a:pt x="47" y="66"/>
                    <a:pt x="44" y="77"/>
                  </a:cubicBezTo>
                  <a:cubicBezTo>
                    <a:pt x="44" y="77"/>
                    <a:pt x="45" y="77"/>
                    <a:pt x="45" y="77"/>
                  </a:cubicBezTo>
                  <a:cubicBezTo>
                    <a:pt x="42" y="80"/>
                    <a:pt x="40" y="82"/>
                    <a:pt x="37" y="85"/>
                  </a:cubicBezTo>
                  <a:cubicBezTo>
                    <a:pt x="42" y="77"/>
                    <a:pt x="44" y="68"/>
                    <a:pt x="47" y="59"/>
                  </a:cubicBezTo>
                  <a:close/>
                  <a:moveTo>
                    <a:pt x="64" y="23"/>
                  </a:moveTo>
                  <a:cubicBezTo>
                    <a:pt x="65" y="21"/>
                    <a:pt x="65" y="19"/>
                    <a:pt x="66" y="18"/>
                  </a:cubicBezTo>
                  <a:cubicBezTo>
                    <a:pt x="65" y="20"/>
                    <a:pt x="64" y="23"/>
                    <a:pt x="64" y="25"/>
                  </a:cubicBezTo>
                  <a:cubicBezTo>
                    <a:pt x="62" y="31"/>
                    <a:pt x="60" y="36"/>
                    <a:pt x="59" y="41"/>
                  </a:cubicBezTo>
                  <a:cubicBezTo>
                    <a:pt x="55" y="51"/>
                    <a:pt x="53" y="61"/>
                    <a:pt x="50" y="71"/>
                  </a:cubicBezTo>
                  <a:cubicBezTo>
                    <a:pt x="50" y="72"/>
                    <a:pt x="50" y="72"/>
                    <a:pt x="50" y="72"/>
                  </a:cubicBezTo>
                  <a:cubicBezTo>
                    <a:pt x="49" y="73"/>
                    <a:pt x="47" y="75"/>
                    <a:pt x="45" y="77"/>
                  </a:cubicBezTo>
                  <a:cubicBezTo>
                    <a:pt x="53" y="59"/>
                    <a:pt x="57" y="41"/>
                    <a:pt x="64" y="23"/>
                  </a:cubicBezTo>
                  <a:close/>
                  <a:moveTo>
                    <a:pt x="57" y="57"/>
                  </a:moveTo>
                  <a:cubicBezTo>
                    <a:pt x="59" y="51"/>
                    <a:pt x="62" y="46"/>
                    <a:pt x="64" y="40"/>
                  </a:cubicBezTo>
                  <a:cubicBezTo>
                    <a:pt x="66" y="34"/>
                    <a:pt x="68" y="28"/>
                    <a:pt x="69" y="22"/>
                  </a:cubicBezTo>
                  <a:cubicBezTo>
                    <a:pt x="71" y="16"/>
                    <a:pt x="74" y="11"/>
                    <a:pt x="76" y="5"/>
                  </a:cubicBezTo>
                  <a:cubicBezTo>
                    <a:pt x="78" y="5"/>
                    <a:pt x="80" y="4"/>
                    <a:pt x="81" y="4"/>
                  </a:cubicBezTo>
                  <a:cubicBezTo>
                    <a:pt x="78" y="11"/>
                    <a:pt x="76" y="19"/>
                    <a:pt x="74" y="27"/>
                  </a:cubicBezTo>
                  <a:cubicBezTo>
                    <a:pt x="70" y="36"/>
                    <a:pt x="66" y="46"/>
                    <a:pt x="62" y="56"/>
                  </a:cubicBezTo>
                  <a:cubicBezTo>
                    <a:pt x="62" y="57"/>
                    <a:pt x="61" y="58"/>
                    <a:pt x="61" y="60"/>
                  </a:cubicBezTo>
                  <a:cubicBezTo>
                    <a:pt x="61" y="58"/>
                    <a:pt x="61" y="57"/>
                    <a:pt x="62" y="55"/>
                  </a:cubicBezTo>
                  <a:cubicBezTo>
                    <a:pt x="62" y="53"/>
                    <a:pt x="63" y="51"/>
                    <a:pt x="63" y="48"/>
                  </a:cubicBezTo>
                  <a:cubicBezTo>
                    <a:pt x="65" y="45"/>
                    <a:pt x="66" y="41"/>
                    <a:pt x="68" y="37"/>
                  </a:cubicBezTo>
                  <a:cubicBezTo>
                    <a:pt x="68" y="37"/>
                    <a:pt x="68" y="37"/>
                    <a:pt x="68" y="37"/>
                  </a:cubicBezTo>
                  <a:cubicBezTo>
                    <a:pt x="70" y="31"/>
                    <a:pt x="72" y="25"/>
                    <a:pt x="74" y="19"/>
                  </a:cubicBezTo>
                  <a:cubicBezTo>
                    <a:pt x="76" y="14"/>
                    <a:pt x="78" y="10"/>
                    <a:pt x="79" y="5"/>
                  </a:cubicBezTo>
                  <a:cubicBezTo>
                    <a:pt x="80" y="5"/>
                    <a:pt x="79" y="5"/>
                    <a:pt x="79" y="5"/>
                  </a:cubicBezTo>
                  <a:cubicBezTo>
                    <a:pt x="78" y="6"/>
                    <a:pt x="78" y="6"/>
                    <a:pt x="78" y="7"/>
                  </a:cubicBezTo>
                  <a:cubicBezTo>
                    <a:pt x="78" y="7"/>
                    <a:pt x="78" y="7"/>
                    <a:pt x="77" y="8"/>
                  </a:cubicBezTo>
                  <a:cubicBezTo>
                    <a:pt x="76" y="10"/>
                    <a:pt x="75" y="13"/>
                    <a:pt x="75" y="15"/>
                  </a:cubicBezTo>
                  <a:cubicBezTo>
                    <a:pt x="74" y="17"/>
                    <a:pt x="73" y="19"/>
                    <a:pt x="73" y="20"/>
                  </a:cubicBezTo>
                  <a:cubicBezTo>
                    <a:pt x="71" y="25"/>
                    <a:pt x="69" y="30"/>
                    <a:pt x="67" y="35"/>
                  </a:cubicBezTo>
                  <a:cubicBezTo>
                    <a:pt x="67" y="36"/>
                    <a:pt x="67" y="36"/>
                    <a:pt x="67" y="37"/>
                  </a:cubicBezTo>
                  <a:cubicBezTo>
                    <a:pt x="63" y="46"/>
                    <a:pt x="59" y="56"/>
                    <a:pt x="56" y="66"/>
                  </a:cubicBezTo>
                  <a:cubicBezTo>
                    <a:pt x="56" y="66"/>
                    <a:pt x="56" y="66"/>
                    <a:pt x="56" y="66"/>
                  </a:cubicBezTo>
                  <a:cubicBezTo>
                    <a:pt x="54" y="68"/>
                    <a:pt x="52" y="70"/>
                    <a:pt x="51" y="71"/>
                  </a:cubicBezTo>
                  <a:cubicBezTo>
                    <a:pt x="54" y="67"/>
                    <a:pt x="55" y="62"/>
                    <a:pt x="57" y="57"/>
                  </a:cubicBezTo>
                  <a:close/>
                  <a:moveTo>
                    <a:pt x="88" y="4"/>
                  </a:moveTo>
                  <a:cubicBezTo>
                    <a:pt x="84" y="13"/>
                    <a:pt x="80" y="22"/>
                    <a:pt x="78" y="32"/>
                  </a:cubicBezTo>
                  <a:cubicBezTo>
                    <a:pt x="77" y="36"/>
                    <a:pt x="75" y="41"/>
                    <a:pt x="73" y="45"/>
                  </a:cubicBezTo>
                  <a:cubicBezTo>
                    <a:pt x="73" y="45"/>
                    <a:pt x="73" y="45"/>
                    <a:pt x="73" y="45"/>
                  </a:cubicBezTo>
                  <a:cubicBezTo>
                    <a:pt x="73" y="45"/>
                    <a:pt x="73" y="45"/>
                    <a:pt x="73" y="45"/>
                  </a:cubicBezTo>
                  <a:cubicBezTo>
                    <a:pt x="74" y="42"/>
                    <a:pt x="75" y="40"/>
                    <a:pt x="76" y="37"/>
                  </a:cubicBezTo>
                  <a:cubicBezTo>
                    <a:pt x="78" y="28"/>
                    <a:pt x="82" y="19"/>
                    <a:pt x="84" y="9"/>
                  </a:cubicBezTo>
                  <a:cubicBezTo>
                    <a:pt x="84" y="8"/>
                    <a:pt x="84" y="8"/>
                    <a:pt x="84" y="8"/>
                  </a:cubicBezTo>
                  <a:cubicBezTo>
                    <a:pt x="84" y="7"/>
                    <a:pt x="84" y="7"/>
                    <a:pt x="84" y="6"/>
                  </a:cubicBezTo>
                  <a:cubicBezTo>
                    <a:pt x="85" y="5"/>
                    <a:pt x="84" y="5"/>
                    <a:pt x="84" y="6"/>
                  </a:cubicBezTo>
                  <a:cubicBezTo>
                    <a:pt x="82" y="11"/>
                    <a:pt x="80" y="16"/>
                    <a:pt x="78" y="21"/>
                  </a:cubicBezTo>
                  <a:cubicBezTo>
                    <a:pt x="80" y="16"/>
                    <a:pt x="82" y="10"/>
                    <a:pt x="83" y="4"/>
                  </a:cubicBezTo>
                  <a:cubicBezTo>
                    <a:pt x="84" y="4"/>
                    <a:pt x="86" y="4"/>
                    <a:pt x="88" y="4"/>
                  </a:cubicBezTo>
                  <a:close/>
                  <a:moveTo>
                    <a:pt x="91" y="4"/>
                  </a:moveTo>
                  <a:cubicBezTo>
                    <a:pt x="88" y="10"/>
                    <a:pt x="86" y="16"/>
                    <a:pt x="84" y="22"/>
                  </a:cubicBezTo>
                  <a:cubicBezTo>
                    <a:pt x="82" y="26"/>
                    <a:pt x="80" y="30"/>
                    <a:pt x="80" y="34"/>
                  </a:cubicBezTo>
                  <a:cubicBezTo>
                    <a:pt x="79" y="36"/>
                    <a:pt x="79" y="39"/>
                    <a:pt x="78" y="41"/>
                  </a:cubicBezTo>
                  <a:cubicBezTo>
                    <a:pt x="76" y="49"/>
                    <a:pt x="77" y="39"/>
                    <a:pt x="78" y="37"/>
                  </a:cubicBezTo>
                  <a:cubicBezTo>
                    <a:pt x="78" y="35"/>
                    <a:pt x="78" y="34"/>
                    <a:pt x="78" y="33"/>
                  </a:cubicBezTo>
                  <a:cubicBezTo>
                    <a:pt x="79" y="31"/>
                    <a:pt x="80" y="29"/>
                    <a:pt x="80" y="27"/>
                  </a:cubicBezTo>
                  <a:cubicBezTo>
                    <a:pt x="83" y="19"/>
                    <a:pt x="87" y="12"/>
                    <a:pt x="89" y="4"/>
                  </a:cubicBezTo>
                  <a:cubicBezTo>
                    <a:pt x="89" y="4"/>
                    <a:pt x="90" y="4"/>
                    <a:pt x="91" y="4"/>
                  </a:cubicBezTo>
                  <a:close/>
                  <a:moveTo>
                    <a:pt x="82" y="21"/>
                  </a:moveTo>
                  <a:cubicBezTo>
                    <a:pt x="83" y="16"/>
                    <a:pt x="85" y="12"/>
                    <a:pt x="87" y="7"/>
                  </a:cubicBezTo>
                  <a:cubicBezTo>
                    <a:pt x="87" y="7"/>
                    <a:pt x="87" y="7"/>
                    <a:pt x="87" y="7"/>
                  </a:cubicBezTo>
                  <a:cubicBezTo>
                    <a:pt x="87" y="7"/>
                    <a:pt x="87" y="7"/>
                    <a:pt x="87" y="8"/>
                  </a:cubicBezTo>
                  <a:cubicBezTo>
                    <a:pt x="86" y="10"/>
                    <a:pt x="85" y="13"/>
                    <a:pt x="84" y="15"/>
                  </a:cubicBezTo>
                  <a:cubicBezTo>
                    <a:pt x="83" y="17"/>
                    <a:pt x="83" y="19"/>
                    <a:pt x="82" y="21"/>
                  </a:cubicBezTo>
                  <a:close/>
                  <a:moveTo>
                    <a:pt x="62" y="50"/>
                  </a:moveTo>
                  <a:cubicBezTo>
                    <a:pt x="61" y="53"/>
                    <a:pt x="60" y="57"/>
                    <a:pt x="60" y="61"/>
                  </a:cubicBezTo>
                  <a:cubicBezTo>
                    <a:pt x="60" y="61"/>
                    <a:pt x="60" y="61"/>
                    <a:pt x="60" y="62"/>
                  </a:cubicBezTo>
                  <a:cubicBezTo>
                    <a:pt x="59" y="63"/>
                    <a:pt x="58" y="64"/>
                    <a:pt x="57" y="65"/>
                  </a:cubicBezTo>
                  <a:cubicBezTo>
                    <a:pt x="58" y="60"/>
                    <a:pt x="60" y="55"/>
                    <a:pt x="62" y="50"/>
                  </a:cubicBezTo>
                  <a:close/>
                  <a:moveTo>
                    <a:pt x="76" y="26"/>
                  </a:moveTo>
                  <a:cubicBezTo>
                    <a:pt x="76" y="28"/>
                    <a:pt x="75" y="29"/>
                    <a:pt x="75" y="31"/>
                  </a:cubicBezTo>
                  <a:cubicBezTo>
                    <a:pt x="73" y="35"/>
                    <a:pt x="72" y="39"/>
                    <a:pt x="71" y="43"/>
                  </a:cubicBezTo>
                  <a:cubicBezTo>
                    <a:pt x="71" y="44"/>
                    <a:pt x="71" y="44"/>
                    <a:pt x="71" y="44"/>
                  </a:cubicBezTo>
                  <a:cubicBezTo>
                    <a:pt x="71" y="43"/>
                    <a:pt x="71" y="41"/>
                    <a:pt x="72" y="40"/>
                  </a:cubicBezTo>
                  <a:cubicBezTo>
                    <a:pt x="73" y="35"/>
                    <a:pt x="74" y="31"/>
                    <a:pt x="76" y="27"/>
                  </a:cubicBezTo>
                  <a:cubicBezTo>
                    <a:pt x="76" y="27"/>
                    <a:pt x="76" y="27"/>
                    <a:pt x="76" y="26"/>
                  </a:cubicBezTo>
                  <a:close/>
                  <a:moveTo>
                    <a:pt x="76" y="40"/>
                  </a:moveTo>
                  <a:cubicBezTo>
                    <a:pt x="76" y="42"/>
                    <a:pt x="75" y="44"/>
                    <a:pt x="75" y="46"/>
                  </a:cubicBezTo>
                  <a:cubicBezTo>
                    <a:pt x="75" y="46"/>
                    <a:pt x="75" y="46"/>
                    <a:pt x="75" y="46"/>
                  </a:cubicBezTo>
                  <a:cubicBezTo>
                    <a:pt x="74" y="47"/>
                    <a:pt x="74" y="48"/>
                    <a:pt x="73" y="49"/>
                  </a:cubicBezTo>
                  <a:cubicBezTo>
                    <a:pt x="74" y="46"/>
                    <a:pt x="75" y="43"/>
                    <a:pt x="76" y="40"/>
                  </a:cubicBezTo>
                  <a:close/>
                  <a:moveTo>
                    <a:pt x="91" y="44"/>
                  </a:moveTo>
                  <a:cubicBezTo>
                    <a:pt x="92" y="38"/>
                    <a:pt x="94" y="32"/>
                    <a:pt x="96" y="26"/>
                  </a:cubicBezTo>
                  <a:cubicBezTo>
                    <a:pt x="96" y="28"/>
                    <a:pt x="95" y="29"/>
                    <a:pt x="95" y="31"/>
                  </a:cubicBezTo>
                  <a:cubicBezTo>
                    <a:pt x="94" y="36"/>
                    <a:pt x="93" y="41"/>
                    <a:pt x="93" y="46"/>
                  </a:cubicBezTo>
                  <a:cubicBezTo>
                    <a:pt x="92" y="45"/>
                    <a:pt x="91" y="45"/>
                    <a:pt x="91" y="44"/>
                  </a:cubicBezTo>
                  <a:close/>
                  <a:moveTo>
                    <a:pt x="87" y="40"/>
                  </a:moveTo>
                  <a:cubicBezTo>
                    <a:pt x="90" y="36"/>
                    <a:pt x="91" y="31"/>
                    <a:pt x="92" y="26"/>
                  </a:cubicBezTo>
                  <a:cubicBezTo>
                    <a:pt x="93" y="22"/>
                    <a:pt x="93" y="19"/>
                    <a:pt x="95" y="16"/>
                  </a:cubicBezTo>
                  <a:cubicBezTo>
                    <a:pt x="95" y="15"/>
                    <a:pt x="95" y="15"/>
                    <a:pt x="95" y="15"/>
                  </a:cubicBezTo>
                  <a:cubicBezTo>
                    <a:pt x="94" y="18"/>
                    <a:pt x="93" y="22"/>
                    <a:pt x="93" y="26"/>
                  </a:cubicBezTo>
                  <a:cubicBezTo>
                    <a:pt x="93" y="32"/>
                    <a:pt x="90" y="37"/>
                    <a:pt x="89" y="43"/>
                  </a:cubicBezTo>
                  <a:cubicBezTo>
                    <a:pt x="89" y="42"/>
                    <a:pt x="88" y="41"/>
                    <a:pt x="87" y="40"/>
                  </a:cubicBezTo>
                  <a:close/>
                  <a:moveTo>
                    <a:pt x="85" y="38"/>
                  </a:moveTo>
                  <a:cubicBezTo>
                    <a:pt x="87" y="36"/>
                    <a:pt x="87" y="33"/>
                    <a:pt x="88" y="30"/>
                  </a:cubicBezTo>
                  <a:cubicBezTo>
                    <a:pt x="87" y="33"/>
                    <a:pt x="87" y="36"/>
                    <a:pt x="87" y="39"/>
                  </a:cubicBezTo>
                  <a:cubicBezTo>
                    <a:pt x="86" y="39"/>
                    <a:pt x="86" y="39"/>
                    <a:pt x="86" y="38"/>
                  </a:cubicBezTo>
                  <a:cubicBezTo>
                    <a:pt x="86" y="38"/>
                    <a:pt x="86" y="38"/>
                    <a:pt x="85" y="38"/>
                  </a:cubicBezTo>
                  <a:close/>
                  <a:moveTo>
                    <a:pt x="84" y="38"/>
                  </a:moveTo>
                  <a:cubicBezTo>
                    <a:pt x="84" y="38"/>
                    <a:pt x="84" y="38"/>
                    <a:pt x="83" y="38"/>
                  </a:cubicBezTo>
                  <a:cubicBezTo>
                    <a:pt x="83" y="39"/>
                    <a:pt x="82" y="39"/>
                    <a:pt x="82" y="40"/>
                  </a:cubicBezTo>
                  <a:cubicBezTo>
                    <a:pt x="84" y="36"/>
                    <a:pt x="84" y="32"/>
                    <a:pt x="85" y="28"/>
                  </a:cubicBezTo>
                  <a:cubicBezTo>
                    <a:pt x="87" y="22"/>
                    <a:pt x="89" y="17"/>
                    <a:pt x="92" y="11"/>
                  </a:cubicBezTo>
                  <a:cubicBezTo>
                    <a:pt x="91" y="12"/>
                    <a:pt x="91" y="13"/>
                    <a:pt x="91" y="14"/>
                  </a:cubicBezTo>
                  <a:cubicBezTo>
                    <a:pt x="89" y="16"/>
                    <a:pt x="88" y="19"/>
                    <a:pt x="88" y="22"/>
                  </a:cubicBezTo>
                  <a:cubicBezTo>
                    <a:pt x="86" y="27"/>
                    <a:pt x="85" y="33"/>
                    <a:pt x="84" y="38"/>
                  </a:cubicBezTo>
                  <a:close/>
                  <a:moveTo>
                    <a:pt x="94" y="48"/>
                  </a:moveTo>
                  <a:cubicBezTo>
                    <a:pt x="94" y="48"/>
                    <a:pt x="94" y="47"/>
                    <a:pt x="94" y="47"/>
                  </a:cubicBezTo>
                  <a:cubicBezTo>
                    <a:pt x="93" y="42"/>
                    <a:pt x="94" y="38"/>
                    <a:pt x="95" y="33"/>
                  </a:cubicBezTo>
                  <a:cubicBezTo>
                    <a:pt x="96" y="29"/>
                    <a:pt x="97" y="25"/>
                    <a:pt x="97" y="20"/>
                  </a:cubicBezTo>
                  <a:cubicBezTo>
                    <a:pt x="97" y="19"/>
                    <a:pt x="97" y="18"/>
                    <a:pt x="98" y="18"/>
                  </a:cubicBezTo>
                  <a:cubicBezTo>
                    <a:pt x="96" y="28"/>
                    <a:pt x="95" y="38"/>
                    <a:pt x="94" y="48"/>
                  </a:cubicBezTo>
                  <a:close/>
                  <a:moveTo>
                    <a:pt x="99" y="4"/>
                  </a:moveTo>
                  <a:cubicBezTo>
                    <a:pt x="99" y="5"/>
                    <a:pt x="99" y="6"/>
                    <a:pt x="99" y="7"/>
                  </a:cubicBezTo>
                  <a:cubicBezTo>
                    <a:pt x="98" y="7"/>
                    <a:pt x="98" y="7"/>
                    <a:pt x="98" y="8"/>
                  </a:cubicBezTo>
                  <a:cubicBezTo>
                    <a:pt x="97" y="11"/>
                    <a:pt x="97" y="15"/>
                    <a:pt x="97" y="19"/>
                  </a:cubicBezTo>
                  <a:cubicBezTo>
                    <a:pt x="96" y="23"/>
                    <a:pt x="95" y="26"/>
                    <a:pt x="94" y="30"/>
                  </a:cubicBezTo>
                  <a:cubicBezTo>
                    <a:pt x="93" y="34"/>
                    <a:pt x="92" y="38"/>
                    <a:pt x="90" y="42"/>
                  </a:cubicBezTo>
                  <a:cubicBezTo>
                    <a:pt x="91" y="40"/>
                    <a:pt x="91" y="39"/>
                    <a:pt x="91" y="37"/>
                  </a:cubicBezTo>
                  <a:cubicBezTo>
                    <a:pt x="92" y="35"/>
                    <a:pt x="92" y="33"/>
                    <a:pt x="93" y="31"/>
                  </a:cubicBezTo>
                  <a:cubicBezTo>
                    <a:pt x="94" y="28"/>
                    <a:pt x="94" y="24"/>
                    <a:pt x="94" y="21"/>
                  </a:cubicBezTo>
                  <a:cubicBezTo>
                    <a:pt x="95" y="17"/>
                    <a:pt x="96" y="12"/>
                    <a:pt x="97" y="8"/>
                  </a:cubicBezTo>
                  <a:cubicBezTo>
                    <a:pt x="98" y="8"/>
                    <a:pt x="98" y="7"/>
                    <a:pt x="98" y="7"/>
                  </a:cubicBezTo>
                  <a:cubicBezTo>
                    <a:pt x="98" y="6"/>
                    <a:pt x="98" y="6"/>
                    <a:pt x="98" y="5"/>
                  </a:cubicBezTo>
                  <a:cubicBezTo>
                    <a:pt x="98" y="4"/>
                    <a:pt x="98" y="4"/>
                    <a:pt x="97" y="5"/>
                  </a:cubicBezTo>
                  <a:cubicBezTo>
                    <a:pt x="96" y="10"/>
                    <a:pt x="94" y="15"/>
                    <a:pt x="92" y="21"/>
                  </a:cubicBezTo>
                  <a:cubicBezTo>
                    <a:pt x="91" y="27"/>
                    <a:pt x="91" y="32"/>
                    <a:pt x="88" y="38"/>
                  </a:cubicBezTo>
                  <a:cubicBezTo>
                    <a:pt x="87" y="39"/>
                    <a:pt x="87" y="40"/>
                    <a:pt x="87" y="39"/>
                  </a:cubicBezTo>
                  <a:cubicBezTo>
                    <a:pt x="88" y="36"/>
                    <a:pt x="88" y="34"/>
                    <a:pt x="89" y="32"/>
                  </a:cubicBezTo>
                  <a:cubicBezTo>
                    <a:pt x="89" y="28"/>
                    <a:pt x="90" y="25"/>
                    <a:pt x="91" y="22"/>
                  </a:cubicBezTo>
                  <a:cubicBezTo>
                    <a:pt x="92" y="17"/>
                    <a:pt x="94" y="12"/>
                    <a:pt x="95" y="8"/>
                  </a:cubicBezTo>
                  <a:cubicBezTo>
                    <a:pt x="96" y="7"/>
                    <a:pt x="96" y="6"/>
                    <a:pt x="96" y="6"/>
                  </a:cubicBezTo>
                  <a:cubicBezTo>
                    <a:pt x="96" y="6"/>
                    <a:pt x="96" y="5"/>
                    <a:pt x="96" y="4"/>
                  </a:cubicBezTo>
                  <a:cubicBezTo>
                    <a:pt x="96" y="4"/>
                    <a:pt x="96" y="4"/>
                    <a:pt x="96" y="4"/>
                  </a:cubicBezTo>
                  <a:cubicBezTo>
                    <a:pt x="94" y="9"/>
                    <a:pt x="91" y="14"/>
                    <a:pt x="90" y="19"/>
                  </a:cubicBezTo>
                  <a:cubicBezTo>
                    <a:pt x="88" y="25"/>
                    <a:pt x="87" y="30"/>
                    <a:pt x="86" y="36"/>
                  </a:cubicBezTo>
                  <a:cubicBezTo>
                    <a:pt x="85" y="36"/>
                    <a:pt x="85" y="37"/>
                    <a:pt x="85" y="38"/>
                  </a:cubicBezTo>
                  <a:cubicBezTo>
                    <a:pt x="85" y="38"/>
                    <a:pt x="85" y="38"/>
                    <a:pt x="85" y="38"/>
                  </a:cubicBezTo>
                  <a:cubicBezTo>
                    <a:pt x="85" y="36"/>
                    <a:pt x="86" y="33"/>
                    <a:pt x="86" y="31"/>
                  </a:cubicBezTo>
                  <a:cubicBezTo>
                    <a:pt x="87" y="28"/>
                    <a:pt x="87" y="25"/>
                    <a:pt x="88" y="22"/>
                  </a:cubicBezTo>
                  <a:cubicBezTo>
                    <a:pt x="90" y="17"/>
                    <a:pt x="93" y="11"/>
                    <a:pt x="94" y="6"/>
                  </a:cubicBezTo>
                  <a:cubicBezTo>
                    <a:pt x="94" y="5"/>
                    <a:pt x="93" y="5"/>
                    <a:pt x="93" y="6"/>
                  </a:cubicBezTo>
                  <a:cubicBezTo>
                    <a:pt x="89" y="14"/>
                    <a:pt x="86" y="22"/>
                    <a:pt x="84" y="31"/>
                  </a:cubicBezTo>
                  <a:cubicBezTo>
                    <a:pt x="83" y="34"/>
                    <a:pt x="83" y="36"/>
                    <a:pt x="82" y="38"/>
                  </a:cubicBezTo>
                  <a:cubicBezTo>
                    <a:pt x="80" y="44"/>
                    <a:pt x="81" y="38"/>
                    <a:pt x="81" y="37"/>
                  </a:cubicBezTo>
                  <a:cubicBezTo>
                    <a:pt x="82" y="32"/>
                    <a:pt x="83" y="28"/>
                    <a:pt x="84" y="23"/>
                  </a:cubicBezTo>
                  <a:cubicBezTo>
                    <a:pt x="87" y="17"/>
                    <a:pt x="89" y="10"/>
                    <a:pt x="91" y="4"/>
                  </a:cubicBezTo>
                  <a:cubicBezTo>
                    <a:pt x="91" y="4"/>
                    <a:pt x="91" y="4"/>
                    <a:pt x="91" y="4"/>
                  </a:cubicBezTo>
                  <a:cubicBezTo>
                    <a:pt x="94" y="3"/>
                    <a:pt x="96" y="3"/>
                    <a:pt x="99" y="4"/>
                  </a:cubicBezTo>
                  <a:close/>
                  <a:moveTo>
                    <a:pt x="89" y="26"/>
                  </a:moveTo>
                  <a:cubicBezTo>
                    <a:pt x="90" y="23"/>
                    <a:pt x="90" y="20"/>
                    <a:pt x="91" y="18"/>
                  </a:cubicBezTo>
                  <a:cubicBezTo>
                    <a:pt x="91" y="19"/>
                    <a:pt x="90" y="21"/>
                    <a:pt x="90" y="22"/>
                  </a:cubicBezTo>
                  <a:cubicBezTo>
                    <a:pt x="90" y="23"/>
                    <a:pt x="89" y="25"/>
                    <a:pt x="89" y="26"/>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258"/>
            <p:cNvSpPr>
              <a:spLocks noEditPoints="1"/>
            </p:cNvSpPr>
            <p:nvPr/>
          </p:nvSpPr>
          <p:spPr bwMode="auto">
            <a:xfrm>
              <a:off x="8156821" y="3517334"/>
              <a:ext cx="482600" cy="258763"/>
            </a:xfrm>
            <a:custGeom>
              <a:avLst/>
              <a:gdLst>
                <a:gd name="T0" fmla="*/ 76 w 114"/>
                <a:gd name="T1" fmla="*/ 0 h 61"/>
                <a:gd name="T2" fmla="*/ 7 w 114"/>
                <a:gd name="T3" fmla="*/ 50 h 61"/>
                <a:gd name="T4" fmla="*/ 84 w 114"/>
                <a:gd name="T5" fmla="*/ 36 h 61"/>
                <a:gd name="T6" fmla="*/ 83 w 114"/>
                <a:gd name="T7" fmla="*/ 32 h 61"/>
                <a:gd name="T8" fmla="*/ 90 w 114"/>
                <a:gd name="T9" fmla="*/ 25 h 61"/>
                <a:gd name="T10" fmla="*/ 7 w 114"/>
                <a:gd name="T11" fmla="*/ 23 h 61"/>
                <a:gd name="T12" fmla="*/ 16 w 114"/>
                <a:gd name="T13" fmla="*/ 23 h 61"/>
                <a:gd name="T14" fmla="*/ 13 w 114"/>
                <a:gd name="T15" fmla="*/ 33 h 61"/>
                <a:gd name="T16" fmla="*/ 14 w 114"/>
                <a:gd name="T17" fmla="*/ 36 h 61"/>
                <a:gd name="T18" fmla="*/ 24 w 114"/>
                <a:gd name="T19" fmla="*/ 32 h 61"/>
                <a:gd name="T20" fmla="*/ 15 w 114"/>
                <a:gd name="T21" fmla="*/ 43 h 61"/>
                <a:gd name="T22" fmla="*/ 50 w 114"/>
                <a:gd name="T23" fmla="*/ 27 h 61"/>
                <a:gd name="T24" fmla="*/ 60 w 114"/>
                <a:gd name="T25" fmla="*/ 20 h 61"/>
                <a:gd name="T26" fmla="*/ 38 w 114"/>
                <a:gd name="T27" fmla="*/ 36 h 61"/>
                <a:gd name="T28" fmla="*/ 91 w 114"/>
                <a:gd name="T29" fmla="*/ 14 h 61"/>
                <a:gd name="T30" fmla="*/ 80 w 114"/>
                <a:gd name="T31" fmla="*/ 14 h 61"/>
                <a:gd name="T32" fmla="*/ 79 w 114"/>
                <a:gd name="T33" fmla="*/ 6 h 61"/>
                <a:gd name="T34" fmla="*/ 50 w 114"/>
                <a:gd name="T35" fmla="*/ 34 h 61"/>
                <a:gd name="T36" fmla="*/ 77 w 114"/>
                <a:gd name="T37" fmla="*/ 18 h 61"/>
                <a:gd name="T38" fmla="*/ 81 w 114"/>
                <a:gd name="T39" fmla="*/ 19 h 61"/>
                <a:gd name="T40" fmla="*/ 82 w 114"/>
                <a:gd name="T41" fmla="*/ 21 h 61"/>
                <a:gd name="T42" fmla="*/ 81 w 114"/>
                <a:gd name="T43" fmla="*/ 18 h 61"/>
                <a:gd name="T44" fmla="*/ 78 w 114"/>
                <a:gd name="T45" fmla="*/ 15 h 61"/>
                <a:gd name="T46" fmla="*/ 77 w 114"/>
                <a:gd name="T47" fmla="*/ 4 h 61"/>
                <a:gd name="T48" fmla="*/ 11 w 114"/>
                <a:gd name="T49" fmla="*/ 44 h 61"/>
                <a:gd name="T50" fmla="*/ 11 w 114"/>
                <a:gd name="T51" fmla="*/ 38 h 61"/>
                <a:gd name="T52" fmla="*/ 11 w 114"/>
                <a:gd name="T53" fmla="*/ 46 h 61"/>
                <a:gd name="T54" fmla="*/ 36 w 114"/>
                <a:gd name="T55" fmla="*/ 27 h 61"/>
                <a:gd name="T56" fmla="*/ 11 w 114"/>
                <a:gd name="T57" fmla="*/ 37 h 61"/>
                <a:gd name="T58" fmla="*/ 10 w 114"/>
                <a:gd name="T59" fmla="*/ 33 h 61"/>
                <a:gd name="T60" fmla="*/ 16 w 114"/>
                <a:gd name="T61" fmla="*/ 28 h 61"/>
                <a:gd name="T62" fmla="*/ 8 w 114"/>
                <a:gd name="T63" fmla="*/ 26 h 61"/>
                <a:gd name="T64" fmla="*/ 19 w 114"/>
                <a:gd name="T65" fmla="*/ 49 h 61"/>
                <a:gd name="T66" fmla="*/ 68 w 114"/>
                <a:gd name="T67" fmla="*/ 22 h 61"/>
                <a:gd name="T68" fmla="*/ 79 w 114"/>
                <a:gd name="T69" fmla="*/ 19 h 61"/>
                <a:gd name="T70" fmla="*/ 50 w 114"/>
                <a:gd name="T71" fmla="*/ 41 h 61"/>
                <a:gd name="T72" fmla="*/ 51 w 114"/>
                <a:gd name="T73" fmla="*/ 45 h 61"/>
                <a:gd name="T74" fmla="*/ 95 w 114"/>
                <a:gd name="T75" fmla="*/ 18 h 61"/>
                <a:gd name="T76" fmla="*/ 44 w 114"/>
                <a:gd name="T77" fmla="*/ 46 h 61"/>
                <a:gd name="T78" fmla="*/ 68 w 114"/>
                <a:gd name="T79" fmla="*/ 42 h 61"/>
                <a:gd name="T80" fmla="*/ 85 w 114"/>
                <a:gd name="T81" fmla="*/ 29 h 61"/>
                <a:gd name="T82" fmla="*/ 76 w 114"/>
                <a:gd name="T83" fmla="*/ 39 h 61"/>
                <a:gd name="T84" fmla="*/ 100 w 114"/>
                <a:gd name="T85" fmla="*/ 24 h 61"/>
                <a:gd name="T86" fmla="*/ 45 w 114"/>
                <a:gd name="T87" fmla="*/ 46 h 61"/>
                <a:gd name="T88" fmla="*/ 80 w 114"/>
                <a:gd name="T89" fmla="*/ 31 h 61"/>
                <a:gd name="T90" fmla="*/ 81 w 114"/>
                <a:gd name="T91" fmla="*/ 51 h 61"/>
                <a:gd name="T92" fmla="*/ 100 w 114"/>
                <a:gd name="T93" fmla="*/ 34 h 61"/>
                <a:gd name="T94" fmla="*/ 81 w 114"/>
                <a:gd name="T95" fmla="*/ 46 h 61"/>
                <a:gd name="T96" fmla="*/ 101 w 114"/>
                <a:gd name="T97" fmla="*/ 29 h 61"/>
                <a:gd name="T98" fmla="*/ 99 w 114"/>
                <a:gd name="T99" fmla="*/ 39 h 61"/>
                <a:gd name="T100" fmla="*/ 91 w 114"/>
                <a:gd name="T101" fmla="*/ 44 h 61"/>
                <a:gd name="T102" fmla="*/ 109 w 114"/>
                <a:gd name="T103" fmla="*/ 29 h 61"/>
                <a:gd name="T104" fmla="*/ 105 w 114"/>
                <a:gd name="T105" fmla="*/ 29 h 61"/>
                <a:gd name="T106" fmla="*/ 80 w 114"/>
                <a:gd name="T107" fmla="*/ 44 h 61"/>
                <a:gd name="T108" fmla="*/ 79 w 114"/>
                <a:gd name="T109" fmla="*/ 41 h 61"/>
                <a:gd name="T110" fmla="*/ 93 w 114"/>
                <a:gd name="T11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61">
                  <a:moveTo>
                    <a:pt x="80" y="60"/>
                  </a:moveTo>
                  <a:cubicBezTo>
                    <a:pt x="81" y="61"/>
                    <a:pt x="81" y="60"/>
                    <a:pt x="82" y="60"/>
                  </a:cubicBezTo>
                  <a:cubicBezTo>
                    <a:pt x="92" y="49"/>
                    <a:pt x="103" y="40"/>
                    <a:pt x="113" y="29"/>
                  </a:cubicBezTo>
                  <a:cubicBezTo>
                    <a:pt x="114" y="29"/>
                    <a:pt x="114" y="28"/>
                    <a:pt x="114" y="28"/>
                  </a:cubicBezTo>
                  <a:cubicBezTo>
                    <a:pt x="114" y="28"/>
                    <a:pt x="113" y="27"/>
                    <a:pt x="113" y="27"/>
                  </a:cubicBezTo>
                  <a:cubicBezTo>
                    <a:pt x="107" y="22"/>
                    <a:pt x="100" y="17"/>
                    <a:pt x="94" y="12"/>
                  </a:cubicBezTo>
                  <a:cubicBezTo>
                    <a:pt x="88" y="8"/>
                    <a:pt x="82" y="4"/>
                    <a:pt x="76" y="0"/>
                  </a:cubicBezTo>
                  <a:cubicBezTo>
                    <a:pt x="76" y="0"/>
                    <a:pt x="75" y="0"/>
                    <a:pt x="75" y="0"/>
                  </a:cubicBezTo>
                  <a:cubicBezTo>
                    <a:pt x="74" y="0"/>
                    <a:pt x="73" y="1"/>
                    <a:pt x="74" y="2"/>
                  </a:cubicBezTo>
                  <a:cubicBezTo>
                    <a:pt x="75" y="6"/>
                    <a:pt x="74" y="11"/>
                    <a:pt x="74" y="16"/>
                  </a:cubicBezTo>
                  <a:cubicBezTo>
                    <a:pt x="50" y="17"/>
                    <a:pt x="26" y="21"/>
                    <a:pt x="2" y="18"/>
                  </a:cubicBezTo>
                  <a:cubicBezTo>
                    <a:pt x="1" y="18"/>
                    <a:pt x="0" y="19"/>
                    <a:pt x="0" y="20"/>
                  </a:cubicBezTo>
                  <a:cubicBezTo>
                    <a:pt x="0" y="20"/>
                    <a:pt x="0" y="21"/>
                    <a:pt x="1" y="21"/>
                  </a:cubicBezTo>
                  <a:cubicBezTo>
                    <a:pt x="8" y="28"/>
                    <a:pt x="10" y="41"/>
                    <a:pt x="7" y="50"/>
                  </a:cubicBezTo>
                  <a:cubicBezTo>
                    <a:pt x="7" y="51"/>
                    <a:pt x="7" y="51"/>
                    <a:pt x="8" y="51"/>
                  </a:cubicBezTo>
                  <a:cubicBezTo>
                    <a:pt x="8" y="52"/>
                    <a:pt x="8" y="52"/>
                    <a:pt x="9" y="52"/>
                  </a:cubicBezTo>
                  <a:cubicBezTo>
                    <a:pt x="32" y="51"/>
                    <a:pt x="55" y="47"/>
                    <a:pt x="78" y="46"/>
                  </a:cubicBezTo>
                  <a:cubicBezTo>
                    <a:pt x="78" y="51"/>
                    <a:pt x="78" y="55"/>
                    <a:pt x="78" y="59"/>
                  </a:cubicBezTo>
                  <a:cubicBezTo>
                    <a:pt x="78" y="60"/>
                    <a:pt x="79" y="61"/>
                    <a:pt x="80" y="60"/>
                  </a:cubicBezTo>
                  <a:close/>
                  <a:moveTo>
                    <a:pt x="71" y="44"/>
                  </a:moveTo>
                  <a:cubicBezTo>
                    <a:pt x="76" y="42"/>
                    <a:pt x="80" y="38"/>
                    <a:pt x="84" y="36"/>
                  </a:cubicBezTo>
                  <a:cubicBezTo>
                    <a:pt x="84" y="36"/>
                    <a:pt x="84" y="36"/>
                    <a:pt x="84" y="36"/>
                  </a:cubicBezTo>
                  <a:cubicBezTo>
                    <a:pt x="81" y="38"/>
                    <a:pt x="78" y="41"/>
                    <a:pt x="75" y="44"/>
                  </a:cubicBezTo>
                  <a:cubicBezTo>
                    <a:pt x="74" y="44"/>
                    <a:pt x="72" y="44"/>
                    <a:pt x="71" y="44"/>
                  </a:cubicBezTo>
                  <a:close/>
                  <a:moveTo>
                    <a:pt x="60" y="45"/>
                  </a:moveTo>
                  <a:cubicBezTo>
                    <a:pt x="65" y="42"/>
                    <a:pt x="70" y="39"/>
                    <a:pt x="75" y="35"/>
                  </a:cubicBezTo>
                  <a:cubicBezTo>
                    <a:pt x="81" y="32"/>
                    <a:pt x="86" y="29"/>
                    <a:pt x="92" y="26"/>
                  </a:cubicBezTo>
                  <a:cubicBezTo>
                    <a:pt x="89" y="28"/>
                    <a:pt x="86" y="30"/>
                    <a:pt x="83" y="32"/>
                  </a:cubicBezTo>
                  <a:cubicBezTo>
                    <a:pt x="76" y="36"/>
                    <a:pt x="70" y="40"/>
                    <a:pt x="64" y="44"/>
                  </a:cubicBezTo>
                  <a:cubicBezTo>
                    <a:pt x="64" y="44"/>
                    <a:pt x="64" y="44"/>
                    <a:pt x="64" y="44"/>
                  </a:cubicBezTo>
                  <a:cubicBezTo>
                    <a:pt x="62" y="44"/>
                    <a:pt x="61" y="45"/>
                    <a:pt x="60" y="45"/>
                  </a:cubicBezTo>
                  <a:close/>
                  <a:moveTo>
                    <a:pt x="51" y="46"/>
                  </a:moveTo>
                  <a:cubicBezTo>
                    <a:pt x="66" y="39"/>
                    <a:pt x="79" y="30"/>
                    <a:pt x="93" y="22"/>
                  </a:cubicBezTo>
                  <a:cubicBezTo>
                    <a:pt x="94" y="21"/>
                    <a:pt x="100" y="18"/>
                    <a:pt x="96" y="21"/>
                  </a:cubicBezTo>
                  <a:cubicBezTo>
                    <a:pt x="94" y="22"/>
                    <a:pt x="92" y="23"/>
                    <a:pt x="90" y="25"/>
                  </a:cubicBezTo>
                  <a:cubicBezTo>
                    <a:pt x="86" y="27"/>
                    <a:pt x="82" y="29"/>
                    <a:pt x="79" y="32"/>
                  </a:cubicBezTo>
                  <a:cubicBezTo>
                    <a:pt x="71" y="36"/>
                    <a:pt x="65" y="41"/>
                    <a:pt x="58" y="45"/>
                  </a:cubicBezTo>
                  <a:cubicBezTo>
                    <a:pt x="56" y="45"/>
                    <a:pt x="53" y="45"/>
                    <a:pt x="51" y="46"/>
                  </a:cubicBezTo>
                  <a:close/>
                  <a:moveTo>
                    <a:pt x="5" y="21"/>
                  </a:moveTo>
                  <a:cubicBezTo>
                    <a:pt x="6" y="21"/>
                    <a:pt x="8" y="22"/>
                    <a:pt x="9" y="22"/>
                  </a:cubicBezTo>
                  <a:cubicBezTo>
                    <a:pt x="8" y="22"/>
                    <a:pt x="7" y="22"/>
                    <a:pt x="7" y="23"/>
                  </a:cubicBezTo>
                  <a:cubicBezTo>
                    <a:pt x="6" y="23"/>
                    <a:pt x="6" y="23"/>
                    <a:pt x="7" y="23"/>
                  </a:cubicBezTo>
                  <a:cubicBezTo>
                    <a:pt x="7" y="23"/>
                    <a:pt x="11" y="21"/>
                    <a:pt x="9" y="23"/>
                  </a:cubicBezTo>
                  <a:cubicBezTo>
                    <a:pt x="9" y="24"/>
                    <a:pt x="8" y="24"/>
                    <a:pt x="7" y="25"/>
                  </a:cubicBezTo>
                  <a:cubicBezTo>
                    <a:pt x="7" y="24"/>
                    <a:pt x="6" y="22"/>
                    <a:pt x="5" y="21"/>
                  </a:cubicBezTo>
                  <a:close/>
                  <a:moveTo>
                    <a:pt x="21" y="22"/>
                  </a:moveTo>
                  <a:cubicBezTo>
                    <a:pt x="19" y="23"/>
                    <a:pt x="17" y="25"/>
                    <a:pt x="15" y="27"/>
                  </a:cubicBezTo>
                  <a:cubicBezTo>
                    <a:pt x="14" y="27"/>
                    <a:pt x="9" y="30"/>
                    <a:pt x="10" y="29"/>
                  </a:cubicBezTo>
                  <a:cubicBezTo>
                    <a:pt x="12" y="27"/>
                    <a:pt x="14" y="25"/>
                    <a:pt x="16" y="23"/>
                  </a:cubicBezTo>
                  <a:cubicBezTo>
                    <a:pt x="16" y="23"/>
                    <a:pt x="16" y="22"/>
                    <a:pt x="15" y="22"/>
                  </a:cubicBezTo>
                  <a:cubicBezTo>
                    <a:pt x="13" y="23"/>
                    <a:pt x="11" y="24"/>
                    <a:pt x="8" y="25"/>
                  </a:cubicBezTo>
                  <a:cubicBezTo>
                    <a:pt x="7" y="25"/>
                    <a:pt x="10" y="24"/>
                    <a:pt x="10" y="24"/>
                  </a:cubicBezTo>
                  <a:cubicBezTo>
                    <a:pt x="10" y="23"/>
                    <a:pt x="11" y="22"/>
                    <a:pt x="11" y="22"/>
                  </a:cubicBezTo>
                  <a:cubicBezTo>
                    <a:pt x="15" y="22"/>
                    <a:pt x="18" y="22"/>
                    <a:pt x="21" y="22"/>
                  </a:cubicBezTo>
                  <a:close/>
                  <a:moveTo>
                    <a:pt x="32" y="22"/>
                  </a:moveTo>
                  <a:cubicBezTo>
                    <a:pt x="25" y="25"/>
                    <a:pt x="20" y="31"/>
                    <a:pt x="13" y="33"/>
                  </a:cubicBezTo>
                  <a:cubicBezTo>
                    <a:pt x="9" y="35"/>
                    <a:pt x="13" y="33"/>
                    <a:pt x="15" y="32"/>
                  </a:cubicBezTo>
                  <a:cubicBezTo>
                    <a:pt x="17" y="31"/>
                    <a:pt x="19" y="30"/>
                    <a:pt x="21" y="28"/>
                  </a:cubicBezTo>
                  <a:cubicBezTo>
                    <a:pt x="24" y="27"/>
                    <a:pt x="27" y="24"/>
                    <a:pt x="30" y="22"/>
                  </a:cubicBezTo>
                  <a:cubicBezTo>
                    <a:pt x="30" y="22"/>
                    <a:pt x="31" y="22"/>
                    <a:pt x="32" y="22"/>
                  </a:cubicBezTo>
                  <a:close/>
                  <a:moveTo>
                    <a:pt x="39" y="21"/>
                  </a:moveTo>
                  <a:cubicBezTo>
                    <a:pt x="30" y="25"/>
                    <a:pt x="23" y="32"/>
                    <a:pt x="14" y="36"/>
                  </a:cubicBezTo>
                  <a:cubicBezTo>
                    <a:pt x="10" y="38"/>
                    <a:pt x="11" y="37"/>
                    <a:pt x="14" y="36"/>
                  </a:cubicBezTo>
                  <a:cubicBezTo>
                    <a:pt x="17" y="34"/>
                    <a:pt x="20" y="32"/>
                    <a:pt x="22" y="31"/>
                  </a:cubicBezTo>
                  <a:cubicBezTo>
                    <a:pt x="27" y="28"/>
                    <a:pt x="31" y="25"/>
                    <a:pt x="35" y="22"/>
                  </a:cubicBezTo>
                  <a:cubicBezTo>
                    <a:pt x="36" y="22"/>
                    <a:pt x="38" y="21"/>
                    <a:pt x="39" y="21"/>
                  </a:cubicBezTo>
                  <a:close/>
                  <a:moveTo>
                    <a:pt x="45" y="21"/>
                  </a:moveTo>
                  <a:cubicBezTo>
                    <a:pt x="34" y="27"/>
                    <a:pt x="25" y="35"/>
                    <a:pt x="14" y="40"/>
                  </a:cubicBezTo>
                  <a:cubicBezTo>
                    <a:pt x="9" y="42"/>
                    <a:pt x="13" y="40"/>
                    <a:pt x="15" y="38"/>
                  </a:cubicBezTo>
                  <a:cubicBezTo>
                    <a:pt x="18" y="36"/>
                    <a:pt x="21" y="34"/>
                    <a:pt x="24" y="32"/>
                  </a:cubicBezTo>
                  <a:cubicBezTo>
                    <a:pt x="30" y="29"/>
                    <a:pt x="36" y="25"/>
                    <a:pt x="42" y="21"/>
                  </a:cubicBezTo>
                  <a:cubicBezTo>
                    <a:pt x="42" y="21"/>
                    <a:pt x="42" y="21"/>
                    <a:pt x="42" y="21"/>
                  </a:cubicBezTo>
                  <a:cubicBezTo>
                    <a:pt x="43" y="21"/>
                    <a:pt x="44" y="21"/>
                    <a:pt x="45" y="21"/>
                  </a:cubicBezTo>
                  <a:close/>
                  <a:moveTo>
                    <a:pt x="52" y="21"/>
                  </a:moveTo>
                  <a:cubicBezTo>
                    <a:pt x="46" y="23"/>
                    <a:pt x="41" y="27"/>
                    <a:pt x="36" y="30"/>
                  </a:cubicBezTo>
                  <a:cubicBezTo>
                    <a:pt x="33" y="33"/>
                    <a:pt x="29" y="34"/>
                    <a:pt x="26" y="36"/>
                  </a:cubicBezTo>
                  <a:cubicBezTo>
                    <a:pt x="22" y="38"/>
                    <a:pt x="19" y="40"/>
                    <a:pt x="15" y="43"/>
                  </a:cubicBezTo>
                  <a:cubicBezTo>
                    <a:pt x="14" y="43"/>
                    <a:pt x="12" y="44"/>
                    <a:pt x="11" y="45"/>
                  </a:cubicBezTo>
                  <a:cubicBezTo>
                    <a:pt x="13" y="43"/>
                    <a:pt x="15" y="42"/>
                    <a:pt x="17" y="40"/>
                  </a:cubicBezTo>
                  <a:cubicBezTo>
                    <a:pt x="20" y="37"/>
                    <a:pt x="24" y="35"/>
                    <a:pt x="28" y="33"/>
                  </a:cubicBezTo>
                  <a:cubicBezTo>
                    <a:pt x="34" y="29"/>
                    <a:pt x="41" y="25"/>
                    <a:pt x="47" y="21"/>
                  </a:cubicBezTo>
                  <a:cubicBezTo>
                    <a:pt x="49" y="21"/>
                    <a:pt x="50" y="21"/>
                    <a:pt x="52" y="21"/>
                  </a:cubicBezTo>
                  <a:close/>
                  <a:moveTo>
                    <a:pt x="60" y="20"/>
                  </a:moveTo>
                  <a:cubicBezTo>
                    <a:pt x="57" y="22"/>
                    <a:pt x="53" y="24"/>
                    <a:pt x="50" y="27"/>
                  </a:cubicBezTo>
                  <a:cubicBezTo>
                    <a:pt x="47" y="29"/>
                    <a:pt x="44" y="30"/>
                    <a:pt x="41" y="32"/>
                  </a:cubicBezTo>
                  <a:cubicBezTo>
                    <a:pt x="33" y="36"/>
                    <a:pt x="25" y="41"/>
                    <a:pt x="17" y="46"/>
                  </a:cubicBezTo>
                  <a:cubicBezTo>
                    <a:pt x="16" y="46"/>
                    <a:pt x="15" y="47"/>
                    <a:pt x="14" y="47"/>
                  </a:cubicBezTo>
                  <a:cubicBezTo>
                    <a:pt x="15" y="46"/>
                    <a:pt x="17" y="46"/>
                    <a:pt x="18" y="45"/>
                  </a:cubicBezTo>
                  <a:cubicBezTo>
                    <a:pt x="22" y="42"/>
                    <a:pt x="26" y="39"/>
                    <a:pt x="30" y="36"/>
                  </a:cubicBezTo>
                  <a:cubicBezTo>
                    <a:pt x="38" y="30"/>
                    <a:pt x="46" y="25"/>
                    <a:pt x="55" y="20"/>
                  </a:cubicBezTo>
                  <a:cubicBezTo>
                    <a:pt x="57" y="20"/>
                    <a:pt x="59" y="20"/>
                    <a:pt x="60" y="20"/>
                  </a:cubicBezTo>
                  <a:close/>
                  <a:moveTo>
                    <a:pt x="71" y="19"/>
                  </a:moveTo>
                  <a:cubicBezTo>
                    <a:pt x="64" y="22"/>
                    <a:pt x="59" y="26"/>
                    <a:pt x="53" y="30"/>
                  </a:cubicBezTo>
                  <a:cubicBezTo>
                    <a:pt x="49" y="32"/>
                    <a:pt x="45" y="33"/>
                    <a:pt x="41" y="36"/>
                  </a:cubicBezTo>
                  <a:cubicBezTo>
                    <a:pt x="37" y="38"/>
                    <a:pt x="33" y="41"/>
                    <a:pt x="28" y="44"/>
                  </a:cubicBezTo>
                  <a:cubicBezTo>
                    <a:pt x="26" y="45"/>
                    <a:pt x="23" y="46"/>
                    <a:pt x="20" y="47"/>
                  </a:cubicBezTo>
                  <a:cubicBezTo>
                    <a:pt x="21" y="47"/>
                    <a:pt x="24" y="46"/>
                    <a:pt x="25" y="45"/>
                  </a:cubicBezTo>
                  <a:cubicBezTo>
                    <a:pt x="29" y="42"/>
                    <a:pt x="33" y="39"/>
                    <a:pt x="38" y="36"/>
                  </a:cubicBezTo>
                  <a:cubicBezTo>
                    <a:pt x="41" y="34"/>
                    <a:pt x="45" y="31"/>
                    <a:pt x="48" y="29"/>
                  </a:cubicBezTo>
                  <a:cubicBezTo>
                    <a:pt x="48" y="29"/>
                    <a:pt x="49" y="29"/>
                    <a:pt x="49" y="28"/>
                  </a:cubicBezTo>
                  <a:cubicBezTo>
                    <a:pt x="54" y="26"/>
                    <a:pt x="58" y="22"/>
                    <a:pt x="63" y="20"/>
                  </a:cubicBezTo>
                  <a:cubicBezTo>
                    <a:pt x="65" y="20"/>
                    <a:pt x="68" y="19"/>
                    <a:pt x="71" y="19"/>
                  </a:cubicBezTo>
                  <a:close/>
                  <a:moveTo>
                    <a:pt x="93" y="15"/>
                  </a:moveTo>
                  <a:cubicBezTo>
                    <a:pt x="91" y="15"/>
                    <a:pt x="90" y="15"/>
                    <a:pt x="89" y="16"/>
                  </a:cubicBezTo>
                  <a:cubicBezTo>
                    <a:pt x="90" y="15"/>
                    <a:pt x="90" y="15"/>
                    <a:pt x="91" y="14"/>
                  </a:cubicBezTo>
                  <a:cubicBezTo>
                    <a:pt x="91" y="14"/>
                    <a:pt x="91" y="14"/>
                    <a:pt x="91" y="14"/>
                  </a:cubicBezTo>
                  <a:cubicBezTo>
                    <a:pt x="87" y="14"/>
                    <a:pt x="85" y="15"/>
                    <a:pt x="82" y="16"/>
                  </a:cubicBezTo>
                  <a:cubicBezTo>
                    <a:pt x="82" y="16"/>
                    <a:pt x="77" y="19"/>
                    <a:pt x="79" y="17"/>
                  </a:cubicBezTo>
                  <a:cubicBezTo>
                    <a:pt x="81" y="16"/>
                    <a:pt x="83" y="15"/>
                    <a:pt x="85" y="14"/>
                  </a:cubicBezTo>
                  <a:cubicBezTo>
                    <a:pt x="85" y="14"/>
                    <a:pt x="85" y="13"/>
                    <a:pt x="85" y="13"/>
                  </a:cubicBezTo>
                  <a:cubicBezTo>
                    <a:pt x="82" y="13"/>
                    <a:pt x="81" y="14"/>
                    <a:pt x="79" y="15"/>
                  </a:cubicBezTo>
                  <a:cubicBezTo>
                    <a:pt x="75" y="18"/>
                    <a:pt x="79" y="14"/>
                    <a:pt x="80" y="14"/>
                  </a:cubicBezTo>
                  <a:cubicBezTo>
                    <a:pt x="81" y="13"/>
                    <a:pt x="82" y="13"/>
                    <a:pt x="83" y="12"/>
                  </a:cubicBezTo>
                  <a:cubicBezTo>
                    <a:pt x="84" y="12"/>
                    <a:pt x="83" y="11"/>
                    <a:pt x="83" y="11"/>
                  </a:cubicBezTo>
                  <a:cubicBezTo>
                    <a:pt x="82" y="12"/>
                    <a:pt x="78" y="13"/>
                    <a:pt x="77" y="14"/>
                  </a:cubicBezTo>
                  <a:cubicBezTo>
                    <a:pt x="78" y="13"/>
                    <a:pt x="80" y="11"/>
                    <a:pt x="81" y="10"/>
                  </a:cubicBezTo>
                  <a:cubicBezTo>
                    <a:pt x="81" y="10"/>
                    <a:pt x="81" y="9"/>
                    <a:pt x="80" y="9"/>
                  </a:cubicBezTo>
                  <a:cubicBezTo>
                    <a:pt x="77" y="12"/>
                    <a:pt x="79" y="8"/>
                    <a:pt x="80" y="7"/>
                  </a:cubicBezTo>
                  <a:cubicBezTo>
                    <a:pt x="80" y="7"/>
                    <a:pt x="80" y="6"/>
                    <a:pt x="79" y="6"/>
                  </a:cubicBezTo>
                  <a:cubicBezTo>
                    <a:pt x="77" y="8"/>
                    <a:pt x="77" y="7"/>
                    <a:pt x="78" y="5"/>
                  </a:cubicBezTo>
                  <a:cubicBezTo>
                    <a:pt x="83" y="8"/>
                    <a:pt x="88" y="12"/>
                    <a:pt x="93" y="15"/>
                  </a:cubicBezTo>
                  <a:close/>
                  <a:moveTo>
                    <a:pt x="81" y="18"/>
                  </a:moveTo>
                  <a:cubicBezTo>
                    <a:pt x="65" y="25"/>
                    <a:pt x="51" y="36"/>
                    <a:pt x="36" y="44"/>
                  </a:cubicBezTo>
                  <a:cubicBezTo>
                    <a:pt x="35" y="45"/>
                    <a:pt x="29" y="48"/>
                    <a:pt x="33" y="46"/>
                  </a:cubicBezTo>
                  <a:cubicBezTo>
                    <a:pt x="35" y="44"/>
                    <a:pt x="37" y="43"/>
                    <a:pt x="38" y="41"/>
                  </a:cubicBezTo>
                  <a:cubicBezTo>
                    <a:pt x="42" y="39"/>
                    <a:pt x="46" y="36"/>
                    <a:pt x="50" y="34"/>
                  </a:cubicBezTo>
                  <a:cubicBezTo>
                    <a:pt x="58" y="29"/>
                    <a:pt x="65" y="23"/>
                    <a:pt x="73" y="19"/>
                  </a:cubicBezTo>
                  <a:cubicBezTo>
                    <a:pt x="74" y="19"/>
                    <a:pt x="75" y="19"/>
                    <a:pt x="75" y="19"/>
                  </a:cubicBezTo>
                  <a:cubicBezTo>
                    <a:pt x="76" y="19"/>
                    <a:pt x="76" y="19"/>
                    <a:pt x="76" y="18"/>
                  </a:cubicBezTo>
                  <a:cubicBezTo>
                    <a:pt x="76" y="18"/>
                    <a:pt x="77" y="18"/>
                    <a:pt x="77" y="18"/>
                  </a:cubicBezTo>
                  <a:cubicBezTo>
                    <a:pt x="77" y="18"/>
                    <a:pt x="77" y="18"/>
                    <a:pt x="77" y="17"/>
                  </a:cubicBezTo>
                  <a:cubicBezTo>
                    <a:pt x="77" y="17"/>
                    <a:pt x="77" y="17"/>
                    <a:pt x="78" y="17"/>
                  </a:cubicBezTo>
                  <a:cubicBezTo>
                    <a:pt x="78" y="17"/>
                    <a:pt x="77" y="17"/>
                    <a:pt x="77" y="18"/>
                  </a:cubicBezTo>
                  <a:cubicBezTo>
                    <a:pt x="76" y="18"/>
                    <a:pt x="77" y="19"/>
                    <a:pt x="77" y="18"/>
                  </a:cubicBezTo>
                  <a:cubicBezTo>
                    <a:pt x="79" y="18"/>
                    <a:pt x="81" y="17"/>
                    <a:pt x="82" y="17"/>
                  </a:cubicBezTo>
                  <a:cubicBezTo>
                    <a:pt x="83" y="16"/>
                    <a:pt x="84" y="16"/>
                    <a:pt x="85" y="16"/>
                  </a:cubicBezTo>
                  <a:cubicBezTo>
                    <a:pt x="86" y="15"/>
                    <a:pt x="89" y="15"/>
                    <a:pt x="89" y="15"/>
                  </a:cubicBezTo>
                  <a:cubicBezTo>
                    <a:pt x="88" y="16"/>
                    <a:pt x="87" y="16"/>
                    <a:pt x="86" y="17"/>
                  </a:cubicBezTo>
                  <a:cubicBezTo>
                    <a:pt x="85" y="17"/>
                    <a:pt x="85" y="17"/>
                    <a:pt x="85" y="17"/>
                  </a:cubicBezTo>
                  <a:cubicBezTo>
                    <a:pt x="83" y="18"/>
                    <a:pt x="82" y="19"/>
                    <a:pt x="81" y="19"/>
                  </a:cubicBezTo>
                  <a:cubicBezTo>
                    <a:pt x="79" y="20"/>
                    <a:pt x="79" y="20"/>
                    <a:pt x="79" y="20"/>
                  </a:cubicBezTo>
                  <a:cubicBezTo>
                    <a:pt x="79" y="20"/>
                    <a:pt x="78" y="21"/>
                    <a:pt x="78" y="21"/>
                  </a:cubicBezTo>
                  <a:cubicBezTo>
                    <a:pt x="78" y="21"/>
                    <a:pt x="78" y="22"/>
                    <a:pt x="78" y="21"/>
                  </a:cubicBezTo>
                  <a:cubicBezTo>
                    <a:pt x="82" y="20"/>
                    <a:pt x="85" y="18"/>
                    <a:pt x="89" y="16"/>
                  </a:cubicBezTo>
                  <a:cubicBezTo>
                    <a:pt x="90" y="16"/>
                    <a:pt x="91" y="16"/>
                    <a:pt x="93" y="16"/>
                  </a:cubicBezTo>
                  <a:cubicBezTo>
                    <a:pt x="91" y="16"/>
                    <a:pt x="89" y="17"/>
                    <a:pt x="88" y="18"/>
                  </a:cubicBezTo>
                  <a:cubicBezTo>
                    <a:pt x="86" y="19"/>
                    <a:pt x="84" y="20"/>
                    <a:pt x="82" y="21"/>
                  </a:cubicBezTo>
                  <a:cubicBezTo>
                    <a:pt x="78" y="23"/>
                    <a:pt x="74" y="27"/>
                    <a:pt x="69" y="30"/>
                  </a:cubicBezTo>
                  <a:cubicBezTo>
                    <a:pt x="64" y="33"/>
                    <a:pt x="59" y="35"/>
                    <a:pt x="54" y="38"/>
                  </a:cubicBezTo>
                  <a:cubicBezTo>
                    <a:pt x="49" y="40"/>
                    <a:pt x="44" y="44"/>
                    <a:pt x="39" y="45"/>
                  </a:cubicBezTo>
                  <a:cubicBezTo>
                    <a:pt x="35" y="47"/>
                    <a:pt x="42" y="44"/>
                    <a:pt x="43" y="43"/>
                  </a:cubicBezTo>
                  <a:cubicBezTo>
                    <a:pt x="45" y="41"/>
                    <a:pt x="48" y="40"/>
                    <a:pt x="50" y="38"/>
                  </a:cubicBezTo>
                  <a:cubicBezTo>
                    <a:pt x="60" y="31"/>
                    <a:pt x="71" y="25"/>
                    <a:pt x="81" y="18"/>
                  </a:cubicBezTo>
                  <a:cubicBezTo>
                    <a:pt x="81" y="18"/>
                    <a:pt x="81" y="17"/>
                    <a:pt x="81" y="18"/>
                  </a:cubicBezTo>
                  <a:close/>
                  <a:moveTo>
                    <a:pt x="77" y="8"/>
                  </a:moveTo>
                  <a:cubicBezTo>
                    <a:pt x="77" y="8"/>
                    <a:pt x="77" y="8"/>
                    <a:pt x="77" y="8"/>
                  </a:cubicBezTo>
                  <a:cubicBezTo>
                    <a:pt x="78" y="8"/>
                    <a:pt x="78" y="8"/>
                    <a:pt x="79" y="7"/>
                  </a:cubicBezTo>
                  <a:cubicBezTo>
                    <a:pt x="78" y="8"/>
                    <a:pt x="77" y="9"/>
                    <a:pt x="77" y="10"/>
                  </a:cubicBezTo>
                  <a:cubicBezTo>
                    <a:pt x="77" y="9"/>
                    <a:pt x="77" y="9"/>
                    <a:pt x="77" y="8"/>
                  </a:cubicBezTo>
                  <a:close/>
                  <a:moveTo>
                    <a:pt x="77" y="15"/>
                  </a:moveTo>
                  <a:cubicBezTo>
                    <a:pt x="77" y="15"/>
                    <a:pt x="78" y="15"/>
                    <a:pt x="78" y="15"/>
                  </a:cubicBezTo>
                  <a:cubicBezTo>
                    <a:pt x="77" y="15"/>
                    <a:pt x="77" y="16"/>
                    <a:pt x="77" y="16"/>
                  </a:cubicBezTo>
                  <a:cubicBezTo>
                    <a:pt x="77" y="16"/>
                    <a:pt x="77" y="15"/>
                    <a:pt x="77" y="15"/>
                  </a:cubicBezTo>
                  <a:close/>
                  <a:moveTo>
                    <a:pt x="77" y="12"/>
                  </a:moveTo>
                  <a:cubicBezTo>
                    <a:pt x="78" y="12"/>
                    <a:pt x="79" y="11"/>
                    <a:pt x="80" y="11"/>
                  </a:cubicBezTo>
                  <a:cubicBezTo>
                    <a:pt x="79" y="11"/>
                    <a:pt x="78" y="13"/>
                    <a:pt x="77" y="14"/>
                  </a:cubicBezTo>
                  <a:cubicBezTo>
                    <a:pt x="77" y="13"/>
                    <a:pt x="77" y="13"/>
                    <a:pt x="77" y="12"/>
                  </a:cubicBezTo>
                  <a:close/>
                  <a:moveTo>
                    <a:pt x="77" y="4"/>
                  </a:moveTo>
                  <a:cubicBezTo>
                    <a:pt x="77" y="5"/>
                    <a:pt x="77" y="5"/>
                    <a:pt x="77" y="5"/>
                  </a:cubicBezTo>
                  <a:cubicBezTo>
                    <a:pt x="77" y="5"/>
                    <a:pt x="77" y="4"/>
                    <a:pt x="77" y="4"/>
                  </a:cubicBezTo>
                  <a:cubicBezTo>
                    <a:pt x="77" y="4"/>
                    <a:pt x="77" y="4"/>
                    <a:pt x="77" y="4"/>
                  </a:cubicBezTo>
                  <a:cubicBezTo>
                    <a:pt x="77" y="4"/>
                    <a:pt x="77" y="4"/>
                    <a:pt x="77" y="4"/>
                  </a:cubicBezTo>
                  <a:close/>
                  <a:moveTo>
                    <a:pt x="11" y="42"/>
                  </a:moveTo>
                  <a:cubicBezTo>
                    <a:pt x="13" y="41"/>
                    <a:pt x="16" y="40"/>
                    <a:pt x="18" y="39"/>
                  </a:cubicBezTo>
                  <a:cubicBezTo>
                    <a:pt x="16" y="40"/>
                    <a:pt x="13" y="42"/>
                    <a:pt x="11" y="44"/>
                  </a:cubicBezTo>
                  <a:cubicBezTo>
                    <a:pt x="11" y="43"/>
                    <a:pt x="11" y="43"/>
                    <a:pt x="11" y="42"/>
                  </a:cubicBezTo>
                  <a:close/>
                  <a:moveTo>
                    <a:pt x="11" y="38"/>
                  </a:moveTo>
                  <a:cubicBezTo>
                    <a:pt x="21" y="34"/>
                    <a:pt x="28" y="27"/>
                    <a:pt x="38" y="23"/>
                  </a:cubicBezTo>
                  <a:cubicBezTo>
                    <a:pt x="37" y="23"/>
                    <a:pt x="36" y="24"/>
                    <a:pt x="36" y="24"/>
                  </a:cubicBezTo>
                  <a:cubicBezTo>
                    <a:pt x="33" y="26"/>
                    <a:pt x="30" y="28"/>
                    <a:pt x="27" y="30"/>
                  </a:cubicBezTo>
                  <a:cubicBezTo>
                    <a:pt x="22" y="33"/>
                    <a:pt x="16" y="36"/>
                    <a:pt x="11" y="40"/>
                  </a:cubicBezTo>
                  <a:cubicBezTo>
                    <a:pt x="11" y="39"/>
                    <a:pt x="11" y="39"/>
                    <a:pt x="11" y="38"/>
                  </a:cubicBezTo>
                  <a:close/>
                  <a:moveTo>
                    <a:pt x="9" y="30"/>
                  </a:moveTo>
                  <a:cubicBezTo>
                    <a:pt x="13" y="29"/>
                    <a:pt x="16" y="26"/>
                    <a:pt x="19" y="24"/>
                  </a:cubicBezTo>
                  <a:cubicBezTo>
                    <a:pt x="20" y="24"/>
                    <a:pt x="21" y="23"/>
                    <a:pt x="21" y="23"/>
                  </a:cubicBezTo>
                  <a:cubicBezTo>
                    <a:pt x="20" y="24"/>
                    <a:pt x="18" y="25"/>
                    <a:pt x="17" y="27"/>
                  </a:cubicBezTo>
                  <a:cubicBezTo>
                    <a:pt x="15" y="28"/>
                    <a:pt x="12" y="30"/>
                    <a:pt x="10" y="32"/>
                  </a:cubicBezTo>
                  <a:cubicBezTo>
                    <a:pt x="10" y="31"/>
                    <a:pt x="10" y="30"/>
                    <a:pt x="9" y="30"/>
                  </a:cubicBezTo>
                  <a:close/>
                  <a:moveTo>
                    <a:pt x="11" y="46"/>
                  </a:moveTo>
                  <a:cubicBezTo>
                    <a:pt x="14" y="45"/>
                    <a:pt x="16" y="43"/>
                    <a:pt x="18" y="41"/>
                  </a:cubicBezTo>
                  <a:cubicBezTo>
                    <a:pt x="22" y="39"/>
                    <a:pt x="25" y="37"/>
                    <a:pt x="29" y="35"/>
                  </a:cubicBezTo>
                  <a:cubicBezTo>
                    <a:pt x="34" y="32"/>
                    <a:pt x="39" y="29"/>
                    <a:pt x="44" y="26"/>
                  </a:cubicBezTo>
                  <a:cubicBezTo>
                    <a:pt x="40" y="28"/>
                    <a:pt x="37" y="31"/>
                    <a:pt x="33" y="33"/>
                  </a:cubicBezTo>
                  <a:cubicBezTo>
                    <a:pt x="25" y="38"/>
                    <a:pt x="19" y="44"/>
                    <a:pt x="11" y="48"/>
                  </a:cubicBezTo>
                  <a:cubicBezTo>
                    <a:pt x="11" y="47"/>
                    <a:pt x="11" y="47"/>
                    <a:pt x="11" y="46"/>
                  </a:cubicBezTo>
                  <a:close/>
                  <a:moveTo>
                    <a:pt x="36" y="27"/>
                  </a:moveTo>
                  <a:cubicBezTo>
                    <a:pt x="36" y="27"/>
                    <a:pt x="36" y="27"/>
                    <a:pt x="36" y="27"/>
                  </a:cubicBezTo>
                  <a:cubicBezTo>
                    <a:pt x="38" y="26"/>
                    <a:pt x="40" y="25"/>
                    <a:pt x="41" y="24"/>
                  </a:cubicBezTo>
                  <a:cubicBezTo>
                    <a:pt x="42" y="24"/>
                    <a:pt x="48" y="19"/>
                    <a:pt x="45" y="22"/>
                  </a:cubicBezTo>
                  <a:cubicBezTo>
                    <a:pt x="42" y="24"/>
                    <a:pt x="39" y="25"/>
                    <a:pt x="36" y="27"/>
                  </a:cubicBezTo>
                  <a:close/>
                  <a:moveTo>
                    <a:pt x="32" y="24"/>
                  </a:moveTo>
                  <a:cubicBezTo>
                    <a:pt x="29" y="25"/>
                    <a:pt x="27" y="27"/>
                    <a:pt x="25" y="28"/>
                  </a:cubicBezTo>
                  <a:cubicBezTo>
                    <a:pt x="20" y="31"/>
                    <a:pt x="16" y="34"/>
                    <a:pt x="11" y="37"/>
                  </a:cubicBezTo>
                  <a:cubicBezTo>
                    <a:pt x="11" y="36"/>
                    <a:pt x="11" y="35"/>
                    <a:pt x="11" y="35"/>
                  </a:cubicBezTo>
                  <a:cubicBezTo>
                    <a:pt x="18" y="34"/>
                    <a:pt x="24" y="27"/>
                    <a:pt x="30" y="23"/>
                  </a:cubicBezTo>
                  <a:cubicBezTo>
                    <a:pt x="31" y="23"/>
                    <a:pt x="32" y="22"/>
                    <a:pt x="33" y="22"/>
                  </a:cubicBezTo>
                  <a:cubicBezTo>
                    <a:pt x="33" y="22"/>
                    <a:pt x="33" y="22"/>
                    <a:pt x="34" y="22"/>
                  </a:cubicBezTo>
                  <a:cubicBezTo>
                    <a:pt x="33" y="22"/>
                    <a:pt x="33" y="23"/>
                    <a:pt x="32" y="24"/>
                  </a:cubicBezTo>
                  <a:close/>
                  <a:moveTo>
                    <a:pt x="10" y="34"/>
                  </a:moveTo>
                  <a:cubicBezTo>
                    <a:pt x="10" y="33"/>
                    <a:pt x="10" y="33"/>
                    <a:pt x="10" y="33"/>
                  </a:cubicBezTo>
                  <a:cubicBezTo>
                    <a:pt x="14" y="31"/>
                    <a:pt x="17" y="30"/>
                    <a:pt x="20" y="28"/>
                  </a:cubicBezTo>
                  <a:cubicBezTo>
                    <a:pt x="21" y="26"/>
                    <a:pt x="23" y="25"/>
                    <a:pt x="25" y="24"/>
                  </a:cubicBezTo>
                  <a:cubicBezTo>
                    <a:pt x="26" y="23"/>
                    <a:pt x="28" y="23"/>
                    <a:pt x="29" y="22"/>
                  </a:cubicBezTo>
                  <a:cubicBezTo>
                    <a:pt x="29" y="22"/>
                    <a:pt x="29" y="22"/>
                    <a:pt x="29" y="22"/>
                  </a:cubicBezTo>
                  <a:cubicBezTo>
                    <a:pt x="24" y="27"/>
                    <a:pt x="16" y="30"/>
                    <a:pt x="10" y="34"/>
                  </a:cubicBezTo>
                  <a:close/>
                  <a:moveTo>
                    <a:pt x="14" y="30"/>
                  </a:moveTo>
                  <a:cubicBezTo>
                    <a:pt x="7" y="34"/>
                    <a:pt x="14" y="29"/>
                    <a:pt x="16" y="28"/>
                  </a:cubicBezTo>
                  <a:cubicBezTo>
                    <a:pt x="18" y="26"/>
                    <a:pt x="21" y="24"/>
                    <a:pt x="23" y="22"/>
                  </a:cubicBezTo>
                  <a:cubicBezTo>
                    <a:pt x="23" y="22"/>
                    <a:pt x="23" y="22"/>
                    <a:pt x="23" y="22"/>
                  </a:cubicBezTo>
                  <a:cubicBezTo>
                    <a:pt x="24" y="22"/>
                    <a:pt x="26" y="22"/>
                    <a:pt x="27" y="22"/>
                  </a:cubicBezTo>
                  <a:cubicBezTo>
                    <a:pt x="22" y="25"/>
                    <a:pt x="18" y="28"/>
                    <a:pt x="14" y="30"/>
                  </a:cubicBezTo>
                  <a:close/>
                  <a:moveTo>
                    <a:pt x="14" y="23"/>
                  </a:moveTo>
                  <a:cubicBezTo>
                    <a:pt x="13" y="24"/>
                    <a:pt x="10" y="27"/>
                    <a:pt x="9" y="29"/>
                  </a:cubicBezTo>
                  <a:cubicBezTo>
                    <a:pt x="9" y="28"/>
                    <a:pt x="8" y="27"/>
                    <a:pt x="8" y="26"/>
                  </a:cubicBezTo>
                  <a:cubicBezTo>
                    <a:pt x="10" y="25"/>
                    <a:pt x="12" y="24"/>
                    <a:pt x="14" y="23"/>
                  </a:cubicBezTo>
                  <a:close/>
                  <a:moveTo>
                    <a:pt x="21" y="44"/>
                  </a:moveTo>
                  <a:cubicBezTo>
                    <a:pt x="26" y="41"/>
                    <a:pt x="30" y="39"/>
                    <a:pt x="35" y="36"/>
                  </a:cubicBezTo>
                  <a:cubicBezTo>
                    <a:pt x="38" y="34"/>
                    <a:pt x="41" y="33"/>
                    <a:pt x="44" y="31"/>
                  </a:cubicBezTo>
                  <a:cubicBezTo>
                    <a:pt x="44" y="31"/>
                    <a:pt x="43" y="32"/>
                    <a:pt x="43" y="32"/>
                  </a:cubicBezTo>
                  <a:cubicBezTo>
                    <a:pt x="35" y="38"/>
                    <a:pt x="27" y="43"/>
                    <a:pt x="19" y="48"/>
                  </a:cubicBezTo>
                  <a:cubicBezTo>
                    <a:pt x="19" y="48"/>
                    <a:pt x="19" y="48"/>
                    <a:pt x="19" y="49"/>
                  </a:cubicBezTo>
                  <a:cubicBezTo>
                    <a:pt x="16" y="49"/>
                    <a:pt x="14" y="49"/>
                    <a:pt x="11" y="49"/>
                  </a:cubicBezTo>
                  <a:cubicBezTo>
                    <a:pt x="15" y="48"/>
                    <a:pt x="18" y="46"/>
                    <a:pt x="21" y="44"/>
                  </a:cubicBezTo>
                  <a:close/>
                  <a:moveTo>
                    <a:pt x="42" y="36"/>
                  </a:moveTo>
                  <a:cubicBezTo>
                    <a:pt x="46" y="34"/>
                    <a:pt x="50" y="32"/>
                    <a:pt x="54" y="30"/>
                  </a:cubicBezTo>
                  <a:cubicBezTo>
                    <a:pt x="58" y="28"/>
                    <a:pt x="62" y="25"/>
                    <a:pt x="66" y="23"/>
                  </a:cubicBezTo>
                  <a:cubicBezTo>
                    <a:pt x="67" y="21"/>
                    <a:pt x="69" y="21"/>
                    <a:pt x="71" y="20"/>
                  </a:cubicBezTo>
                  <a:cubicBezTo>
                    <a:pt x="70" y="20"/>
                    <a:pt x="69" y="21"/>
                    <a:pt x="68" y="22"/>
                  </a:cubicBezTo>
                  <a:cubicBezTo>
                    <a:pt x="63" y="24"/>
                    <a:pt x="59" y="27"/>
                    <a:pt x="54" y="30"/>
                  </a:cubicBezTo>
                  <a:cubicBezTo>
                    <a:pt x="46" y="36"/>
                    <a:pt x="38" y="41"/>
                    <a:pt x="29" y="47"/>
                  </a:cubicBezTo>
                  <a:cubicBezTo>
                    <a:pt x="29" y="47"/>
                    <a:pt x="29" y="47"/>
                    <a:pt x="29" y="48"/>
                  </a:cubicBezTo>
                  <a:cubicBezTo>
                    <a:pt x="26" y="48"/>
                    <a:pt x="23" y="48"/>
                    <a:pt x="20" y="48"/>
                  </a:cubicBezTo>
                  <a:cubicBezTo>
                    <a:pt x="28" y="45"/>
                    <a:pt x="35" y="41"/>
                    <a:pt x="42" y="36"/>
                  </a:cubicBezTo>
                  <a:close/>
                  <a:moveTo>
                    <a:pt x="75" y="21"/>
                  </a:moveTo>
                  <a:cubicBezTo>
                    <a:pt x="76" y="21"/>
                    <a:pt x="78" y="20"/>
                    <a:pt x="79" y="19"/>
                  </a:cubicBezTo>
                  <a:cubicBezTo>
                    <a:pt x="77" y="20"/>
                    <a:pt x="75" y="22"/>
                    <a:pt x="73" y="23"/>
                  </a:cubicBezTo>
                  <a:cubicBezTo>
                    <a:pt x="69" y="25"/>
                    <a:pt x="65" y="28"/>
                    <a:pt x="61" y="30"/>
                  </a:cubicBezTo>
                  <a:cubicBezTo>
                    <a:pt x="52" y="36"/>
                    <a:pt x="45" y="41"/>
                    <a:pt x="36" y="46"/>
                  </a:cubicBezTo>
                  <a:cubicBezTo>
                    <a:pt x="36" y="47"/>
                    <a:pt x="36" y="47"/>
                    <a:pt x="36" y="47"/>
                  </a:cubicBezTo>
                  <a:cubicBezTo>
                    <a:pt x="34" y="47"/>
                    <a:pt x="32" y="47"/>
                    <a:pt x="30" y="48"/>
                  </a:cubicBezTo>
                  <a:cubicBezTo>
                    <a:pt x="46" y="40"/>
                    <a:pt x="60" y="30"/>
                    <a:pt x="75" y="21"/>
                  </a:cubicBezTo>
                  <a:close/>
                  <a:moveTo>
                    <a:pt x="50" y="41"/>
                  </a:moveTo>
                  <a:cubicBezTo>
                    <a:pt x="55" y="38"/>
                    <a:pt x="60" y="36"/>
                    <a:pt x="65" y="33"/>
                  </a:cubicBezTo>
                  <a:cubicBezTo>
                    <a:pt x="70" y="30"/>
                    <a:pt x="75" y="27"/>
                    <a:pt x="79" y="24"/>
                  </a:cubicBezTo>
                  <a:cubicBezTo>
                    <a:pt x="84" y="20"/>
                    <a:pt x="89" y="19"/>
                    <a:pt x="94" y="16"/>
                  </a:cubicBezTo>
                  <a:cubicBezTo>
                    <a:pt x="95" y="17"/>
                    <a:pt x="96" y="18"/>
                    <a:pt x="98" y="19"/>
                  </a:cubicBezTo>
                  <a:cubicBezTo>
                    <a:pt x="91" y="21"/>
                    <a:pt x="85" y="26"/>
                    <a:pt x="79" y="29"/>
                  </a:cubicBezTo>
                  <a:cubicBezTo>
                    <a:pt x="71" y="34"/>
                    <a:pt x="63" y="39"/>
                    <a:pt x="54" y="43"/>
                  </a:cubicBezTo>
                  <a:cubicBezTo>
                    <a:pt x="53" y="44"/>
                    <a:pt x="52" y="44"/>
                    <a:pt x="51" y="45"/>
                  </a:cubicBezTo>
                  <a:cubicBezTo>
                    <a:pt x="52" y="44"/>
                    <a:pt x="53" y="43"/>
                    <a:pt x="54" y="42"/>
                  </a:cubicBezTo>
                  <a:cubicBezTo>
                    <a:pt x="56" y="41"/>
                    <a:pt x="58" y="40"/>
                    <a:pt x="59" y="39"/>
                  </a:cubicBezTo>
                  <a:cubicBezTo>
                    <a:pt x="62" y="37"/>
                    <a:pt x="65" y="35"/>
                    <a:pt x="69" y="33"/>
                  </a:cubicBezTo>
                  <a:cubicBezTo>
                    <a:pt x="69" y="33"/>
                    <a:pt x="69" y="33"/>
                    <a:pt x="69" y="33"/>
                  </a:cubicBezTo>
                  <a:cubicBezTo>
                    <a:pt x="74" y="31"/>
                    <a:pt x="79" y="28"/>
                    <a:pt x="84" y="24"/>
                  </a:cubicBezTo>
                  <a:cubicBezTo>
                    <a:pt x="88" y="22"/>
                    <a:pt x="92" y="20"/>
                    <a:pt x="96" y="18"/>
                  </a:cubicBezTo>
                  <a:cubicBezTo>
                    <a:pt x="96" y="18"/>
                    <a:pt x="96" y="17"/>
                    <a:pt x="95" y="18"/>
                  </a:cubicBezTo>
                  <a:cubicBezTo>
                    <a:pt x="95" y="18"/>
                    <a:pt x="94" y="18"/>
                    <a:pt x="94" y="18"/>
                  </a:cubicBezTo>
                  <a:cubicBezTo>
                    <a:pt x="94" y="18"/>
                    <a:pt x="93" y="18"/>
                    <a:pt x="93" y="19"/>
                  </a:cubicBezTo>
                  <a:cubicBezTo>
                    <a:pt x="91" y="20"/>
                    <a:pt x="88" y="21"/>
                    <a:pt x="86" y="22"/>
                  </a:cubicBezTo>
                  <a:cubicBezTo>
                    <a:pt x="85" y="23"/>
                    <a:pt x="84" y="24"/>
                    <a:pt x="83" y="25"/>
                  </a:cubicBezTo>
                  <a:cubicBezTo>
                    <a:pt x="78" y="27"/>
                    <a:pt x="74" y="30"/>
                    <a:pt x="70" y="32"/>
                  </a:cubicBezTo>
                  <a:cubicBezTo>
                    <a:pt x="69" y="32"/>
                    <a:pt x="69" y="32"/>
                    <a:pt x="69" y="33"/>
                  </a:cubicBezTo>
                  <a:cubicBezTo>
                    <a:pt x="60" y="37"/>
                    <a:pt x="52" y="41"/>
                    <a:pt x="44" y="46"/>
                  </a:cubicBezTo>
                  <a:cubicBezTo>
                    <a:pt x="44" y="46"/>
                    <a:pt x="44" y="46"/>
                    <a:pt x="44" y="46"/>
                  </a:cubicBezTo>
                  <a:cubicBezTo>
                    <a:pt x="41" y="46"/>
                    <a:pt x="39" y="47"/>
                    <a:pt x="37" y="47"/>
                  </a:cubicBezTo>
                  <a:cubicBezTo>
                    <a:pt x="42" y="46"/>
                    <a:pt x="46" y="43"/>
                    <a:pt x="50" y="41"/>
                  </a:cubicBezTo>
                  <a:close/>
                  <a:moveTo>
                    <a:pt x="102" y="22"/>
                  </a:moveTo>
                  <a:cubicBezTo>
                    <a:pt x="94" y="26"/>
                    <a:pt x="86" y="30"/>
                    <a:pt x="79" y="36"/>
                  </a:cubicBezTo>
                  <a:cubicBezTo>
                    <a:pt x="76" y="38"/>
                    <a:pt x="72" y="40"/>
                    <a:pt x="68" y="42"/>
                  </a:cubicBezTo>
                  <a:cubicBezTo>
                    <a:pt x="68" y="42"/>
                    <a:pt x="68" y="42"/>
                    <a:pt x="68" y="42"/>
                  </a:cubicBezTo>
                  <a:cubicBezTo>
                    <a:pt x="68" y="42"/>
                    <a:pt x="68" y="42"/>
                    <a:pt x="68" y="42"/>
                  </a:cubicBezTo>
                  <a:cubicBezTo>
                    <a:pt x="70" y="41"/>
                    <a:pt x="72" y="39"/>
                    <a:pt x="74" y="38"/>
                  </a:cubicBezTo>
                  <a:cubicBezTo>
                    <a:pt x="82" y="33"/>
                    <a:pt x="89" y="29"/>
                    <a:pt x="97" y="23"/>
                  </a:cubicBezTo>
                  <a:cubicBezTo>
                    <a:pt x="97" y="23"/>
                    <a:pt x="97" y="23"/>
                    <a:pt x="97" y="23"/>
                  </a:cubicBezTo>
                  <a:cubicBezTo>
                    <a:pt x="98" y="22"/>
                    <a:pt x="98" y="22"/>
                    <a:pt x="99" y="22"/>
                  </a:cubicBezTo>
                  <a:cubicBezTo>
                    <a:pt x="99" y="21"/>
                    <a:pt x="99" y="21"/>
                    <a:pt x="98" y="21"/>
                  </a:cubicBezTo>
                  <a:cubicBezTo>
                    <a:pt x="94" y="24"/>
                    <a:pt x="90" y="26"/>
                    <a:pt x="85" y="29"/>
                  </a:cubicBezTo>
                  <a:cubicBezTo>
                    <a:pt x="90" y="26"/>
                    <a:pt x="94" y="23"/>
                    <a:pt x="99" y="19"/>
                  </a:cubicBezTo>
                  <a:cubicBezTo>
                    <a:pt x="100" y="20"/>
                    <a:pt x="101" y="21"/>
                    <a:pt x="102" y="22"/>
                  </a:cubicBezTo>
                  <a:close/>
                  <a:moveTo>
                    <a:pt x="104" y="24"/>
                  </a:moveTo>
                  <a:cubicBezTo>
                    <a:pt x="99" y="26"/>
                    <a:pt x="94" y="29"/>
                    <a:pt x="89" y="32"/>
                  </a:cubicBezTo>
                  <a:cubicBezTo>
                    <a:pt x="85" y="34"/>
                    <a:pt x="82" y="36"/>
                    <a:pt x="79" y="38"/>
                  </a:cubicBezTo>
                  <a:cubicBezTo>
                    <a:pt x="77" y="39"/>
                    <a:pt x="76" y="41"/>
                    <a:pt x="74" y="42"/>
                  </a:cubicBezTo>
                  <a:cubicBezTo>
                    <a:pt x="68" y="46"/>
                    <a:pt x="74" y="40"/>
                    <a:pt x="76" y="39"/>
                  </a:cubicBezTo>
                  <a:cubicBezTo>
                    <a:pt x="77" y="38"/>
                    <a:pt x="78" y="37"/>
                    <a:pt x="79" y="37"/>
                  </a:cubicBezTo>
                  <a:cubicBezTo>
                    <a:pt x="80" y="36"/>
                    <a:pt x="82" y="35"/>
                    <a:pt x="83" y="34"/>
                  </a:cubicBezTo>
                  <a:cubicBezTo>
                    <a:pt x="90" y="30"/>
                    <a:pt x="97" y="27"/>
                    <a:pt x="103" y="23"/>
                  </a:cubicBezTo>
                  <a:cubicBezTo>
                    <a:pt x="104" y="23"/>
                    <a:pt x="104" y="23"/>
                    <a:pt x="104" y="24"/>
                  </a:cubicBezTo>
                  <a:close/>
                  <a:moveTo>
                    <a:pt x="88" y="31"/>
                  </a:moveTo>
                  <a:cubicBezTo>
                    <a:pt x="92" y="28"/>
                    <a:pt x="96" y="26"/>
                    <a:pt x="100" y="24"/>
                  </a:cubicBezTo>
                  <a:cubicBezTo>
                    <a:pt x="100" y="24"/>
                    <a:pt x="100" y="24"/>
                    <a:pt x="100" y="24"/>
                  </a:cubicBezTo>
                  <a:cubicBezTo>
                    <a:pt x="100" y="24"/>
                    <a:pt x="100" y="24"/>
                    <a:pt x="99" y="24"/>
                  </a:cubicBezTo>
                  <a:cubicBezTo>
                    <a:pt x="97" y="25"/>
                    <a:pt x="95" y="27"/>
                    <a:pt x="93" y="28"/>
                  </a:cubicBezTo>
                  <a:cubicBezTo>
                    <a:pt x="92" y="29"/>
                    <a:pt x="90" y="30"/>
                    <a:pt x="88" y="31"/>
                  </a:cubicBezTo>
                  <a:close/>
                  <a:moveTo>
                    <a:pt x="58" y="39"/>
                  </a:moveTo>
                  <a:cubicBezTo>
                    <a:pt x="55" y="41"/>
                    <a:pt x="52" y="43"/>
                    <a:pt x="49" y="45"/>
                  </a:cubicBezTo>
                  <a:cubicBezTo>
                    <a:pt x="49" y="45"/>
                    <a:pt x="49" y="46"/>
                    <a:pt x="49" y="46"/>
                  </a:cubicBezTo>
                  <a:cubicBezTo>
                    <a:pt x="48" y="46"/>
                    <a:pt x="46" y="46"/>
                    <a:pt x="45" y="46"/>
                  </a:cubicBezTo>
                  <a:cubicBezTo>
                    <a:pt x="49" y="43"/>
                    <a:pt x="53" y="41"/>
                    <a:pt x="58" y="39"/>
                  </a:cubicBezTo>
                  <a:close/>
                  <a:moveTo>
                    <a:pt x="81" y="31"/>
                  </a:moveTo>
                  <a:cubicBezTo>
                    <a:pt x="80" y="32"/>
                    <a:pt x="79" y="32"/>
                    <a:pt x="78" y="33"/>
                  </a:cubicBezTo>
                  <a:cubicBezTo>
                    <a:pt x="74" y="35"/>
                    <a:pt x="71" y="37"/>
                    <a:pt x="68" y="39"/>
                  </a:cubicBezTo>
                  <a:cubicBezTo>
                    <a:pt x="67" y="40"/>
                    <a:pt x="67" y="40"/>
                    <a:pt x="67" y="40"/>
                  </a:cubicBezTo>
                  <a:cubicBezTo>
                    <a:pt x="68" y="39"/>
                    <a:pt x="69" y="38"/>
                    <a:pt x="70" y="37"/>
                  </a:cubicBezTo>
                  <a:cubicBezTo>
                    <a:pt x="73" y="35"/>
                    <a:pt x="77" y="33"/>
                    <a:pt x="80" y="31"/>
                  </a:cubicBezTo>
                  <a:cubicBezTo>
                    <a:pt x="81" y="31"/>
                    <a:pt x="81" y="31"/>
                    <a:pt x="81" y="31"/>
                  </a:cubicBezTo>
                  <a:close/>
                  <a:moveTo>
                    <a:pt x="73" y="40"/>
                  </a:moveTo>
                  <a:cubicBezTo>
                    <a:pt x="72" y="41"/>
                    <a:pt x="70" y="42"/>
                    <a:pt x="69" y="44"/>
                  </a:cubicBezTo>
                  <a:cubicBezTo>
                    <a:pt x="69" y="44"/>
                    <a:pt x="69" y="44"/>
                    <a:pt x="69" y="44"/>
                  </a:cubicBezTo>
                  <a:cubicBezTo>
                    <a:pt x="68" y="44"/>
                    <a:pt x="67" y="44"/>
                    <a:pt x="66" y="44"/>
                  </a:cubicBezTo>
                  <a:cubicBezTo>
                    <a:pt x="68" y="43"/>
                    <a:pt x="71" y="41"/>
                    <a:pt x="73" y="40"/>
                  </a:cubicBezTo>
                  <a:close/>
                  <a:moveTo>
                    <a:pt x="81" y="51"/>
                  </a:moveTo>
                  <a:cubicBezTo>
                    <a:pt x="86" y="48"/>
                    <a:pt x="90" y="45"/>
                    <a:pt x="95" y="42"/>
                  </a:cubicBezTo>
                  <a:cubicBezTo>
                    <a:pt x="94" y="43"/>
                    <a:pt x="93" y="44"/>
                    <a:pt x="91" y="45"/>
                  </a:cubicBezTo>
                  <a:cubicBezTo>
                    <a:pt x="88" y="48"/>
                    <a:pt x="84" y="51"/>
                    <a:pt x="81" y="54"/>
                  </a:cubicBezTo>
                  <a:cubicBezTo>
                    <a:pt x="81" y="53"/>
                    <a:pt x="81" y="52"/>
                    <a:pt x="81" y="51"/>
                  </a:cubicBezTo>
                  <a:close/>
                  <a:moveTo>
                    <a:pt x="81" y="47"/>
                  </a:moveTo>
                  <a:cubicBezTo>
                    <a:pt x="85" y="46"/>
                    <a:pt x="89" y="43"/>
                    <a:pt x="93" y="40"/>
                  </a:cubicBezTo>
                  <a:cubicBezTo>
                    <a:pt x="95" y="38"/>
                    <a:pt x="97" y="36"/>
                    <a:pt x="100" y="34"/>
                  </a:cubicBezTo>
                  <a:cubicBezTo>
                    <a:pt x="100" y="34"/>
                    <a:pt x="101" y="34"/>
                    <a:pt x="101" y="34"/>
                  </a:cubicBezTo>
                  <a:cubicBezTo>
                    <a:pt x="98" y="36"/>
                    <a:pt x="95" y="38"/>
                    <a:pt x="93" y="41"/>
                  </a:cubicBezTo>
                  <a:cubicBezTo>
                    <a:pt x="89" y="44"/>
                    <a:pt x="85" y="47"/>
                    <a:pt x="81" y="50"/>
                  </a:cubicBezTo>
                  <a:cubicBezTo>
                    <a:pt x="81" y="49"/>
                    <a:pt x="81" y="48"/>
                    <a:pt x="81" y="47"/>
                  </a:cubicBezTo>
                  <a:close/>
                  <a:moveTo>
                    <a:pt x="81" y="45"/>
                  </a:moveTo>
                  <a:cubicBezTo>
                    <a:pt x="83" y="43"/>
                    <a:pt x="85" y="42"/>
                    <a:pt x="87" y="41"/>
                  </a:cubicBezTo>
                  <a:cubicBezTo>
                    <a:pt x="85" y="42"/>
                    <a:pt x="83" y="44"/>
                    <a:pt x="81" y="46"/>
                  </a:cubicBezTo>
                  <a:cubicBezTo>
                    <a:pt x="81" y="46"/>
                    <a:pt x="81" y="45"/>
                    <a:pt x="81" y="45"/>
                  </a:cubicBezTo>
                  <a:cubicBezTo>
                    <a:pt x="81" y="45"/>
                    <a:pt x="81" y="45"/>
                    <a:pt x="81" y="45"/>
                  </a:cubicBezTo>
                  <a:close/>
                  <a:moveTo>
                    <a:pt x="80" y="44"/>
                  </a:moveTo>
                  <a:cubicBezTo>
                    <a:pt x="80" y="43"/>
                    <a:pt x="79" y="43"/>
                    <a:pt x="79" y="43"/>
                  </a:cubicBezTo>
                  <a:cubicBezTo>
                    <a:pt x="78" y="43"/>
                    <a:pt x="78" y="43"/>
                    <a:pt x="77" y="43"/>
                  </a:cubicBezTo>
                  <a:cubicBezTo>
                    <a:pt x="80" y="42"/>
                    <a:pt x="83" y="40"/>
                    <a:pt x="86" y="38"/>
                  </a:cubicBezTo>
                  <a:cubicBezTo>
                    <a:pt x="91" y="34"/>
                    <a:pt x="96" y="32"/>
                    <a:pt x="101" y="29"/>
                  </a:cubicBezTo>
                  <a:cubicBezTo>
                    <a:pt x="100" y="30"/>
                    <a:pt x="99" y="30"/>
                    <a:pt x="99" y="30"/>
                  </a:cubicBezTo>
                  <a:cubicBezTo>
                    <a:pt x="96" y="32"/>
                    <a:pt x="94" y="33"/>
                    <a:pt x="92" y="34"/>
                  </a:cubicBezTo>
                  <a:cubicBezTo>
                    <a:pt x="88" y="37"/>
                    <a:pt x="84" y="40"/>
                    <a:pt x="80" y="44"/>
                  </a:cubicBezTo>
                  <a:close/>
                  <a:moveTo>
                    <a:pt x="81" y="56"/>
                  </a:moveTo>
                  <a:cubicBezTo>
                    <a:pt x="81" y="56"/>
                    <a:pt x="81" y="56"/>
                    <a:pt x="81" y="56"/>
                  </a:cubicBezTo>
                  <a:cubicBezTo>
                    <a:pt x="84" y="52"/>
                    <a:pt x="87" y="49"/>
                    <a:pt x="91" y="47"/>
                  </a:cubicBezTo>
                  <a:cubicBezTo>
                    <a:pt x="94" y="44"/>
                    <a:pt x="96" y="42"/>
                    <a:pt x="99" y="39"/>
                  </a:cubicBezTo>
                  <a:cubicBezTo>
                    <a:pt x="100" y="38"/>
                    <a:pt x="100" y="38"/>
                    <a:pt x="101" y="37"/>
                  </a:cubicBezTo>
                  <a:cubicBezTo>
                    <a:pt x="94" y="44"/>
                    <a:pt x="87" y="50"/>
                    <a:pt x="81" y="56"/>
                  </a:cubicBezTo>
                  <a:close/>
                  <a:moveTo>
                    <a:pt x="110" y="28"/>
                  </a:moveTo>
                  <a:cubicBezTo>
                    <a:pt x="109" y="29"/>
                    <a:pt x="108" y="30"/>
                    <a:pt x="108" y="31"/>
                  </a:cubicBezTo>
                  <a:cubicBezTo>
                    <a:pt x="108" y="31"/>
                    <a:pt x="107" y="31"/>
                    <a:pt x="107" y="31"/>
                  </a:cubicBezTo>
                  <a:cubicBezTo>
                    <a:pt x="105" y="33"/>
                    <a:pt x="102" y="35"/>
                    <a:pt x="100" y="38"/>
                  </a:cubicBezTo>
                  <a:cubicBezTo>
                    <a:pt x="97" y="40"/>
                    <a:pt x="94" y="42"/>
                    <a:pt x="91" y="44"/>
                  </a:cubicBezTo>
                  <a:cubicBezTo>
                    <a:pt x="88" y="46"/>
                    <a:pt x="85" y="48"/>
                    <a:pt x="82" y="50"/>
                  </a:cubicBezTo>
                  <a:cubicBezTo>
                    <a:pt x="83" y="49"/>
                    <a:pt x="84" y="48"/>
                    <a:pt x="85" y="47"/>
                  </a:cubicBezTo>
                  <a:cubicBezTo>
                    <a:pt x="87" y="46"/>
                    <a:pt x="88" y="45"/>
                    <a:pt x="90" y="44"/>
                  </a:cubicBezTo>
                  <a:cubicBezTo>
                    <a:pt x="93" y="42"/>
                    <a:pt x="95" y="40"/>
                    <a:pt x="97" y="38"/>
                  </a:cubicBezTo>
                  <a:cubicBezTo>
                    <a:pt x="100" y="35"/>
                    <a:pt x="103" y="33"/>
                    <a:pt x="106" y="31"/>
                  </a:cubicBezTo>
                  <a:cubicBezTo>
                    <a:pt x="107" y="31"/>
                    <a:pt x="108" y="30"/>
                    <a:pt x="108" y="30"/>
                  </a:cubicBezTo>
                  <a:cubicBezTo>
                    <a:pt x="108" y="30"/>
                    <a:pt x="108" y="29"/>
                    <a:pt x="109" y="29"/>
                  </a:cubicBezTo>
                  <a:cubicBezTo>
                    <a:pt x="109" y="29"/>
                    <a:pt x="109" y="28"/>
                    <a:pt x="109" y="28"/>
                  </a:cubicBezTo>
                  <a:cubicBezTo>
                    <a:pt x="104" y="31"/>
                    <a:pt x="100" y="33"/>
                    <a:pt x="95" y="36"/>
                  </a:cubicBezTo>
                  <a:cubicBezTo>
                    <a:pt x="91" y="40"/>
                    <a:pt x="88" y="43"/>
                    <a:pt x="83" y="46"/>
                  </a:cubicBezTo>
                  <a:cubicBezTo>
                    <a:pt x="81" y="46"/>
                    <a:pt x="81" y="46"/>
                    <a:pt x="82" y="46"/>
                  </a:cubicBezTo>
                  <a:cubicBezTo>
                    <a:pt x="83" y="45"/>
                    <a:pt x="85" y="43"/>
                    <a:pt x="87" y="42"/>
                  </a:cubicBezTo>
                  <a:cubicBezTo>
                    <a:pt x="89" y="40"/>
                    <a:pt x="91" y="38"/>
                    <a:pt x="94" y="37"/>
                  </a:cubicBezTo>
                  <a:cubicBezTo>
                    <a:pt x="97" y="34"/>
                    <a:pt x="101" y="32"/>
                    <a:pt x="105" y="29"/>
                  </a:cubicBezTo>
                  <a:cubicBezTo>
                    <a:pt x="106" y="29"/>
                    <a:pt x="106" y="29"/>
                    <a:pt x="106" y="28"/>
                  </a:cubicBezTo>
                  <a:cubicBezTo>
                    <a:pt x="107" y="28"/>
                    <a:pt x="107" y="28"/>
                    <a:pt x="108" y="28"/>
                  </a:cubicBezTo>
                  <a:cubicBezTo>
                    <a:pt x="108" y="27"/>
                    <a:pt x="108" y="27"/>
                    <a:pt x="108" y="27"/>
                  </a:cubicBezTo>
                  <a:cubicBezTo>
                    <a:pt x="103" y="29"/>
                    <a:pt x="99" y="31"/>
                    <a:pt x="95" y="34"/>
                  </a:cubicBezTo>
                  <a:cubicBezTo>
                    <a:pt x="90" y="37"/>
                    <a:pt x="87" y="40"/>
                    <a:pt x="82" y="43"/>
                  </a:cubicBezTo>
                  <a:cubicBezTo>
                    <a:pt x="81" y="43"/>
                    <a:pt x="81" y="44"/>
                    <a:pt x="80" y="44"/>
                  </a:cubicBezTo>
                  <a:cubicBezTo>
                    <a:pt x="80" y="44"/>
                    <a:pt x="80" y="44"/>
                    <a:pt x="80" y="44"/>
                  </a:cubicBezTo>
                  <a:cubicBezTo>
                    <a:pt x="82" y="43"/>
                    <a:pt x="84" y="41"/>
                    <a:pt x="85" y="40"/>
                  </a:cubicBezTo>
                  <a:cubicBezTo>
                    <a:pt x="87" y="38"/>
                    <a:pt x="90" y="37"/>
                    <a:pt x="92" y="35"/>
                  </a:cubicBezTo>
                  <a:cubicBezTo>
                    <a:pt x="96" y="32"/>
                    <a:pt x="101" y="30"/>
                    <a:pt x="105" y="27"/>
                  </a:cubicBezTo>
                  <a:cubicBezTo>
                    <a:pt x="106" y="27"/>
                    <a:pt x="106" y="26"/>
                    <a:pt x="105" y="26"/>
                  </a:cubicBezTo>
                  <a:cubicBezTo>
                    <a:pt x="97" y="30"/>
                    <a:pt x="90" y="34"/>
                    <a:pt x="83" y="39"/>
                  </a:cubicBezTo>
                  <a:cubicBezTo>
                    <a:pt x="82" y="40"/>
                    <a:pt x="80" y="41"/>
                    <a:pt x="78" y="42"/>
                  </a:cubicBezTo>
                  <a:cubicBezTo>
                    <a:pt x="73" y="45"/>
                    <a:pt x="77" y="42"/>
                    <a:pt x="79" y="41"/>
                  </a:cubicBezTo>
                  <a:cubicBezTo>
                    <a:pt x="82" y="38"/>
                    <a:pt x="85" y="36"/>
                    <a:pt x="88" y="34"/>
                  </a:cubicBezTo>
                  <a:cubicBezTo>
                    <a:pt x="94" y="31"/>
                    <a:pt x="100" y="28"/>
                    <a:pt x="105" y="24"/>
                  </a:cubicBezTo>
                  <a:cubicBezTo>
                    <a:pt x="105" y="24"/>
                    <a:pt x="105" y="24"/>
                    <a:pt x="105" y="24"/>
                  </a:cubicBezTo>
                  <a:cubicBezTo>
                    <a:pt x="107" y="25"/>
                    <a:pt x="109" y="27"/>
                    <a:pt x="110" y="28"/>
                  </a:cubicBezTo>
                  <a:close/>
                  <a:moveTo>
                    <a:pt x="90" y="38"/>
                  </a:moveTo>
                  <a:cubicBezTo>
                    <a:pt x="93" y="36"/>
                    <a:pt x="95" y="35"/>
                    <a:pt x="97" y="34"/>
                  </a:cubicBezTo>
                  <a:cubicBezTo>
                    <a:pt x="96" y="34"/>
                    <a:pt x="94" y="35"/>
                    <a:pt x="93" y="36"/>
                  </a:cubicBezTo>
                  <a:cubicBezTo>
                    <a:pt x="92" y="37"/>
                    <a:pt x="91" y="37"/>
                    <a:pt x="90" y="38"/>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1" name="Freeform 259"/>
            <p:cNvSpPr>
              <a:spLocks noEditPoints="1"/>
            </p:cNvSpPr>
            <p:nvPr/>
          </p:nvSpPr>
          <p:spPr bwMode="auto">
            <a:xfrm>
              <a:off x="1697283" y="5057209"/>
              <a:ext cx="593725" cy="317500"/>
            </a:xfrm>
            <a:custGeom>
              <a:avLst/>
              <a:gdLst>
                <a:gd name="T0" fmla="*/ 94 w 140"/>
                <a:gd name="T1" fmla="*/ 0 h 75"/>
                <a:gd name="T2" fmla="*/ 9 w 140"/>
                <a:gd name="T3" fmla="*/ 62 h 75"/>
                <a:gd name="T4" fmla="*/ 103 w 140"/>
                <a:gd name="T5" fmla="*/ 44 h 75"/>
                <a:gd name="T6" fmla="*/ 102 w 140"/>
                <a:gd name="T7" fmla="*/ 39 h 75"/>
                <a:gd name="T8" fmla="*/ 111 w 140"/>
                <a:gd name="T9" fmla="*/ 30 h 75"/>
                <a:gd name="T10" fmla="*/ 8 w 140"/>
                <a:gd name="T11" fmla="*/ 29 h 75"/>
                <a:gd name="T12" fmla="*/ 19 w 140"/>
                <a:gd name="T13" fmla="*/ 28 h 75"/>
                <a:gd name="T14" fmla="*/ 16 w 140"/>
                <a:gd name="T15" fmla="*/ 41 h 75"/>
                <a:gd name="T16" fmla="*/ 17 w 140"/>
                <a:gd name="T17" fmla="*/ 44 h 75"/>
                <a:gd name="T18" fmla="*/ 30 w 140"/>
                <a:gd name="T19" fmla="*/ 40 h 75"/>
                <a:gd name="T20" fmla="*/ 19 w 140"/>
                <a:gd name="T21" fmla="*/ 52 h 75"/>
                <a:gd name="T22" fmla="*/ 61 w 140"/>
                <a:gd name="T23" fmla="*/ 33 h 75"/>
                <a:gd name="T24" fmla="*/ 74 w 140"/>
                <a:gd name="T25" fmla="*/ 24 h 75"/>
                <a:gd name="T26" fmla="*/ 46 w 140"/>
                <a:gd name="T27" fmla="*/ 44 h 75"/>
                <a:gd name="T28" fmla="*/ 112 w 140"/>
                <a:gd name="T29" fmla="*/ 18 h 75"/>
                <a:gd name="T30" fmla="*/ 98 w 140"/>
                <a:gd name="T31" fmla="*/ 17 h 75"/>
                <a:gd name="T32" fmla="*/ 98 w 140"/>
                <a:gd name="T33" fmla="*/ 8 h 75"/>
                <a:gd name="T34" fmla="*/ 62 w 140"/>
                <a:gd name="T35" fmla="*/ 41 h 75"/>
                <a:gd name="T36" fmla="*/ 94 w 140"/>
                <a:gd name="T37" fmla="*/ 22 h 75"/>
                <a:gd name="T38" fmla="*/ 99 w 140"/>
                <a:gd name="T39" fmla="*/ 24 h 75"/>
                <a:gd name="T40" fmla="*/ 101 w 140"/>
                <a:gd name="T41" fmla="*/ 25 h 75"/>
                <a:gd name="T42" fmla="*/ 99 w 140"/>
                <a:gd name="T43" fmla="*/ 22 h 75"/>
                <a:gd name="T44" fmla="*/ 96 w 140"/>
                <a:gd name="T45" fmla="*/ 18 h 75"/>
                <a:gd name="T46" fmla="*/ 95 w 140"/>
                <a:gd name="T47" fmla="*/ 5 h 75"/>
                <a:gd name="T48" fmla="*/ 14 w 140"/>
                <a:gd name="T49" fmla="*/ 54 h 75"/>
                <a:gd name="T50" fmla="*/ 14 w 140"/>
                <a:gd name="T51" fmla="*/ 47 h 75"/>
                <a:gd name="T52" fmla="*/ 13 w 140"/>
                <a:gd name="T53" fmla="*/ 56 h 75"/>
                <a:gd name="T54" fmla="*/ 44 w 140"/>
                <a:gd name="T55" fmla="*/ 33 h 75"/>
                <a:gd name="T56" fmla="*/ 13 w 140"/>
                <a:gd name="T57" fmla="*/ 45 h 75"/>
                <a:gd name="T58" fmla="*/ 12 w 140"/>
                <a:gd name="T59" fmla="*/ 40 h 75"/>
                <a:gd name="T60" fmla="*/ 19 w 140"/>
                <a:gd name="T61" fmla="*/ 35 h 75"/>
                <a:gd name="T62" fmla="*/ 10 w 140"/>
                <a:gd name="T63" fmla="*/ 32 h 75"/>
                <a:gd name="T64" fmla="*/ 23 w 140"/>
                <a:gd name="T65" fmla="*/ 60 h 75"/>
                <a:gd name="T66" fmla="*/ 83 w 140"/>
                <a:gd name="T67" fmla="*/ 26 h 75"/>
                <a:gd name="T68" fmla="*/ 97 w 140"/>
                <a:gd name="T69" fmla="*/ 23 h 75"/>
                <a:gd name="T70" fmla="*/ 61 w 140"/>
                <a:gd name="T71" fmla="*/ 50 h 75"/>
                <a:gd name="T72" fmla="*/ 63 w 140"/>
                <a:gd name="T73" fmla="*/ 55 h 75"/>
                <a:gd name="T74" fmla="*/ 118 w 140"/>
                <a:gd name="T75" fmla="*/ 22 h 75"/>
                <a:gd name="T76" fmla="*/ 54 w 140"/>
                <a:gd name="T77" fmla="*/ 57 h 75"/>
                <a:gd name="T78" fmla="*/ 83 w 140"/>
                <a:gd name="T79" fmla="*/ 52 h 75"/>
                <a:gd name="T80" fmla="*/ 105 w 140"/>
                <a:gd name="T81" fmla="*/ 35 h 75"/>
                <a:gd name="T82" fmla="*/ 93 w 140"/>
                <a:gd name="T83" fmla="*/ 48 h 75"/>
                <a:gd name="T84" fmla="*/ 123 w 140"/>
                <a:gd name="T85" fmla="*/ 29 h 75"/>
                <a:gd name="T86" fmla="*/ 55 w 140"/>
                <a:gd name="T87" fmla="*/ 57 h 75"/>
                <a:gd name="T88" fmla="*/ 99 w 140"/>
                <a:gd name="T89" fmla="*/ 39 h 75"/>
                <a:gd name="T90" fmla="*/ 99 w 140"/>
                <a:gd name="T91" fmla="*/ 63 h 75"/>
                <a:gd name="T92" fmla="*/ 123 w 140"/>
                <a:gd name="T93" fmla="*/ 42 h 75"/>
                <a:gd name="T94" fmla="*/ 99 w 140"/>
                <a:gd name="T95" fmla="*/ 57 h 75"/>
                <a:gd name="T96" fmla="*/ 124 w 140"/>
                <a:gd name="T97" fmla="*/ 36 h 75"/>
                <a:gd name="T98" fmla="*/ 122 w 140"/>
                <a:gd name="T99" fmla="*/ 48 h 75"/>
                <a:gd name="T100" fmla="*/ 112 w 140"/>
                <a:gd name="T101" fmla="*/ 54 h 75"/>
                <a:gd name="T102" fmla="*/ 134 w 140"/>
                <a:gd name="T103" fmla="*/ 36 h 75"/>
                <a:gd name="T104" fmla="*/ 130 w 140"/>
                <a:gd name="T105" fmla="*/ 36 h 75"/>
                <a:gd name="T106" fmla="*/ 99 w 140"/>
                <a:gd name="T107" fmla="*/ 54 h 75"/>
                <a:gd name="T108" fmla="*/ 97 w 140"/>
                <a:gd name="T109" fmla="*/ 51 h 75"/>
                <a:gd name="T110" fmla="*/ 115 w 140"/>
                <a:gd name="T111"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75">
                  <a:moveTo>
                    <a:pt x="99" y="74"/>
                  </a:moveTo>
                  <a:cubicBezTo>
                    <a:pt x="99" y="74"/>
                    <a:pt x="100" y="74"/>
                    <a:pt x="101" y="74"/>
                  </a:cubicBezTo>
                  <a:cubicBezTo>
                    <a:pt x="113" y="61"/>
                    <a:pt x="127" y="49"/>
                    <a:pt x="139" y="36"/>
                  </a:cubicBezTo>
                  <a:cubicBezTo>
                    <a:pt x="140" y="36"/>
                    <a:pt x="140" y="35"/>
                    <a:pt x="140" y="34"/>
                  </a:cubicBezTo>
                  <a:cubicBezTo>
                    <a:pt x="140" y="34"/>
                    <a:pt x="140" y="34"/>
                    <a:pt x="139" y="34"/>
                  </a:cubicBezTo>
                  <a:cubicBezTo>
                    <a:pt x="132" y="27"/>
                    <a:pt x="123" y="21"/>
                    <a:pt x="115" y="15"/>
                  </a:cubicBezTo>
                  <a:cubicBezTo>
                    <a:pt x="108" y="10"/>
                    <a:pt x="101" y="5"/>
                    <a:pt x="94" y="0"/>
                  </a:cubicBezTo>
                  <a:cubicBezTo>
                    <a:pt x="93" y="0"/>
                    <a:pt x="93" y="0"/>
                    <a:pt x="92" y="0"/>
                  </a:cubicBezTo>
                  <a:cubicBezTo>
                    <a:pt x="91" y="0"/>
                    <a:pt x="90" y="1"/>
                    <a:pt x="90" y="2"/>
                  </a:cubicBezTo>
                  <a:cubicBezTo>
                    <a:pt x="92" y="8"/>
                    <a:pt x="91" y="14"/>
                    <a:pt x="91" y="20"/>
                  </a:cubicBezTo>
                  <a:cubicBezTo>
                    <a:pt x="61" y="21"/>
                    <a:pt x="32" y="26"/>
                    <a:pt x="3" y="22"/>
                  </a:cubicBezTo>
                  <a:cubicBezTo>
                    <a:pt x="1" y="22"/>
                    <a:pt x="0" y="23"/>
                    <a:pt x="0" y="24"/>
                  </a:cubicBezTo>
                  <a:cubicBezTo>
                    <a:pt x="0" y="25"/>
                    <a:pt x="0" y="25"/>
                    <a:pt x="1" y="26"/>
                  </a:cubicBezTo>
                  <a:cubicBezTo>
                    <a:pt x="10" y="35"/>
                    <a:pt x="12" y="50"/>
                    <a:pt x="9" y="62"/>
                  </a:cubicBezTo>
                  <a:cubicBezTo>
                    <a:pt x="9" y="62"/>
                    <a:pt x="9" y="63"/>
                    <a:pt x="9" y="63"/>
                  </a:cubicBezTo>
                  <a:cubicBezTo>
                    <a:pt x="10" y="64"/>
                    <a:pt x="10" y="64"/>
                    <a:pt x="11" y="64"/>
                  </a:cubicBezTo>
                  <a:cubicBezTo>
                    <a:pt x="39" y="63"/>
                    <a:pt x="67" y="58"/>
                    <a:pt x="96" y="57"/>
                  </a:cubicBezTo>
                  <a:cubicBezTo>
                    <a:pt x="96" y="62"/>
                    <a:pt x="96" y="67"/>
                    <a:pt x="96" y="73"/>
                  </a:cubicBezTo>
                  <a:cubicBezTo>
                    <a:pt x="96" y="74"/>
                    <a:pt x="98" y="75"/>
                    <a:pt x="99" y="74"/>
                  </a:cubicBezTo>
                  <a:close/>
                  <a:moveTo>
                    <a:pt x="88" y="54"/>
                  </a:moveTo>
                  <a:cubicBezTo>
                    <a:pt x="93" y="52"/>
                    <a:pt x="98" y="47"/>
                    <a:pt x="103" y="44"/>
                  </a:cubicBezTo>
                  <a:cubicBezTo>
                    <a:pt x="103" y="44"/>
                    <a:pt x="103" y="44"/>
                    <a:pt x="103" y="44"/>
                  </a:cubicBezTo>
                  <a:cubicBezTo>
                    <a:pt x="99" y="47"/>
                    <a:pt x="96" y="50"/>
                    <a:pt x="92" y="54"/>
                  </a:cubicBezTo>
                  <a:cubicBezTo>
                    <a:pt x="91" y="54"/>
                    <a:pt x="89" y="54"/>
                    <a:pt x="88" y="54"/>
                  </a:cubicBezTo>
                  <a:close/>
                  <a:moveTo>
                    <a:pt x="74" y="55"/>
                  </a:moveTo>
                  <a:cubicBezTo>
                    <a:pt x="81" y="52"/>
                    <a:pt x="86" y="48"/>
                    <a:pt x="93" y="44"/>
                  </a:cubicBezTo>
                  <a:cubicBezTo>
                    <a:pt x="99" y="39"/>
                    <a:pt x="106" y="36"/>
                    <a:pt x="113" y="32"/>
                  </a:cubicBezTo>
                  <a:cubicBezTo>
                    <a:pt x="109" y="34"/>
                    <a:pt x="105" y="37"/>
                    <a:pt x="102" y="39"/>
                  </a:cubicBezTo>
                  <a:cubicBezTo>
                    <a:pt x="94" y="44"/>
                    <a:pt x="86" y="49"/>
                    <a:pt x="78" y="55"/>
                  </a:cubicBezTo>
                  <a:cubicBezTo>
                    <a:pt x="78" y="55"/>
                    <a:pt x="78" y="55"/>
                    <a:pt x="78" y="55"/>
                  </a:cubicBezTo>
                  <a:cubicBezTo>
                    <a:pt x="77" y="55"/>
                    <a:pt x="75" y="55"/>
                    <a:pt x="74" y="55"/>
                  </a:cubicBezTo>
                  <a:close/>
                  <a:moveTo>
                    <a:pt x="62" y="56"/>
                  </a:moveTo>
                  <a:cubicBezTo>
                    <a:pt x="81" y="48"/>
                    <a:pt x="97" y="37"/>
                    <a:pt x="114" y="27"/>
                  </a:cubicBezTo>
                  <a:cubicBezTo>
                    <a:pt x="116" y="26"/>
                    <a:pt x="122" y="22"/>
                    <a:pt x="118" y="25"/>
                  </a:cubicBezTo>
                  <a:cubicBezTo>
                    <a:pt x="116" y="27"/>
                    <a:pt x="113" y="29"/>
                    <a:pt x="111" y="30"/>
                  </a:cubicBezTo>
                  <a:cubicBezTo>
                    <a:pt x="106" y="34"/>
                    <a:pt x="101" y="36"/>
                    <a:pt x="97" y="39"/>
                  </a:cubicBezTo>
                  <a:cubicBezTo>
                    <a:pt x="88" y="44"/>
                    <a:pt x="80" y="51"/>
                    <a:pt x="72" y="55"/>
                  </a:cubicBezTo>
                  <a:cubicBezTo>
                    <a:pt x="68" y="55"/>
                    <a:pt x="65" y="56"/>
                    <a:pt x="62" y="56"/>
                  </a:cubicBezTo>
                  <a:close/>
                  <a:moveTo>
                    <a:pt x="6" y="26"/>
                  </a:moveTo>
                  <a:cubicBezTo>
                    <a:pt x="8" y="26"/>
                    <a:pt x="9" y="26"/>
                    <a:pt x="11" y="27"/>
                  </a:cubicBezTo>
                  <a:cubicBezTo>
                    <a:pt x="10" y="27"/>
                    <a:pt x="9" y="27"/>
                    <a:pt x="8" y="28"/>
                  </a:cubicBezTo>
                  <a:cubicBezTo>
                    <a:pt x="7" y="28"/>
                    <a:pt x="8" y="29"/>
                    <a:pt x="8" y="29"/>
                  </a:cubicBezTo>
                  <a:cubicBezTo>
                    <a:pt x="9" y="28"/>
                    <a:pt x="13" y="26"/>
                    <a:pt x="11" y="28"/>
                  </a:cubicBezTo>
                  <a:cubicBezTo>
                    <a:pt x="11" y="29"/>
                    <a:pt x="10" y="30"/>
                    <a:pt x="9" y="30"/>
                  </a:cubicBezTo>
                  <a:cubicBezTo>
                    <a:pt x="8" y="29"/>
                    <a:pt x="7" y="28"/>
                    <a:pt x="6" y="26"/>
                  </a:cubicBezTo>
                  <a:close/>
                  <a:moveTo>
                    <a:pt x="26" y="27"/>
                  </a:moveTo>
                  <a:cubicBezTo>
                    <a:pt x="23" y="29"/>
                    <a:pt x="21" y="31"/>
                    <a:pt x="18" y="33"/>
                  </a:cubicBezTo>
                  <a:cubicBezTo>
                    <a:pt x="17" y="33"/>
                    <a:pt x="11" y="36"/>
                    <a:pt x="12" y="35"/>
                  </a:cubicBezTo>
                  <a:cubicBezTo>
                    <a:pt x="15" y="33"/>
                    <a:pt x="17" y="31"/>
                    <a:pt x="19" y="28"/>
                  </a:cubicBezTo>
                  <a:cubicBezTo>
                    <a:pt x="20" y="28"/>
                    <a:pt x="19" y="27"/>
                    <a:pt x="19" y="27"/>
                  </a:cubicBezTo>
                  <a:cubicBezTo>
                    <a:pt x="16" y="28"/>
                    <a:pt x="13" y="29"/>
                    <a:pt x="10" y="31"/>
                  </a:cubicBezTo>
                  <a:cubicBezTo>
                    <a:pt x="9" y="31"/>
                    <a:pt x="12" y="29"/>
                    <a:pt x="12" y="29"/>
                  </a:cubicBezTo>
                  <a:cubicBezTo>
                    <a:pt x="13" y="28"/>
                    <a:pt x="13" y="28"/>
                    <a:pt x="14" y="27"/>
                  </a:cubicBezTo>
                  <a:cubicBezTo>
                    <a:pt x="18" y="27"/>
                    <a:pt x="22" y="27"/>
                    <a:pt x="26" y="27"/>
                  </a:cubicBezTo>
                  <a:close/>
                  <a:moveTo>
                    <a:pt x="39" y="27"/>
                  </a:moveTo>
                  <a:cubicBezTo>
                    <a:pt x="31" y="31"/>
                    <a:pt x="25" y="38"/>
                    <a:pt x="16" y="41"/>
                  </a:cubicBezTo>
                  <a:cubicBezTo>
                    <a:pt x="12" y="43"/>
                    <a:pt x="16" y="40"/>
                    <a:pt x="18" y="39"/>
                  </a:cubicBezTo>
                  <a:cubicBezTo>
                    <a:pt x="21" y="38"/>
                    <a:pt x="23" y="36"/>
                    <a:pt x="26" y="35"/>
                  </a:cubicBezTo>
                  <a:cubicBezTo>
                    <a:pt x="30" y="33"/>
                    <a:pt x="34" y="30"/>
                    <a:pt x="37" y="27"/>
                  </a:cubicBezTo>
                  <a:cubicBezTo>
                    <a:pt x="37" y="27"/>
                    <a:pt x="38" y="27"/>
                    <a:pt x="39" y="27"/>
                  </a:cubicBezTo>
                  <a:close/>
                  <a:moveTo>
                    <a:pt x="48" y="26"/>
                  </a:moveTo>
                  <a:cubicBezTo>
                    <a:pt x="37" y="31"/>
                    <a:pt x="28" y="39"/>
                    <a:pt x="17" y="44"/>
                  </a:cubicBezTo>
                  <a:cubicBezTo>
                    <a:pt x="12" y="46"/>
                    <a:pt x="14" y="46"/>
                    <a:pt x="17" y="44"/>
                  </a:cubicBezTo>
                  <a:cubicBezTo>
                    <a:pt x="21" y="42"/>
                    <a:pt x="24" y="40"/>
                    <a:pt x="28" y="38"/>
                  </a:cubicBezTo>
                  <a:cubicBezTo>
                    <a:pt x="33" y="34"/>
                    <a:pt x="38" y="31"/>
                    <a:pt x="43" y="27"/>
                  </a:cubicBezTo>
                  <a:cubicBezTo>
                    <a:pt x="45" y="26"/>
                    <a:pt x="47" y="26"/>
                    <a:pt x="48" y="26"/>
                  </a:cubicBezTo>
                  <a:close/>
                  <a:moveTo>
                    <a:pt x="55" y="26"/>
                  </a:moveTo>
                  <a:cubicBezTo>
                    <a:pt x="42" y="33"/>
                    <a:pt x="31" y="43"/>
                    <a:pt x="17" y="49"/>
                  </a:cubicBezTo>
                  <a:cubicBezTo>
                    <a:pt x="10" y="52"/>
                    <a:pt x="16" y="49"/>
                    <a:pt x="19" y="47"/>
                  </a:cubicBezTo>
                  <a:cubicBezTo>
                    <a:pt x="22" y="44"/>
                    <a:pt x="26" y="42"/>
                    <a:pt x="30" y="40"/>
                  </a:cubicBezTo>
                  <a:cubicBezTo>
                    <a:pt x="37" y="36"/>
                    <a:pt x="44" y="30"/>
                    <a:pt x="51" y="26"/>
                  </a:cubicBezTo>
                  <a:cubicBezTo>
                    <a:pt x="51" y="26"/>
                    <a:pt x="51" y="26"/>
                    <a:pt x="51" y="26"/>
                  </a:cubicBezTo>
                  <a:cubicBezTo>
                    <a:pt x="53" y="26"/>
                    <a:pt x="54" y="26"/>
                    <a:pt x="55" y="26"/>
                  </a:cubicBezTo>
                  <a:close/>
                  <a:moveTo>
                    <a:pt x="64" y="25"/>
                  </a:moveTo>
                  <a:cubicBezTo>
                    <a:pt x="57" y="29"/>
                    <a:pt x="51" y="33"/>
                    <a:pt x="44" y="37"/>
                  </a:cubicBezTo>
                  <a:cubicBezTo>
                    <a:pt x="40" y="40"/>
                    <a:pt x="36" y="42"/>
                    <a:pt x="32" y="44"/>
                  </a:cubicBezTo>
                  <a:cubicBezTo>
                    <a:pt x="27" y="47"/>
                    <a:pt x="23" y="49"/>
                    <a:pt x="19" y="52"/>
                  </a:cubicBezTo>
                  <a:cubicBezTo>
                    <a:pt x="17" y="53"/>
                    <a:pt x="15" y="54"/>
                    <a:pt x="14" y="55"/>
                  </a:cubicBezTo>
                  <a:cubicBezTo>
                    <a:pt x="16" y="53"/>
                    <a:pt x="19" y="51"/>
                    <a:pt x="21" y="49"/>
                  </a:cubicBezTo>
                  <a:cubicBezTo>
                    <a:pt x="25" y="46"/>
                    <a:pt x="29" y="43"/>
                    <a:pt x="34" y="41"/>
                  </a:cubicBezTo>
                  <a:cubicBezTo>
                    <a:pt x="42" y="36"/>
                    <a:pt x="50" y="31"/>
                    <a:pt x="58" y="26"/>
                  </a:cubicBezTo>
                  <a:cubicBezTo>
                    <a:pt x="60" y="26"/>
                    <a:pt x="62" y="25"/>
                    <a:pt x="64" y="25"/>
                  </a:cubicBezTo>
                  <a:close/>
                  <a:moveTo>
                    <a:pt x="74" y="24"/>
                  </a:moveTo>
                  <a:cubicBezTo>
                    <a:pt x="70" y="27"/>
                    <a:pt x="65" y="30"/>
                    <a:pt x="61" y="33"/>
                  </a:cubicBezTo>
                  <a:cubicBezTo>
                    <a:pt x="57" y="35"/>
                    <a:pt x="54" y="37"/>
                    <a:pt x="50" y="39"/>
                  </a:cubicBezTo>
                  <a:cubicBezTo>
                    <a:pt x="40" y="44"/>
                    <a:pt x="30" y="51"/>
                    <a:pt x="21" y="56"/>
                  </a:cubicBezTo>
                  <a:cubicBezTo>
                    <a:pt x="19" y="57"/>
                    <a:pt x="18" y="58"/>
                    <a:pt x="17" y="58"/>
                  </a:cubicBezTo>
                  <a:cubicBezTo>
                    <a:pt x="19" y="57"/>
                    <a:pt x="20" y="56"/>
                    <a:pt x="22" y="55"/>
                  </a:cubicBezTo>
                  <a:cubicBezTo>
                    <a:pt x="27" y="52"/>
                    <a:pt x="32" y="48"/>
                    <a:pt x="37" y="44"/>
                  </a:cubicBezTo>
                  <a:cubicBezTo>
                    <a:pt x="47" y="37"/>
                    <a:pt x="57" y="30"/>
                    <a:pt x="67" y="25"/>
                  </a:cubicBezTo>
                  <a:cubicBezTo>
                    <a:pt x="70" y="25"/>
                    <a:pt x="72" y="25"/>
                    <a:pt x="74" y="24"/>
                  </a:cubicBezTo>
                  <a:close/>
                  <a:moveTo>
                    <a:pt x="87" y="24"/>
                  </a:moveTo>
                  <a:cubicBezTo>
                    <a:pt x="79" y="27"/>
                    <a:pt x="73" y="32"/>
                    <a:pt x="65" y="36"/>
                  </a:cubicBezTo>
                  <a:cubicBezTo>
                    <a:pt x="61" y="39"/>
                    <a:pt x="56" y="41"/>
                    <a:pt x="51" y="44"/>
                  </a:cubicBezTo>
                  <a:cubicBezTo>
                    <a:pt x="45" y="47"/>
                    <a:pt x="40" y="51"/>
                    <a:pt x="34" y="54"/>
                  </a:cubicBezTo>
                  <a:cubicBezTo>
                    <a:pt x="31" y="55"/>
                    <a:pt x="28" y="57"/>
                    <a:pt x="25" y="58"/>
                  </a:cubicBezTo>
                  <a:cubicBezTo>
                    <a:pt x="26" y="58"/>
                    <a:pt x="29" y="56"/>
                    <a:pt x="31" y="55"/>
                  </a:cubicBezTo>
                  <a:cubicBezTo>
                    <a:pt x="36" y="52"/>
                    <a:pt x="41" y="48"/>
                    <a:pt x="46" y="44"/>
                  </a:cubicBezTo>
                  <a:cubicBezTo>
                    <a:pt x="51" y="42"/>
                    <a:pt x="55" y="39"/>
                    <a:pt x="59" y="36"/>
                  </a:cubicBezTo>
                  <a:cubicBezTo>
                    <a:pt x="59" y="35"/>
                    <a:pt x="60" y="35"/>
                    <a:pt x="60" y="35"/>
                  </a:cubicBezTo>
                  <a:cubicBezTo>
                    <a:pt x="66" y="31"/>
                    <a:pt x="71" y="28"/>
                    <a:pt x="77" y="24"/>
                  </a:cubicBezTo>
                  <a:cubicBezTo>
                    <a:pt x="80" y="24"/>
                    <a:pt x="83" y="24"/>
                    <a:pt x="87" y="24"/>
                  </a:cubicBezTo>
                  <a:close/>
                  <a:moveTo>
                    <a:pt x="114" y="19"/>
                  </a:moveTo>
                  <a:cubicBezTo>
                    <a:pt x="113" y="19"/>
                    <a:pt x="111" y="19"/>
                    <a:pt x="110" y="19"/>
                  </a:cubicBezTo>
                  <a:cubicBezTo>
                    <a:pt x="110" y="19"/>
                    <a:pt x="111" y="18"/>
                    <a:pt x="112" y="18"/>
                  </a:cubicBezTo>
                  <a:cubicBezTo>
                    <a:pt x="112" y="18"/>
                    <a:pt x="112" y="17"/>
                    <a:pt x="111" y="17"/>
                  </a:cubicBezTo>
                  <a:cubicBezTo>
                    <a:pt x="108" y="17"/>
                    <a:pt x="105" y="18"/>
                    <a:pt x="101" y="20"/>
                  </a:cubicBezTo>
                  <a:cubicBezTo>
                    <a:pt x="100" y="20"/>
                    <a:pt x="94" y="23"/>
                    <a:pt x="97" y="21"/>
                  </a:cubicBezTo>
                  <a:cubicBezTo>
                    <a:pt x="99" y="19"/>
                    <a:pt x="102" y="18"/>
                    <a:pt x="104" y="17"/>
                  </a:cubicBezTo>
                  <a:cubicBezTo>
                    <a:pt x="105" y="17"/>
                    <a:pt x="105" y="16"/>
                    <a:pt x="104" y="16"/>
                  </a:cubicBezTo>
                  <a:cubicBezTo>
                    <a:pt x="101" y="16"/>
                    <a:pt x="99" y="18"/>
                    <a:pt x="97" y="19"/>
                  </a:cubicBezTo>
                  <a:cubicBezTo>
                    <a:pt x="93" y="22"/>
                    <a:pt x="98" y="17"/>
                    <a:pt x="98" y="17"/>
                  </a:cubicBezTo>
                  <a:cubicBezTo>
                    <a:pt x="99" y="16"/>
                    <a:pt x="101" y="15"/>
                    <a:pt x="102" y="15"/>
                  </a:cubicBezTo>
                  <a:cubicBezTo>
                    <a:pt x="103" y="14"/>
                    <a:pt x="103" y="14"/>
                    <a:pt x="102" y="14"/>
                  </a:cubicBezTo>
                  <a:cubicBezTo>
                    <a:pt x="100" y="15"/>
                    <a:pt x="96" y="16"/>
                    <a:pt x="95" y="17"/>
                  </a:cubicBezTo>
                  <a:cubicBezTo>
                    <a:pt x="96" y="15"/>
                    <a:pt x="98" y="14"/>
                    <a:pt x="99" y="12"/>
                  </a:cubicBezTo>
                  <a:cubicBezTo>
                    <a:pt x="100" y="12"/>
                    <a:pt x="99" y="11"/>
                    <a:pt x="99" y="11"/>
                  </a:cubicBezTo>
                  <a:cubicBezTo>
                    <a:pt x="95" y="15"/>
                    <a:pt x="97" y="10"/>
                    <a:pt x="98" y="8"/>
                  </a:cubicBezTo>
                  <a:cubicBezTo>
                    <a:pt x="98" y="8"/>
                    <a:pt x="98" y="8"/>
                    <a:pt x="98" y="8"/>
                  </a:cubicBezTo>
                  <a:cubicBezTo>
                    <a:pt x="95" y="9"/>
                    <a:pt x="95" y="8"/>
                    <a:pt x="96" y="6"/>
                  </a:cubicBezTo>
                  <a:cubicBezTo>
                    <a:pt x="102" y="10"/>
                    <a:pt x="108" y="14"/>
                    <a:pt x="114" y="19"/>
                  </a:cubicBezTo>
                  <a:close/>
                  <a:moveTo>
                    <a:pt x="99" y="22"/>
                  </a:moveTo>
                  <a:cubicBezTo>
                    <a:pt x="80" y="31"/>
                    <a:pt x="63" y="44"/>
                    <a:pt x="44" y="54"/>
                  </a:cubicBezTo>
                  <a:cubicBezTo>
                    <a:pt x="43" y="55"/>
                    <a:pt x="36" y="60"/>
                    <a:pt x="40" y="56"/>
                  </a:cubicBezTo>
                  <a:cubicBezTo>
                    <a:pt x="43" y="54"/>
                    <a:pt x="45" y="53"/>
                    <a:pt x="47" y="51"/>
                  </a:cubicBezTo>
                  <a:cubicBezTo>
                    <a:pt x="52" y="48"/>
                    <a:pt x="57" y="44"/>
                    <a:pt x="62" y="41"/>
                  </a:cubicBezTo>
                  <a:cubicBezTo>
                    <a:pt x="71" y="36"/>
                    <a:pt x="80" y="29"/>
                    <a:pt x="90" y="23"/>
                  </a:cubicBezTo>
                  <a:cubicBezTo>
                    <a:pt x="91" y="23"/>
                    <a:pt x="92" y="23"/>
                    <a:pt x="92" y="23"/>
                  </a:cubicBezTo>
                  <a:cubicBezTo>
                    <a:pt x="93" y="23"/>
                    <a:pt x="93" y="23"/>
                    <a:pt x="94" y="23"/>
                  </a:cubicBezTo>
                  <a:cubicBezTo>
                    <a:pt x="94" y="22"/>
                    <a:pt x="94" y="22"/>
                    <a:pt x="94" y="22"/>
                  </a:cubicBezTo>
                  <a:cubicBezTo>
                    <a:pt x="94" y="22"/>
                    <a:pt x="94" y="22"/>
                    <a:pt x="94" y="21"/>
                  </a:cubicBezTo>
                  <a:cubicBezTo>
                    <a:pt x="95" y="21"/>
                    <a:pt x="95" y="21"/>
                    <a:pt x="96" y="21"/>
                  </a:cubicBezTo>
                  <a:cubicBezTo>
                    <a:pt x="96" y="21"/>
                    <a:pt x="95" y="21"/>
                    <a:pt x="94" y="22"/>
                  </a:cubicBezTo>
                  <a:cubicBezTo>
                    <a:pt x="94" y="22"/>
                    <a:pt x="94" y="23"/>
                    <a:pt x="95" y="23"/>
                  </a:cubicBezTo>
                  <a:cubicBezTo>
                    <a:pt x="97" y="22"/>
                    <a:pt x="99" y="21"/>
                    <a:pt x="101" y="21"/>
                  </a:cubicBezTo>
                  <a:cubicBezTo>
                    <a:pt x="102" y="20"/>
                    <a:pt x="104" y="20"/>
                    <a:pt x="105" y="19"/>
                  </a:cubicBezTo>
                  <a:cubicBezTo>
                    <a:pt x="106" y="19"/>
                    <a:pt x="110" y="18"/>
                    <a:pt x="110" y="18"/>
                  </a:cubicBezTo>
                  <a:cubicBezTo>
                    <a:pt x="109" y="19"/>
                    <a:pt x="107" y="20"/>
                    <a:pt x="105" y="21"/>
                  </a:cubicBezTo>
                  <a:cubicBezTo>
                    <a:pt x="105" y="21"/>
                    <a:pt x="105" y="21"/>
                    <a:pt x="104" y="21"/>
                  </a:cubicBezTo>
                  <a:cubicBezTo>
                    <a:pt x="103" y="22"/>
                    <a:pt x="101" y="23"/>
                    <a:pt x="99" y="24"/>
                  </a:cubicBezTo>
                  <a:cubicBezTo>
                    <a:pt x="98" y="24"/>
                    <a:pt x="97" y="24"/>
                    <a:pt x="97" y="25"/>
                  </a:cubicBezTo>
                  <a:cubicBezTo>
                    <a:pt x="97" y="25"/>
                    <a:pt x="96" y="25"/>
                    <a:pt x="96" y="25"/>
                  </a:cubicBezTo>
                  <a:cubicBezTo>
                    <a:pt x="95" y="26"/>
                    <a:pt x="96" y="26"/>
                    <a:pt x="96" y="26"/>
                  </a:cubicBezTo>
                  <a:cubicBezTo>
                    <a:pt x="101" y="24"/>
                    <a:pt x="105" y="22"/>
                    <a:pt x="110" y="20"/>
                  </a:cubicBezTo>
                  <a:cubicBezTo>
                    <a:pt x="111" y="20"/>
                    <a:pt x="112" y="19"/>
                    <a:pt x="114" y="19"/>
                  </a:cubicBezTo>
                  <a:cubicBezTo>
                    <a:pt x="112" y="20"/>
                    <a:pt x="110" y="21"/>
                    <a:pt x="108" y="22"/>
                  </a:cubicBezTo>
                  <a:cubicBezTo>
                    <a:pt x="106" y="23"/>
                    <a:pt x="103" y="24"/>
                    <a:pt x="101" y="25"/>
                  </a:cubicBezTo>
                  <a:cubicBezTo>
                    <a:pt x="96" y="28"/>
                    <a:pt x="91" y="33"/>
                    <a:pt x="85" y="37"/>
                  </a:cubicBezTo>
                  <a:cubicBezTo>
                    <a:pt x="79" y="40"/>
                    <a:pt x="72" y="43"/>
                    <a:pt x="66" y="47"/>
                  </a:cubicBezTo>
                  <a:cubicBezTo>
                    <a:pt x="60" y="50"/>
                    <a:pt x="55" y="54"/>
                    <a:pt x="48" y="56"/>
                  </a:cubicBezTo>
                  <a:cubicBezTo>
                    <a:pt x="44" y="58"/>
                    <a:pt x="52" y="54"/>
                    <a:pt x="53" y="53"/>
                  </a:cubicBezTo>
                  <a:cubicBezTo>
                    <a:pt x="56" y="51"/>
                    <a:pt x="59" y="49"/>
                    <a:pt x="62" y="47"/>
                  </a:cubicBezTo>
                  <a:cubicBezTo>
                    <a:pt x="74" y="38"/>
                    <a:pt x="88" y="31"/>
                    <a:pt x="100" y="22"/>
                  </a:cubicBezTo>
                  <a:cubicBezTo>
                    <a:pt x="100" y="22"/>
                    <a:pt x="100" y="21"/>
                    <a:pt x="99" y="22"/>
                  </a:cubicBezTo>
                  <a:close/>
                  <a:moveTo>
                    <a:pt x="95" y="9"/>
                  </a:moveTo>
                  <a:cubicBezTo>
                    <a:pt x="95" y="9"/>
                    <a:pt x="95" y="9"/>
                    <a:pt x="95" y="9"/>
                  </a:cubicBezTo>
                  <a:cubicBezTo>
                    <a:pt x="96" y="9"/>
                    <a:pt x="96" y="9"/>
                    <a:pt x="97" y="9"/>
                  </a:cubicBezTo>
                  <a:cubicBezTo>
                    <a:pt x="96" y="10"/>
                    <a:pt x="95" y="11"/>
                    <a:pt x="94" y="12"/>
                  </a:cubicBezTo>
                  <a:cubicBezTo>
                    <a:pt x="95" y="11"/>
                    <a:pt x="95" y="10"/>
                    <a:pt x="95" y="9"/>
                  </a:cubicBezTo>
                  <a:close/>
                  <a:moveTo>
                    <a:pt x="94" y="18"/>
                  </a:moveTo>
                  <a:cubicBezTo>
                    <a:pt x="95" y="18"/>
                    <a:pt x="95" y="18"/>
                    <a:pt x="96" y="18"/>
                  </a:cubicBezTo>
                  <a:cubicBezTo>
                    <a:pt x="95" y="19"/>
                    <a:pt x="95" y="19"/>
                    <a:pt x="94" y="20"/>
                  </a:cubicBezTo>
                  <a:cubicBezTo>
                    <a:pt x="94" y="20"/>
                    <a:pt x="94" y="19"/>
                    <a:pt x="94" y="18"/>
                  </a:cubicBezTo>
                  <a:close/>
                  <a:moveTo>
                    <a:pt x="94" y="15"/>
                  </a:moveTo>
                  <a:cubicBezTo>
                    <a:pt x="96" y="15"/>
                    <a:pt x="97" y="14"/>
                    <a:pt x="98" y="13"/>
                  </a:cubicBezTo>
                  <a:cubicBezTo>
                    <a:pt x="97" y="14"/>
                    <a:pt x="95" y="15"/>
                    <a:pt x="94" y="17"/>
                  </a:cubicBezTo>
                  <a:cubicBezTo>
                    <a:pt x="94" y="16"/>
                    <a:pt x="94" y="16"/>
                    <a:pt x="94" y="15"/>
                  </a:cubicBezTo>
                  <a:close/>
                  <a:moveTo>
                    <a:pt x="95" y="5"/>
                  </a:moveTo>
                  <a:cubicBezTo>
                    <a:pt x="95" y="6"/>
                    <a:pt x="95" y="6"/>
                    <a:pt x="95" y="6"/>
                  </a:cubicBezTo>
                  <a:cubicBezTo>
                    <a:pt x="95" y="6"/>
                    <a:pt x="95" y="5"/>
                    <a:pt x="94" y="5"/>
                  </a:cubicBezTo>
                  <a:cubicBezTo>
                    <a:pt x="95" y="5"/>
                    <a:pt x="95" y="5"/>
                    <a:pt x="95" y="5"/>
                  </a:cubicBezTo>
                  <a:cubicBezTo>
                    <a:pt x="95" y="5"/>
                    <a:pt x="95" y="5"/>
                    <a:pt x="95" y="5"/>
                  </a:cubicBezTo>
                  <a:close/>
                  <a:moveTo>
                    <a:pt x="14" y="51"/>
                  </a:moveTo>
                  <a:cubicBezTo>
                    <a:pt x="16" y="50"/>
                    <a:pt x="19" y="49"/>
                    <a:pt x="22" y="48"/>
                  </a:cubicBezTo>
                  <a:cubicBezTo>
                    <a:pt x="19" y="50"/>
                    <a:pt x="16" y="52"/>
                    <a:pt x="14" y="54"/>
                  </a:cubicBezTo>
                  <a:cubicBezTo>
                    <a:pt x="14" y="53"/>
                    <a:pt x="14" y="52"/>
                    <a:pt x="14" y="51"/>
                  </a:cubicBezTo>
                  <a:close/>
                  <a:moveTo>
                    <a:pt x="14" y="47"/>
                  </a:moveTo>
                  <a:cubicBezTo>
                    <a:pt x="25" y="42"/>
                    <a:pt x="35" y="33"/>
                    <a:pt x="46" y="28"/>
                  </a:cubicBezTo>
                  <a:cubicBezTo>
                    <a:pt x="45" y="29"/>
                    <a:pt x="44" y="29"/>
                    <a:pt x="44" y="30"/>
                  </a:cubicBezTo>
                  <a:cubicBezTo>
                    <a:pt x="40" y="32"/>
                    <a:pt x="37" y="35"/>
                    <a:pt x="33" y="37"/>
                  </a:cubicBezTo>
                  <a:cubicBezTo>
                    <a:pt x="26" y="41"/>
                    <a:pt x="20" y="45"/>
                    <a:pt x="14" y="50"/>
                  </a:cubicBezTo>
                  <a:cubicBezTo>
                    <a:pt x="14" y="49"/>
                    <a:pt x="14" y="48"/>
                    <a:pt x="14" y="47"/>
                  </a:cubicBezTo>
                  <a:close/>
                  <a:moveTo>
                    <a:pt x="12" y="37"/>
                  </a:moveTo>
                  <a:cubicBezTo>
                    <a:pt x="16" y="35"/>
                    <a:pt x="20" y="32"/>
                    <a:pt x="24" y="29"/>
                  </a:cubicBezTo>
                  <a:cubicBezTo>
                    <a:pt x="25" y="29"/>
                    <a:pt x="26" y="28"/>
                    <a:pt x="26" y="28"/>
                  </a:cubicBezTo>
                  <a:cubicBezTo>
                    <a:pt x="24" y="29"/>
                    <a:pt x="22" y="31"/>
                    <a:pt x="21" y="33"/>
                  </a:cubicBezTo>
                  <a:cubicBezTo>
                    <a:pt x="18" y="35"/>
                    <a:pt x="15" y="37"/>
                    <a:pt x="12" y="39"/>
                  </a:cubicBezTo>
                  <a:cubicBezTo>
                    <a:pt x="12" y="38"/>
                    <a:pt x="12" y="37"/>
                    <a:pt x="12" y="37"/>
                  </a:cubicBezTo>
                  <a:close/>
                  <a:moveTo>
                    <a:pt x="13" y="56"/>
                  </a:moveTo>
                  <a:cubicBezTo>
                    <a:pt x="17" y="55"/>
                    <a:pt x="19" y="53"/>
                    <a:pt x="22" y="51"/>
                  </a:cubicBezTo>
                  <a:cubicBezTo>
                    <a:pt x="26" y="48"/>
                    <a:pt x="31" y="45"/>
                    <a:pt x="36" y="43"/>
                  </a:cubicBezTo>
                  <a:cubicBezTo>
                    <a:pt x="42" y="40"/>
                    <a:pt x="48" y="36"/>
                    <a:pt x="54" y="32"/>
                  </a:cubicBezTo>
                  <a:cubicBezTo>
                    <a:pt x="49" y="35"/>
                    <a:pt x="45" y="38"/>
                    <a:pt x="40" y="41"/>
                  </a:cubicBezTo>
                  <a:cubicBezTo>
                    <a:pt x="31" y="47"/>
                    <a:pt x="23" y="54"/>
                    <a:pt x="13" y="59"/>
                  </a:cubicBezTo>
                  <a:cubicBezTo>
                    <a:pt x="13" y="58"/>
                    <a:pt x="13" y="57"/>
                    <a:pt x="13" y="56"/>
                  </a:cubicBezTo>
                  <a:close/>
                  <a:moveTo>
                    <a:pt x="44" y="33"/>
                  </a:moveTo>
                  <a:cubicBezTo>
                    <a:pt x="45" y="33"/>
                    <a:pt x="45" y="33"/>
                    <a:pt x="45" y="33"/>
                  </a:cubicBezTo>
                  <a:cubicBezTo>
                    <a:pt x="47" y="32"/>
                    <a:pt x="49" y="31"/>
                    <a:pt x="50" y="29"/>
                  </a:cubicBezTo>
                  <a:cubicBezTo>
                    <a:pt x="51" y="29"/>
                    <a:pt x="59" y="24"/>
                    <a:pt x="55" y="27"/>
                  </a:cubicBezTo>
                  <a:cubicBezTo>
                    <a:pt x="51" y="29"/>
                    <a:pt x="48" y="31"/>
                    <a:pt x="44" y="33"/>
                  </a:cubicBezTo>
                  <a:close/>
                  <a:moveTo>
                    <a:pt x="39" y="29"/>
                  </a:moveTo>
                  <a:cubicBezTo>
                    <a:pt x="36" y="31"/>
                    <a:pt x="33" y="33"/>
                    <a:pt x="30" y="35"/>
                  </a:cubicBezTo>
                  <a:cubicBezTo>
                    <a:pt x="25" y="38"/>
                    <a:pt x="19" y="42"/>
                    <a:pt x="13" y="45"/>
                  </a:cubicBezTo>
                  <a:cubicBezTo>
                    <a:pt x="13" y="44"/>
                    <a:pt x="13" y="44"/>
                    <a:pt x="13" y="43"/>
                  </a:cubicBezTo>
                  <a:cubicBezTo>
                    <a:pt x="22" y="42"/>
                    <a:pt x="29" y="34"/>
                    <a:pt x="37" y="29"/>
                  </a:cubicBezTo>
                  <a:cubicBezTo>
                    <a:pt x="38" y="28"/>
                    <a:pt x="39" y="27"/>
                    <a:pt x="40" y="27"/>
                  </a:cubicBezTo>
                  <a:cubicBezTo>
                    <a:pt x="41" y="27"/>
                    <a:pt x="41" y="27"/>
                    <a:pt x="41" y="27"/>
                  </a:cubicBezTo>
                  <a:cubicBezTo>
                    <a:pt x="41" y="27"/>
                    <a:pt x="40" y="28"/>
                    <a:pt x="39" y="29"/>
                  </a:cubicBezTo>
                  <a:close/>
                  <a:moveTo>
                    <a:pt x="13" y="42"/>
                  </a:moveTo>
                  <a:cubicBezTo>
                    <a:pt x="13" y="41"/>
                    <a:pt x="13" y="41"/>
                    <a:pt x="12" y="40"/>
                  </a:cubicBezTo>
                  <a:cubicBezTo>
                    <a:pt x="17" y="39"/>
                    <a:pt x="20" y="36"/>
                    <a:pt x="24" y="34"/>
                  </a:cubicBezTo>
                  <a:cubicBezTo>
                    <a:pt x="26" y="32"/>
                    <a:pt x="28" y="31"/>
                    <a:pt x="31" y="29"/>
                  </a:cubicBezTo>
                  <a:cubicBezTo>
                    <a:pt x="32" y="29"/>
                    <a:pt x="34" y="28"/>
                    <a:pt x="35" y="27"/>
                  </a:cubicBezTo>
                  <a:cubicBezTo>
                    <a:pt x="35" y="27"/>
                    <a:pt x="35" y="27"/>
                    <a:pt x="35" y="27"/>
                  </a:cubicBezTo>
                  <a:cubicBezTo>
                    <a:pt x="29" y="33"/>
                    <a:pt x="20" y="37"/>
                    <a:pt x="13" y="42"/>
                  </a:cubicBezTo>
                  <a:close/>
                  <a:moveTo>
                    <a:pt x="17" y="37"/>
                  </a:moveTo>
                  <a:cubicBezTo>
                    <a:pt x="9" y="42"/>
                    <a:pt x="18" y="36"/>
                    <a:pt x="19" y="35"/>
                  </a:cubicBezTo>
                  <a:cubicBezTo>
                    <a:pt x="22" y="32"/>
                    <a:pt x="25" y="30"/>
                    <a:pt x="28" y="27"/>
                  </a:cubicBezTo>
                  <a:cubicBezTo>
                    <a:pt x="28" y="27"/>
                    <a:pt x="28" y="27"/>
                    <a:pt x="28" y="27"/>
                  </a:cubicBezTo>
                  <a:cubicBezTo>
                    <a:pt x="30" y="27"/>
                    <a:pt x="32" y="27"/>
                    <a:pt x="33" y="27"/>
                  </a:cubicBezTo>
                  <a:cubicBezTo>
                    <a:pt x="28" y="30"/>
                    <a:pt x="22" y="34"/>
                    <a:pt x="17" y="37"/>
                  </a:cubicBezTo>
                  <a:close/>
                  <a:moveTo>
                    <a:pt x="17" y="29"/>
                  </a:moveTo>
                  <a:cubicBezTo>
                    <a:pt x="16" y="29"/>
                    <a:pt x="13" y="33"/>
                    <a:pt x="11" y="35"/>
                  </a:cubicBezTo>
                  <a:cubicBezTo>
                    <a:pt x="11" y="34"/>
                    <a:pt x="10" y="33"/>
                    <a:pt x="10" y="32"/>
                  </a:cubicBezTo>
                  <a:cubicBezTo>
                    <a:pt x="12" y="31"/>
                    <a:pt x="15" y="29"/>
                    <a:pt x="17" y="29"/>
                  </a:cubicBezTo>
                  <a:close/>
                  <a:moveTo>
                    <a:pt x="26" y="54"/>
                  </a:moveTo>
                  <a:cubicBezTo>
                    <a:pt x="31" y="51"/>
                    <a:pt x="37" y="47"/>
                    <a:pt x="43" y="44"/>
                  </a:cubicBezTo>
                  <a:cubicBezTo>
                    <a:pt x="47" y="42"/>
                    <a:pt x="50" y="40"/>
                    <a:pt x="54" y="38"/>
                  </a:cubicBezTo>
                  <a:cubicBezTo>
                    <a:pt x="54" y="39"/>
                    <a:pt x="53" y="39"/>
                    <a:pt x="52" y="39"/>
                  </a:cubicBezTo>
                  <a:cubicBezTo>
                    <a:pt x="43" y="46"/>
                    <a:pt x="33" y="53"/>
                    <a:pt x="23" y="59"/>
                  </a:cubicBezTo>
                  <a:cubicBezTo>
                    <a:pt x="23" y="59"/>
                    <a:pt x="23" y="60"/>
                    <a:pt x="23" y="60"/>
                  </a:cubicBezTo>
                  <a:cubicBezTo>
                    <a:pt x="20" y="60"/>
                    <a:pt x="17" y="60"/>
                    <a:pt x="13" y="60"/>
                  </a:cubicBezTo>
                  <a:cubicBezTo>
                    <a:pt x="18" y="59"/>
                    <a:pt x="22" y="57"/>
                    <a:pt x="26" y="54"/>
                  </a:cubicBezTo>
                  <a:close/>
                  <a:moveTo>
                    <a:pt x="51" y="45"/>
                  </a:moveTo>
                  <a:cubicBezTo>
                    <a:pt x="56" y="42"/>
                    <a:pt x="61" y="40"/>
                    <a:pt x="66" y="37"/>
                  </a:cubicBezTo>
                  <a:cubicBezTo>
                    <a:pt x="71" y="34"/>
                    <a:pt x="76" y="31"/>
                    <a:pt x="81" y="28"/>
                  </a:cubicBezTo>
                  <a:cubicBezTo>
                    <a:pt x="83" y="26"/>
                    <a:pt x="85" y="25"/>
                    <a:pt x="88" y="24"/>
                  </a:cubicBezTo>
                  <a:cubicBezTo>
                    <a:pt x="86" y="25"/>
                    <a:pt x="85" y="26"/>
                    <a:pt x="83" y="26"/>
                  </a:cubicBezTo>
                  <a:cubicBezTo>
                    <a:pt x="78" y="30"/>
                    <a:pt x="72" y="34"/>
                    <a:pt x="67" y="37"/>
                  </a:cubicBezTo>
                  <a:cubicBezTo>
                    <a:pt x="56" y="44"/>
                    <a:pt x="46" y="51"/>
                    <a:pt x="36" y="58"/>
                  </a:cubicBezTo>
                  <a:cubicBezTo>
                    <a:pt x="36" y="58"/>
                    <a:pt x="36" y="58"/>
                    <a:pt x="36" y="59"/>
                  </a:cubicBezTo>
                  <a:cubicBezTo>
                    <a:pt x="32" y="59"/>
                    <a:pt x="28" y="59"/>
                    <a:pt x="24" y="60"/>
                  </a:cubicBezTo>
                  <a:cubicBezTo>
                    <a:pt x="34" y="56"/>
                    <a:pt x="43" y="50"/>
                    <a:pt x="51" y="45"/>
                  </a:cubicBezTo>
                  <a:close/>
                  <a:moveTo>
                    <a:pt x="92" y="26"/>
                  </a:moveTo>
                  <a:cubicBezTo>
                    <a:pt x="94" y="25"/>
                    <a:pt x="96" y="24"/>
                    <a:pt x="97" y="23"/>
                  </a:cubicBezTo>
                  <a:cubicBezTo>
                    <a:pt x="95" y="25"/>
                    <a:pt x="92" y="26"/>
                    <a:pt x="90" y="28"/>
                  </a:cubicBezTo>
                  <a:cubicBezTo>
                    <a:pt x="85" y="31"/>
                    <a:pt x="80" y="34"/>
                    <a:pt x="74" y="37"/>
                  </a:cubicBezTo>
                  <a:cubicBezTo>
                    <a:pt x="64" y="44"/>
                    <a:pt x="55" y="51"/>
                    <a:pt x="45" y="57"/>
                  </a:cubicBezTo>
                  <a:cubicBezTo>
                    <a:pt x="44" y="57"/>
                    <a:pt x="44" y="58"/>
                    <a:pt x="45" y="58"/>
                  </a:cubicBezTo>
                  <a:cubicBezTo>
                    <a:pt x="42" y="58"/>
                    <a:pt x="40" y="58"/>
                    <a:pt x="37" y="59"/>
                  </a:cubicBezTo>
                  <a:cubicBezTo>
                    <a:pt x="56" y="49"/>
                    <a:pt x="73" y="36"/>
                    <a:pt x="92" y="26"/>
                  </a:cubicBezTo>
                  <a:close/>
                  <a:moveTo>
                    <a:pt x="61" y="50"/>
                  </a:moveTo>
                  <a:cubicBezTo>
                    <a:pt x="67" y="47"/>
                    <a:pt x="74" y="44"/>
                    <a:pt x="80" y="41"/>
                  </a:cubicBezTo>
                  <a:cubicBezTo>
                    <a:pt x="86" y="37"/>
                    <a:pt x="92" y="34"/>
                    <a:pt x="97" y="29"/>
                  </a:cubicBezTo>
                  <a:cubicBezTo>
                    <a:pt x="103" y="25"/>
                    <a:pt x="110" y="23"/>
                    <a:pt x="115" y="19"/>
                  </a:cubicBezTo>
                  <a:cubicBezTo>
                    <a:pt x="117" y="21"/>
                    <a:pt x="119" y="22"/>
                    <a:pt x="120" y="23"/>
                  </a:cubicBezTo>
                  <a:cubicBezTo>
                    <a:pt x="112" y="26"/>
                    <a:pt x="105" y="32"/>
                    <a:pt x="97" y="36"/>
                  </a:cubicBezTo>
                  <a:cubicBezTo>
                    <a:pt x="87" y="42"/>
                    <a:pt x="77" y="48"/>
                    <a:pt x="67" y="53"/>
                  </a:cubicBezTo>
                  <a:cubicBezTo>
                    <a:pt x="65" y="54"/>
                    <a:pt x="64" y="54"/>
                    <a:pt x="63" y="55"/>
                  </a:cubicBezTo>
                  <a:cubicBezTo>
                    <a:pt x="64" y="54"/>
                    <a:pt x="65" y="53"/>
                    <a:pt x="67" y="52"/>
                  </a:cubicBezTo>
                  <a:cubicBezTo>
                    <a:pt x="69" y="50"/>
                    <a:pt x="71" y="49"/>
                    <a:pt x="73" y="47"/>
                  </a:cubicBezTo>
                  <a:cubicBezTo>
                    <a:pt x="77" y="45"/>
                    <a:pt x="81" y="43"/>
                    <a:pt x="84" y="41"/>
                  </a:cubicBezTo>
                  <a:cubicBezTo>
                    <a:pt x="84" y="41"/>
                    <a:pt x="85" y="41"/>
                    <a:pt x="85" y="41"/>
                  </a:cubicBezTo>
                  <a:cubicBezTo>
                    <a:pt x="91" y="38"/>
                    <a:pt x="98" y="34"/>
                    <a:pt x="104" y="30"/>
                  </a:cubicBezTo>
                  <a:cubicBezTo>
                    <a:pt x="108" y="27"/>
                    <a:pt x="113" y="25"/>
                    <a:pt x="118" y="22"/>
                  </a:cubicBezTo>
                  <a:cubicBezTo>
                    <a:pt x="118" y="22"/>
                    <a:pt x="118" y="21"/>
                    <a:pt x="118" y="22"/>
                  </a:cubicBezTo>
                  <a:cubicBezTo>
                    <a:pt x="117" y="22"/>
                    <a:pt x="116" y="22"/>
                    <a:pt x="115" y="23"/>
                  </a:cubicBezTo>
                  <a:cubicBezTo>
                    <a:pt x="115" y="22"/>
                    <a:pt x="115" y="23"/>
                    <a:pt x="114" y="23"/>
                  </a:cubicBezTo>
                  <a:cubicBezTo>
                    <a:pt x="111" y="24"/>
                    <a:pt x="109" y="26"/>
                    <a:pt x="106" y="27"/>
                  </a:cubicBezTo>
                  <a:cubicBezTo>
                    <a:pt x="105" y="28"/>
                    <a:pt x="103" y="29"/>
                    <a:pt x="102" y="30"/>
                  </a:cubicBezTo>
                  <a:cubicBezTo>
                    <a:pt x="96" y="33"/>
                    <a:pt x="91" y="36"/>
                    <a:pt x="86" y="39"/>
                  </a:cubicBezTo>
                  <a:cubicBezTo>
                    <a:pt x="85" y="40"/>
                    <a:pt x="85" y="40"/>
                    <a:pt x="84" y="40"/>
                  </a:cubicBezTo>
                  <a:cubicBezTo>
                    <a:pt x="74" y="45"/>
                    <a:pt x="63" y="50"/>
                    <a:pt x="54" y="57"/>
                  </a:cubicBezTo>
                  <a:cubicBezTo>
                    <a:pt x="54" y="57"/>
                    <a:pt x="53" y="57"/>
                    <a:pt x="53" y="57"/>
                  </a:cubicBezTo>
                  <a:cubicBezTo>
                    <a:pt x="51" y="57"/>
                    <a:pt x="48" y="57"/>
                    <a:pt x="46" y="58"/>
                  </a:cubicBezTo>
                  <a:cubicBezTo>
                    <a:pt x="51" y="56"/>
                    <a:pt x="56" y="53"/>
                    <a:pt x="61" y="50"/>
                  </a:cubicBezTo>
                  <a:close/>
                  <a:moveTo>
                    <a:pt x="126" y="27"/>
                  </a:moveTo>
                  <a:cubicBezTo>
                    <a:pt x="116" y="32"/>
                    <a:pt x="106" y="37"/>
                    <a:pt x="97" y="44"/>
                  </a:cubicBezTo>
                  <a:cubicBezTo>
                    <a:pt x="93" y="47"/>
                    <a:pt x="89" y="49"/>
                    <a:pt x="84" y="52"/>
                  </a:cubicBezTo>
                  <a:cubicBezTo>
                    <a:pt x="84" y="52"/>
                    <a:pt x="84" y="52"/>
                    <a:pt x="83" y="52"/>
                  </a:cubicBezTo>
                  <a:cubicBezTo>
                    <a:pt x="84" y="52"/>
                    <a:pt x="84" y="52"/>
                    <a:pt x="84" y="52"/>
                  </a:cubicBezTo>
                  <a:cubicBezTo>
                    <a:pt x="86" y="50"/>
                    <a:pt x="89" y="48"/>
                    <a:pt x="91" y="47"/>
                  </a:cubicBezTo>
                  <a:cubicBezTo>
                    <a:pt x="101" y="41"/>
                    <a:pt x="110" y="35"/>
                    <a:pt x="119" y="29"/>
                  </a:cubicBezTo>
                  <a:cubicBezTo>
                    <a:pt x="119" y="28"/>
                    <a:pt x="120" y="28"/>
                    <a:pt x="120" y="28"/>
                  </a:cubicBezTo>
                  <a:cubicBezTo>
                    <a:pt x="120" y="27"/>
                    <a:pt x="121" y="27"/>
                    <a:pt x="122" y="26"/>
                  </a:cubicBezTo>
                  <a:cubicBezTo>
                    <a:pt x="122" y="26"/>
                    <a:pt x="122" y="25"/>
                    <a:pt x="121" y="26"/>
                  </a:cubicBezTo>
                  <a:cubicBezTo>
                    <a:pt x="116" y="29"/>
                    <a:pt x="110" y="32"/>
                    <a:pt x="105" y="35"/>
                  </a:cubicBezTo>
                  <a:cubicBezTo>
                    <a:pt x="111" y="32"/>
                    <a:pt x="116" y="28"/>
                    <a:pt x="121" y="24"/>
                  </a:cubicBezTo>
                  <a:cubicBezTo>
                    <a:pt x="123" y="25"/>
                    <a:pt x="124" y="26"/>
                    <a:pt x="126" y="27"/>
                  </a:cubicBezTo>
                  <a:close/>
                  <a:moveTo>
                    <a:pt x="129" y="29"/>
                  </a:moveTo>
                  <a:cubicBezTo>
                    <a:pt x="122" y="32"/>
                    <a:pt x="115" y="36"/>
                    <a:pt x="109" y="40"/>
                  </a:cubicBezTo>
                  <a:cubicBezTo>
                    <a:pt x="105" y="42"/>
                    <a:pt x="101" y="44"/>
                    <a:pt x="97" y="47"/>
                  </a:cubicBezTo>
                  <a:cubicBezTo>
                    <a:pt x="95" y="49"/>
                    <a:pt x="93" y="50"/>
                    <a:pt x="91" y="51"/>
                  </a:cubicBezTo>
                  <a:cubicBezTo>
                    <a:pt x="83" y="56"/>
                    <a:pt x="91" y="49"/>
                    <a:pt x="93" y="48"/>
                  </a:cubicBezTo>
                  <a:cubicBezTo>
                    <a:pt x="95" y="47"/>
                    <a:pt x="96" y="46"/>
                    <a:pt x="97" y="45"/>
                  </a:cubicBezTo>
                  <a:cubicBezTo>
                    <a:pt x="99" y="44"/>
                    <a:pt x="101" y="43"/>
                    <a:pt x="102" y="42"/>
                  </a:cubicBezTo>
                  <a:cubicBezTo>
                    <a:pt x="110" y="37"/>
                    <a:pt x="119" y="33"/>
                    <a:pt x="127" y="28"/>
                  </a:cubicBezTo>
                  <a:cubicBezTo>
                    <a:pt x="127" y="28"/>
                    <a:pt x="128" y="29"/>
                    <a:pt x="129" y="29"/>
                  </a:cubicBezTo>
                  <a:close/>
                  <a:moveTo>
                    <a:pt x="108" y="38"/>
                  </a:moveTo>
                  <a:cubicBezTo>
                    <a:pt x="113" y="35"/>
                    <a:pt x="118" y="32"/>
                    <a:pt x="123" y="29"/>
                  </a:cubicBezTo>
                  <a:cubicBezTo>
                    <a:pt x="123" y="29"/>
                    <a:pt x="123" y="29"/>
                    <a:pt x="123" y="29"/>
                  </a:cubicBezTo>
                  <a:cubicBezTo>
                    <a:pt x="123" y="29"/>
                    <a:pt x="123" y="30"/>
                    <a:pt x="122" y="30"/>
                  </a:cubicBezTo>
                  <a:cubicBezTo>
                    <a:pt x="120" y="31"/>
                    <a:pt x="117" y="33"/>
                    <a:pt x="115" y="34"/>
                  </a:cubicBezTo>
                  <a:cubicBezTo>
                    <a:pt x="113" y="35"/>
                    <a:pt x="110" y="36"/>
                    <a:pt x="108" y="38"/>
                  </a:cubicBezTo>
                  <a:close/>
                  <a:moveTo>
                    <a:pt x="71" y="48"/>
                  </a:moveTo>
                  <a:cubicBezTo>
                    <a:pt x="67" y="50"/>
                    <a:pt x="64" y="53"/>
                    <a:pt x="61" y="56"/>
                  </a:cubicBezTo>
                  <a:cubicBezTo>
                    <a:pt x="61" y="56"/>
                    <a:pt x="61" y="56"/>
                    <a:pt x="61" y="56"/>
                  </a:cubicBezTo>
                  <a:cubicBezTo>
                    <a:pt x="59" y="56"/>
                    <a:pt x="57" y="57"/>
                    <a:pt x="55" y="57"/>
                  </a:cubicBezTo>
                  <a:cubicBezTo>
                    <a:pt x="60" y="53"/>
                    <a:pt x="66" y="50"/>
                    <a:pt x="71" y="48"/>
                  </a:cubicBezTo>
                  <a:close/>
                  <a:moveTo>
                    <a:pt x="100" y="38"/>
                  </a:moveTo>
                  <a:cubicBezTo>
                    <a:pt x="98" y="39"/>
                    <a:pt x="97" y="40"/>
                    <a:pt x="96" y="41"/>
                  </a:cubicBezTo>
                  <a:cubicBezTo>
                    <a:pt x="91" y="43"/>
                    <a:pt x="87" y="46"/>
                    <a:pt x="83" y="49"/>
                  </a:cubicBezTo>
                  <a:cubicBezTo>
                    <a:pt x="83" y="49"/>
                    <a:pt x="83" y="49"/>
                    <a:pt x="82" y="49"/>
                  </a:cubicBezTo>
                  <a:cubicBezTo>
                    <a:pt x="84" y="48"/>
                    <a:pt x="85" y="47"/>
                    <a:pt x="86" y="46"/>
                  </a:cubicBezTo>
                  <a:cubicBezTo>
                    <a:pt x="90" y="43"/>
                    <a:pt x="95" y="41"/>
                    <a:pt x="99" y="39"/>
                  </a:cubicBezTo>
                  <a:cubicBezTo>
                    <a:pt x="99" y="38"/>
                    <a:pt x="100" y="38"/>
                    <a:pt x="100" y="38"/>
                  </a:cubicBezTo>
                  <a:close/>
                  <a:moveTo>
                    <a:pt x="90" y="49"/>
                  </a:moveTo>
                  <a:cubicBezTo>
                    <a:pt x="88" y="51"/>
                    <a:pt x="87" y="52"/>
                    <a:pt x="85" y="54"/>
                  </a:cubicBezTo>
                  <a:cubicBezTo>
                    <a:pt x="85" y="54"/>
                    <a:pt x="85" y="54"/>
                    <a:pt x="85" y="54"/>
                  </a:cubicBezTo>
                  <a:cubicBezTo>
                    <a:pt x="83" y="54"/>
                    <a:pt x="82" y="54"/>
                    <a:pt x="81" y="54"/>
                  </a:cubicBezTo>
                  <a:cubicBezTo>
                    <a:pt x="84" y="53"/>
                    <a:pt x="87" y="51"/>
                    <a:pt x="90" y="49"/>
                  </a:cubicBezTo>
                  <a:close/>
                  <a:moveTo>
                    <a:pt x="99" y="63"/>
                  </a:moveTo>
                  <a:cubicBezTo>
                    <a:pt x="105" y="59"/>
                    <a:pt x="111" y="56"/>
                    <a:pt x="117" y="52"/>
                  </a:cubicBezTo>
                  <a:cubicBezTo>
                    <a:pt x="115" y="53"/>
                    <a:pt x="114" y="54"/>
                    <a:pt x="112" y="56"/>
                  </a:cubicBezTo>
                  <a:cubicBezTo>
                    <a:pt x="108" y="59"/>
                    <a:pt x="103" y="62"/>
                    <a:pt x="100" y="67"/>
                  </a:cubicBezTo>
                  <a:cubicBezTo>
                    <a:pt x="100" y="66"/>
                    <a:pt x="99" y="64"/>
                    <a:pt x="99" y="63"/>
                  </a:cubicBezTo>
                  <a:close/>
                  <a:moveTo>
                    <a:pt x="99" y="58"/>
                  </a:moveTo>
                  <a:cubicBezTo>
                    <a:pt x="105" y="56"/>
                    <a:pt x="109" y="53"/>
                    <a:pt x="114" y="49"/>
                  </a:cubicBezTo>
                  <a:cubicBezTo>
                    <a:pt x="117" y="47"/>
                    <a:pt x="120" y="44"/>
                    <a:pt x="123" y="42"/>
                  </a:cubicBezTo>
                  <a:cubicBezTo>
                    <a:pt x="123" y="42"/>
                    <a:pt x="124" y="42"/>
                    <a:pt x="124" y="42"/>
                  </a:cubicBezTo>
                  <a:cubicBezTo>
                    <a:pt x="121" y="44"/>
                    <a:pt x="117" y="47"/>
                    <a:pt x="114" y="50"/>
                  </a:cubicBezTo>
                  <a:cubicBezTo>
                    <a:pt x="110" y="55"/>
                    <a:pt x="104" y="57"/>
                    <a:pt x="99" y="61"/>
                  </a:cubicBezTo>
                  <a:cubicBezTo>
                    <a:pt x="99" y="60"/>
                    <a:pt x="99" y="59"/>
                    <a:pt x="99" y="58"/>
                  </a:cubicBezTo>
                  <a:close/>
                  <a:moveTo>
                    <a:pt x="99" y="55"/>
                  </a:moveTo>
                  <a:cubicBezTo>
                    <a:pt x="102" y="53"/>
                    <a:pt x="104" y="52"/>
                    <a:pt x="107" y="50"/>
                  </a:cubicBezTo>
                  <a:cubicBezTo>
                    <a:pt x="104" y="52"/>
                    <a:pt x="102" y="54"/>
                    <a:pt x="99" y="57"/>
                  </a:cubicBezTo>
                  <a:cubicBezTo>
                    <a:pt x="99" y="56"/>
                    <a:pt x="99" y="56"/>
                    <a:pt x="99" y="55"/>
                  </a:cubicBezTo>
                  <a:cubicBezTo>
                    <a:pt x="99" y="55"/>
                    <a:pt x="99" y="55"/>
                    <a:pt x="99" y="55"/>
                  </a:cubicBezTo>
                  <a:close/>
                  <a:moveTo>
                    <a:pt x="98" y="54"/>
                  </a:moveTo>
                  <a:cubicBezTo>
                    <a:pt x="98" y="53"/>
                    <a:pt x="98" y="53"/>
                    <a:pt x="97" y="53"/>
                  </a:cubicBezTo>
                  <a:cubicBezTo>
                    <a:pt x="96" y="53"/>
                    <a:pt x="96" y="53"/>
                    <a:pt x="95" y="53"/>
                  </a:cubicBezTo>
                  <a:cubicBezTo>
                    <a:pt x="99" y="52"/>
                    <a:pt x="103" y="49"/>
                    <a:pt x="106" y="46"/>
                  </a:cubicBezTo>
                  <a:cubicBezTo>
                    <a:pt x="112" y="42"/>
                    <a:pt x="118" y="39"/>
                    <a:pt x="124" y="36"/>
                  </a:cubicBezTo>
                  <a:cubicBezTo>
                    <a:pt x="123" y="36"/>
                    <a:pt x="122" y="37"/>
                    <a:pt x="121" y="37"/>
                  </a:cubicBezTo>
                  <a:cubicBezTo>
                    <a:pt x="118" y="39"/>
                    <a:pt x="116" y="40"/>
                    <a:pt x="113" y="42"/>
                  </a:cubicBezTo>
                  <a:cubicBezTo>
                    <a:pt x="108" y="46"/>
                    <a:pt x="103" y="50"/>
                    <a:pt x="98" y="54"/>
                  </a:cubicBezTo>
                  <a:close/>
                  <a:moveTo>
                    <a:pt x="100" y="69"/>
                  </a:moveTo>
                  <a:cubicBezTo>
                    <a:pt x="100" y="69"/>
                    <a:pt x="100" y="69"/>
                    <a:pt x="100" y="68"/>
                  </a:cubicBezTo>
                  <a:cubicBezTo>
                    <a:pt x="103" y="64"/>
                    <a:pt x="107" y="61"/>
                    <a:pt x="111" y="57"/>
                  </a:cubicBezTo>
                  <a:cubicBezTo>
                    <a:pt x="115" y="55"/>
                    <a:pt x="118" y="51"/>
                    <a:pt x="122" y="48"/>
                  </a:cubicBezTo>
                  <a:cubicBezTo>
                    <a:pt x="123" y="47"/>
                    <a:pt x="124" y="47"/>
                    <a:pt x="124" y="46"/>
                  </a:cubicBezTo>
                  <a:cubicBezTo>
                    <a:pt x="116" y="54"/>
                    <a:pt x="108" y="61"/>
                    <a:pt x="100" y="69"/>
                  </a:cubicBezTo>
                  <a:close/>
                  <a:moveTo>
                    <a:pt x="136" y="35"/>
                  </a:moveTo>
                  <a:cubicBezTo>
                    <a:pt x="135" y="36"/>
                    <a:pt x="134" y="37"/>
                    <a:pt x="133" y="38"/>
                  </a:cubicBezTo>
                  <a:cubicBezTo>
                    <a:pt x="132" y="38"/>
                    <a:pt x="132" y="38"/>
                    <a:pt x="132" y="38"/>
                  </a:cubicBezTo>
                  <a:cubicBezTo>
                    <a:pt x="129" y="41"/>
                    <a:pt x="126" y="43"/>
                    <a:pt x="123" y="46"/>
                  </a:cubicBezTo>
                  <a:cubicBezTo>
                    <a:pt x="119" y="49"/>
                    <a:pt x="116" y="52"/>
                    <a:pt x="112" y="54"/>
                  </a:cubicBezTo>
                  <a:cubicBezTo>
                    <a:pt x="108" y="57"/>
                    <a:pt x="104" y="59"/>
                    <a:pt x="101" y="61"/>
                  </a:cubicBezTo>
                  <a:cubicBezTo>
                    <a:pt x="102" y="60"/>
                    <a:pt x="103" y="59"/>
                    <a:pt x="105" y="58"/>
                  </a:cubicBezTo>
                  <a:cubicBezTo>
                    <a:pt x="107" y="57"/>
                    <a:pt x="109" y="56"/>
                    <a:pt x="111" y="54"/>
                  </a:cubicBezTo>
                  <a:cubicBezTo>
                    <a:pt x="114" y="52"/>
                    <a:pt x="116" y="49"/>
                    <a:pt x="119" y="46"/>
                  </a:cubicBezTo>
                  <a:cubicBezTo>
                    <a:pt x="123" y="43"/>
                    <a:pt x="127" y="41"/>
                    <a:pt x="131" y="38"/>
                  </a:cubicBezTo>
                  <a:cubicBezTo>
                    <a:pt x="132" y="38"/>
                    <a:pt x="132" y="37"/>
                    <a:pt x="132" y="37"/>
                  </a:cubicBezTo>
                  <a:cubicBezTo>
                    <a:pt x="133" y="36"/>
                    <a:pt x="133" y="36"/>
                    <a:pt x="134" y="36"/>
                  </a:cubicBezTo>
                  <a:cubicBezTo>
                    <a:pt x="135" y="35"/>
                    <a:pt x="134" y="35"/>
                    <a:pt x="134" y="35"/>
                  </a:cubicBezTo>
                  <a:cubicBezTo>
                    <a:pt x="128" y="38"/>
                    <a:pt x="123" y="41"/>
                    <a:pt x="117" y="45"/>
                  </a:cubicBezTo>
                  <a:cubicBezTo>
                    <a:pt x="112" y="49"/>
                    <a:pt x="108" y="54"/>
                    <a:pt x="102" y="56"/>
                  </a:cubicBezTo>
                  <a:cubicBezTo>
                    <a:pt x="100" y="57"/>
                    <a:pt x="100" y="57"/>
                    <a:pt x="100" y="57"/>
                  </a:cubicBezTo>
                  <a:cubicBezTo>
                    <a:pt x="102" y="55"/>
                    <a:pt x="104" y="53"/>
                    <a:pt x="107" y="51"/>
                  </a:cubicBezTo>
                  <a:cubicBezTo>
                    <a:pt x="109" y="49"/>
                    <a:pt x="112" y="47"/>
                    <a:pt x="115" y="45"/>
                  </a:cubicBezTo>
                  <a:cubicBezTo>
                    <a:pt x="120" y="42"/>
                    <a:pt x="125" y="39"/>
                    <a:pt x="130" y="36"/>
                  </a:cubicBezTo>
                  <a:cubicBezTo>
                    <a:pt x="131" y="36"/>
                    <a:pt x="131" y="35"/>
                    <a:pt x="131" y="35"/>
                  </a:cubicBezTo>
                  <a:cubicBezTo>
                    <a:pt x="132" y="35"/>
                    <a:pt x="132" y="34"/>
                    <a:pt x="133" y="34"/>
                  </a:cubicBezTo>
                  <a:cubicBezTo>
                    <a:pt x="133" y="34"/>
                    <a:pt x="133" y="33"/>
                    <a:pt x="132" y="33"/>
                  </a:cubicBezTo>
                  <a:cubicBezTo>
                    <a:pt x="127" y="36"/>
                    <a:pt x="121" y="38"/>
                    <a:pt x="116" y="42"/>
                  </a:cubicBezTo>
                  <a:cubicBezTo>
                    <a:pt x="111" y="45"/>
                    <a:pt x="107" y="49"/>
                    <a:pt x="101" y="53"/>
                  </a:cubicBezTo>
                  <a:cubicBezTo>
                    <a:pt x="100" y="53"/>
                    <a:pt x="100" y="54"/>
                    <a:pt x="99" y="54"/>
                  </a:cubicBezTo>
                  <a:cubicBezTo>
                    <a:pt x="99" y="54"/>
                    <a:pt x="99" y="54"/>
                    <a:pt x="99" y="54"/>
                  </a:cubicBezTo>
                  <a:cubicBezTo>
                    <a:pt x="101" y="52"/>
                    <a:pt x="103" y="51"/>
                    <a:pt x="105" y="49"/>
                  </a:cubicBezTo>
                  <a:cubicBezTo>
                    <a:pt x="108" y="47"/>
                    <a:pt x="110" y="45"/>
                    <a:pt x="113" y="43"/>
                  </a:cubicBezTo>
                  <a:cubicBezTo>
                    <a:pt x="119" y="39"/>
                    <a:pt x="125" y="37"/>
                    <a:pt x="130" y="33"/>
                  </a:cubicBezTo>
                  <a:cubicBezTo>
                    <a:pt x="130" y="33"/>
                    <a:pt x="130" y="32"/>
                    <a:pt x="129" y="33"/>
                  </a:cubicBezTo>
                  <a:cubicBezTo>
                    <a:pt x="120" y="37"/>
                    <a:pt x="111" y="42"/>
                    <a:pt x="103" y="48"/>
                  </a:cubicBezTo>
                  <a:cubicBezTo>
                    <a:pt x="101" y="49"/>
                    <a:pt x="98" y="51"/>
                    <a:pt x="96" y="52"/>
                  </a:cubicBezTo>
                  <a:cubicBezTo>
                    <a:pt x="90" y="56"/>
                    <a:pt x="95" y="52"/>
                    <a:pt x="97" y="51"/>
                  </a:cubicBezTo>
                  <a:cubicBezTo>
                    <a:pt x="101" y="47"/>
                    <a:pt x="105" y="44"/>
                    <a:pt x="109" y="41"/>
                  </a:cubicBezTo>
                  <a:cubicBezTo>
                    <a:pt x="116" y="38"/>
                    <a:pt x="123" y="34"/>
                    <a:pt x="129" y="30"/>
                  </a:cubicBezTo>
                  <a:cubicBezTo>
                    <a:pt x="129" y="30"/>
                    <a:pt x="129" y="30"/>
                    <a:pt x="129" y="30"/>
                  </a:cubicBezTo>
                  <a:cubicBezTo>
                    <a:pt x="131" y="31"/>
                    <a:pt x="134" y="33"/>
                    <a:pt x="136" y="35"/>
                  </a:cubicBezTo>
                  <a:close/>
                  <a:moveTo>
                    <a:pt x="111" y="47"/>
                  </a:moveTo>
                  <a:cubicBezTo>
                    <a:pt x="114" y="45"/>
                    <a:pt x="116" y="43"/>
                    <a:pt x="119" y="41"/>
                  </a:cubicBezTo>
                  <a:cubicBezTo>
                    <a:pt x="118" y="42"/>
                    <a:pt x="116" y="43"/>
                    <a:pt x="115" y="44"/>
                  </a:cubicBezTo>
                  <a:cubicBezTo>
                    <a:pt x="113" y="45"/>
                    <a:pt x="112" y="46"/>
                    <a:pt x="111" y="47"/>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260"/>
            <p:cNvSpPr>
              <a:spLocks noEditPoints="1"/>
            </p:cNvSpPr>
            <p:nvPr/>
          </p:nvSpPr>
          <p:spPr bwMode="auto">
            <a:xfrm>
              <a:off x="5372346" y="4420622"/>
              <a:ext cx="185738" cy="55563"/>
            </a:xfrm>
            <a:custGeom>
              <a:avLst/>
              <a:gdLst>
                <a:gd name="T0" fmla="*/ 8 w 44"/>
                <a:gd name="T1" fmla="*/ 12 h 13"/>
                <a:gd name="T2" fmla="*/ 43 w 44"/>
                <a:gd name="T3" fmla="*/ 12 h 13"/>
                <a:gd name="T4" fmla="*/ 43 w 44"/>
                <a:gd name="T5" fmla="*/ 12 h 13"/>
                <a:gd name="T6" fmla="*/ 42 w 44"/>
                <a:gd name="T7" fmla="*/ 1 h 13"/>
                <a:gd name="T8" fmla="*/ 2 w 44"/>
                <a:gd name="T9" fmla="*/ 0 h 13"/>
                <a:gd name="T10" fmla="*/ 0 w 44"/>
                <a:gd name="T11" fmla="*/ 11 h 13"/>
                <a:gd name="T12" fmla="*/ 3 w 44"/>
                <a:gd name="T13" fmla="*/ 8 h 13"/>
                <a:gd name="T14" fmla="*/ 6 w 44"/>
                <a:gd name="T15" fmla="*/ 6 h 13"/>
                <a:gd name="T16" fmla="*/ 5 w 44"/>
                <a:gd name="T17" fmla="*/ 3 h 13"/>
                <a:gd name="T18" fmla="*/ 3 w 44"/>
                <a:gd name="T19" fmla="*/ 5 h 13"/>
                <a:gd name="T20" fmla="*/ 5 w 44"/>
                <a:gd name="T21" fmla="*/ 2 h 13"/>
                <a:gd name="T22" fmla="*/ 3 w 44"/>
                <a:gd name="T23" fmla="*/ 9 h 13"/>
                <a:gd name="T24" fmla="*/ 5 w 44"/>
                <a:gd name="T25" fmla="*/ 9 h 13"/>
                <a:gd name="T26" fmla="*/ 14 w 44"/>
                <a:gd name="T27" fmla="*/ 4 h 13"/>
                <a:gd name="T28" fmla="*/ 8 w 44"/>
                <a:gd name="T29" fmla="*/ 10 h 13"/>
                <a:gd name="T30" fmla="*/ 11 w 44"/>
                <a:gd name="T31" fmla="*/ 10 h 13"/>
                <a:gd name="T32" fmla="*/ 15 w 44"/>
                <a:gd name="T33" fmla="*/ 10 h 13"/>
                <a:gd name="T34" fmla="*/ 17 w 44"/>
                <a:gd name="T35" fmla="*/ 10 h 13"/>
                <a:gd name="T36" fmla="*/ 14 w 44"/>
                <a:gd name="T37" fmla="*/ 7 h 13"/>
                <a:gd name="T38" fmla="*/ 22 w 44"/>
                <a:gd name="T39" fmla="*/ 3 h 13"/>
                <a:gd name="T40" fmla="*/ 17 w 44"/>
                <a:gd name="T41" fmla="*/ 8 h 13"/>
                <a:gd name="T42" fmla="*/ 29 w 44"/>
                <a:gd name="T43" fmla="*/ 10 h 13"/>
                <a:gd name="T44" fmla="*/ 36 w 44"/>
                <a:gd name="T45" fmla="*/ 7 h 13"/>
                <a:gd name="T46" fmla="*/ 40 w 44"/>
                <a:gd name="T47" fmla="*/ 6 h 13"/>
                <a:gd name="T48" fmla="*/ 36 w 44"/>
                <a:gd name="T49" fmla="*/ 10 h 13"/>
                <a:gd name="T50" fmla="*/ 40 w 44"/>
                <a:gd name="T51" fmla="*/ 8 h 13"/>
                <a:gd name="T52" fmla="*/ 39 w 44"/>
                <a:gd name="T53" fmla="*/ 8 h 13"/>
                <a:gd name="T54" fmla="*/ 25 w 44"/>
                <a:gd name="T55" fmla="*/ 10 h 13"/>
                <a:gd name="T56" fmla="*/ 28 w 44"/>
                <a:gd name="T57" fmla="*/ 10 h 13"/>
                <a:gd name="T58" fmla="*/ 36 w 44"/>
                <a:gd name="T59" fmla="*/ 7 h 13"/>
                <a:gd name="T60" fmla="*/ 40 w 44"/>
                <a:gd name="T61" fmla="*/ 3 h 13"/>
                <a:gd name="T62" fmla="*/ 33 w 44"/>
                <a:gd name="T63" fmla="*/ 6 h 13"/>
                <a:gd name="T64" fmla="*/ 41 w 44"/>
                <a:gd name="T65" fmla="*/ 3 h 13"/>
                <a:gd name="T66" fmla="*/ 33 w 44"/>
                <a:gd name="T67" fmla="*/ 3 h 13"/>
                <a:gd name="T68" fmla="*/ 25 w 44"/>
                <a:gd name="T69" fmla="*/ 10 h 13"/>
                <a:gd name="T70" fmla="*/ 24 w 44"/>
                <a:gd name="T71" fmla="*/ 8 h 13"/>
                <a:gd name="T72" fmla="*/ 26 w 44"/>
                <a:gd name="T73" fmla="*/ 3 h 13"/>
                <a:gd name="T74" fmla="*/ 19 w 44"/>
                <a:gd name="T75" fmla="*/ 9 h 13"/>
                <a:gd name="T76" fmla="*/ 26 w 44"/>
                <a:gd name="T77" fmla="*/ 3 h 13"/>
                <a:gd name="T78" fmla="*/ 28 w 44"/>
                <a:gd name="T79" fmla="*/ 4 h 13"/>
                <a:gd name="T80" fmla="*/ 21 w 44"/>
                <a:gd name="T81" fmla="*/ 10 h 13"/>
                <a:gd name="T82" fmla="*/ 28 w 44"/>
                <a:gd name="T83" fmla="*/ 7 h 13"/>
                <a:gd name="T84" fmla="*/ 20 w 44"/>
                <a:gd name="T85" fmla="*/ 10 h 13"/>
                <a:gd name="T86" fmla="*/ 24 w 44"/>
                <a:gd name="T87" fmla="*/ 8 h 13"/>
                <a:gd name="T88" fmla="*/ 19 w 44"/>
                <a:gd name="T89" fmla="*/ 3 h 13"/>
                <a:gd name="T90" fmla="*/ 12 w 44"/>
                <a:gd name="T91" fmla="*/ 6 h 13"/>
                <a:gd name="T92" fmla="*/ 9 w 44"/>
                <a:gd name="T93" fmla="*/ 6 h 13"/>
                <a:gd name="T94" fmla="*/ 11 w 44"/>
                <a:gd name="T95" fmla="*/ 3 h 13"/>
                <a:gd name="T96" fmla="*/ 9 w 44"/>
                <a:gd name="T97" fmla="*/ 2 h 13"/>
                <a:gd name="T98" fmla="*/ 13 w 44"/>
                <a:gd name="T99" fmla="*/ 8 h 13"/>
                <a:gd name="T100" fmla="*/ 3 w 44"/>
                <a:gd name="T101" fmla="*/ 6 h 13"/>
                <a:gd name="T102" fmla="*/ 8 w 44"/>
                <a:gd name="T10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 h="13">
                  <a:moveTo>
                    <a:pt x="1" y="12"/>
                  </a:moveTo>
                  <a:cubicBezTo>
                    <a:pt x="1" y="12"/>
                    <a:pt x="1" y="12"/>
                    <a:pt x="2" y="12"/>
                  </a:cubicBezTo>
                  <a:cubicBezTo>
                    <a:pt x="4" y="12"/>
                    <a:pt x="6" y="12"/>
                    <a:pt x="8" y="12"/>
                  </a:cubicBezTo>
                  <a:cubicBezTo>
                    <a:pt x="12" y="12"/>
                    <a:pt x="16" y="12"/>
                    <a:pt x="20" y="12"/>
                  </a:cubicBezTo>
                  <a:cubicBezTo>
                    <a:pt x="28" y="12"/>
                    <a:pt x="35" y="13"/>
                    <a:pt x="42" y="13"/>
                  </a:cubicBezTo>
                  <a:cubicBezTo>
                    <a:pt x="42" y="13"/>
                    <a:pt x="43" y="13"/>
                    <a:pt x="43" y="12"/>
                  </a:cubicBezTo>
                  <a:cubicBezTo>
                    <a:pt x="43" y="12"/>
                    <a:pt x="43" y="12"/>
                    <a:pt x="43" y="12"/>
                  </a:cubicBezTo>
                  <a:cubicBezTo>
                    <a:pt x="43" y="12"/>
                    <a:pt x="43" y="12"/>
                    <a:pt x="43" y="12"/>
                  </a:cubicBezTo>
                  <a:cubicBezTo>
                    <a:pt x="43" y="12"/>
                    <a:pt x="43" y="12"/>
                    <a:pt x="43" y="12"/>
                  </a:cubicBezTo>
                  <a:cubicBezTo>
                    <a:pt x="43" y="8"/>
                    <a:pt x="44" y="5"/>
                    <a:pt x="44" y="2"/>
                  </a:cubicBezTo>
                  <a:cubicBezTo>
                    <a:pt x="44" y="1"/>
                    <a:pt x="43" y="1"/>
                    <a:pt x="43" y="1"/>
                  </a:cubicBezTo>
                  <a:cubicBezTo>
                    <a:pt x="43" y="1"/>
                    <a:pt x="43" y="1"/>
                    <a:pt x="42" y="1"/>
                  </a:cubicBezTo>
                  <a:cubicBezTo>
                    <a:pt x="36" y="0"/>
                    <a:pt x="29" y="1"/>
                    <a:pt x="22" y="0"/>
                  </a:cubicBezTo>
                  <a:cubicBezTo>
                    <a:pt x="18" y="0"/>
                    <a:pt x="14" y="0"/>
                    <a:pt x="9" y="0"/>
                  </a:cubicBezTo>
                  <a:cubicBezTo>
                    <a:pt x="7" y="0"/>
                    <a:pt x="5" y="0"/>
                    <a:pt x="2" y="0"/>
                  </a:cubicBezTo>
                  <a:cubicBezTo>
                    <a:pt x="2" y="0"/>
                    <a:pt x="2" y="0"/>
                    <a:pt x="1" y="0"/>
                  </a:cubicBezTo>
                  <a:cubicBezTo>
                    <a:pt x="1" y="0"/>
                    <a:pt x="1" y="1"/>
                    <a:pt x="1" y="1"/>
                  </a:cubicBezTo>
                  <a:cubicBezTo>
                    <a:pt x="1" y="4"/>
                    <a:pt x="0" y="8"/>
                    <a:pt x="0" y="11"/>
                  </a:cubicBezTo>
                  <a:cubicBezTo>
                    <a:pt x="0" y="12"/>
                    <a:pt x="1" y="12"/>
                    <a:pt x="1" y="12"/>
                  </a:cubicBezTo>
                  <a:close/>
                  <a:moveTo>
                    <a:pt x="6" y="6"/>
                  </a:moveTo>
                  <a:cubicBezTo>
                    <a:pt x="5" y="7"/>
                    <a:pt x="4" y="8"/>
                    <a:pt x="3" y="8"/>
                  </a:cubicBezTo>
                  <a:cubicBezTo>
                    <a:pt x="3" y="8"/>
                    <a:pt x="3" y="7"/>
                    <a:pt x="3" y="7"/>
                  </a:cubicBezTo>
                  <a:cubicBezTo>
                    <a:pt x="4" y="5"/>
                    <a:pt x="6" y="4"/>
                    <a:pt x="8" y="3"/>
                  </a:cubicBezTo>
                  <a:cubicBezTo>
                    <a:pt x="8" y="2"/>
                    <a:pt x="6" y="5"/>
                    <a:pt x="6" y="6"/>
                  </a:cubicBezTo>
                  <a:close/>
                  <a:moveTo>
                    <a:pt x="3" y="5"/>
                  </a:moveTo>
                  <a:cubicBezTo>
                    <a:pt x="3" y="5"/>
                    <a:pt x="3" y="5"/>
                    <a:pt x="3" y="5"/>
                  </a:cubicBezTo>
                  <a:cubicBezTo>
                    <a:pt x="4" y="4"/>
                    <a:pt x="4" y="3"/>
                    <a:pt x="5" y="3"/>
                  </a:cubicBezTo>
                  <a:cubicBezTo>
                    <a:pt x="4" y="3"/>
                    <a:pt x="4" y="4"/>
                    <a:pt x="4" y="4"/>
                  </a:cubicBezTo>
                  <a:cubicBezTo>
                    <a:pt x="3" y="5"/>
                    <a:pt x="3" y="5"/>
                    <a:pt x="3" y="5"/>
                  </a:cubicBezTo>
                  <a:cubicBezTo>
                    <a:pt x="3" y="5"/>
                    <a:pt x="3" y="5"/>
                    <a:pt x="3" y="5"/>
                  </a:cubicBezTo>
                  <a:close/>
                  <a:moveTo>
                    <a:pt x="3" y="4"/>
                  </a:moveTo>
                  <a:cubicBezTo>
                    <a:pt x="3" y="3"/>
                    <a:pt x="3" y="3"/>
                    <a:pt x="3" y="2"/>
                  </a:cubicBezTo>
                  <a:cubicBezTo>
                    <a:pt x="4" y="2"/>
                    <a:pt x="4" y="2"/>
                    <a:pt x="5" y="2"/>
                  </a:cubicBezTo>
                  <a:cubicBezTo>
                    <a:pt x="4" y="3"/>
                    <a:pt x="4" y="3"/>
                    <a:pt x="3" y="4"/>
                  </a:cubicBezTo>
                  <a:close/>
                  <a:moveTo>
                    <a:pt x="3" y="10"/>
                  </a:moveTo>
                  <a:cubicBezTo>
                    <a:pt x="3" y="10"/>
                    <a:pt x="3" y="9"/>
                    <a:pt x="3" y="9"/>
                  </a:cubicBezTo>
                  <a:cubicBezTo>
                    <a:pt x="3" y="9"/>
                    <a:pt x="3" y="9"/>
                    <a:pt x="3" y="9"/>
                  </a:cubicBezTo>
                  <a:cubicBezTo>
                    <a:pt x="4" y="9"/>
                    <a:pt x="6" y="8"/>
                    <a:pt x="7" y="6"/>
                  </a:cubicBezTo>
                  <a:cubicBezTo>
                    <a:pt x="6" y="7"/>
                    <a:pt x="5" y="8"/>
                    <a:pt x="5" y="9"/>
                  </a:cubicBezTo>
                  <a:cubicBezTo>
                    <a:pt x="5" y="9"/>
                    <a:pt x="5" y="10"/>
                    <a:pt x="5" y="10"/>
                  </a:cubicBezTo>
                  <a:cubicBezTo>
                    <a:pt x="8" y="8"/>
                    <a:pt x="11" y="6"/>
                    <a:pt x="13" y="4"/>
                  </a:cubicBezTo>
                  <a:cubicBezTo>
                    <a:pt x="15" y="3"/>
                    <a:pt x="15" y="3"/>
                    <a:pt x="14" y="4"/>
                  </a:cubicBezTo>
                  <a:cubicBezTo>
                    <a:pt x="13" y="4"/>
                    <a:pt x="12" y="5"/>
                    <a:pt x="11" y="6"/>
                  </a:cubicBezTo>
                  <a:cubicBezTo>
                    <a:pt x="10" y="7"/>
                    <a:pt x="9" y="8"/>
                    <a:pt x="8" y="10"/>
                  </a:cubicBezTo>
                  <a:cubicBezTo>
                    <a:pt x="8" y="10"/>
                    <a:pt x="8" y="10"/>
                    <a:pt x="8" y="10"/>
                  </a:cubicBezTo>
                  <a:cubicBezTo>
                    <a:pt x="8" y="10"/>
                    <a:pt x="8" y="10"/>
                    <a:pt x="8" y="10"/>
                  </a:cubicBezTo>
                  <a:cubicBezTo>
                    <a:pt x="6" y="10"/>
                    <a:pt x="4" y="10"/>
                    <a:pt x="3" y="10"/>
                  </a:cubicBezTo>
                  <a:close/>
                  <a:moveTo>
                    <a:pt x="11" y="10"/>
                  </a:moveTo>
                  <a:cubicBezTo>
                    <a:pt x="14" y="8"/>
                    <a:pt x="17" y="6"/>
                    <a:pt x="20" y="4"/>
                  </a:cubicBezTo>
                  <a:cubicBezTo>
                    <a:pt x="22" y="2"/>
                    <a:pt x="21" y="3"/>
                    <a:pt x="20" y="5"/>
                  </a:cubicBezTo>
                  <a:cubicBezTo>
                    <a:pt x="18" y="6"/>
                    <a:pt x="16" y="8"/>
                    <a:pt x="15" y="10"/>
                  </a:cubicBezTo>
                  <a:cubicBezTo>
                    <a:pt x="14" y="10"/>
                    <a:pt x="15" y="10"/>
                    <a:pt x="15" y="10"/>
                  </a:cubicBezTo>
                  <a:cubicBezTo>
                    <a:pt x="17" y="9"/>
                    <a:pt x="19" y="7"/>
                    <a:pt x="21" y="6"/>
                  </a:cubicBezTo>
                  <a:cubicBezTo>
                    <a:pt x="20" y="7"/>
                    <a:pt x="19" y="9"/>
                    <a:pt x="17" y="10"/>
                  </a:cubicBezTo>
                  <a:cubicBezTo>
                    <a:pt x="14" y="10"/>
                    <a:pt x="11" y="10"/>
                    <a:pt x="8" y="10"/>
                  </a:cubicBezTo>
                  <a:cubicBezTo>
                    <a:pt x="8" y="10"/>
                    <a:pt x="8" y="10"/>
                    <a:pt x="8" y="10"/>
                  </a:cubicBezTo>
                  <a:cubicBezTo>
                    <a:pt x="10" y="9"/>
                    <a:pt x="12" y="8"/>
                    <a:pt x="14" y="7"/>
                  </a:cubicBezTo>
                  <a:cubicBezTo>
                    <a:pt x="13" y="8"/>
                    <a:pt x="12" y="9"/>
                    <a:pt x="11" y="10"/>
                  </a:cubicBezTo>
                  <a:cubicBezTo>
                    <a:pt x="11" y="10"/>
                    <a:pt x="11" y="10"/>
                    <a:pt x="11" y="10"/>
                  </a:cubicBezTo>
                  <a:close/>
                  <a:moveTo>
                    <a:pt x="22" y="3"/>
                  </a:moveTo>
                  <a:cubicBezTo>
                    <a:pt x="22" y="3"/>
                    <a:pt x="22" y="3"/>
                    <a:pt x="22" y="3"/>
                  </a:cubicBezTo>
                  <a:cubicBezTo>
                    <a:pt x="23" y="3"/>
                    <a:pt x="24" y="3"/>
                    <a:pt x="25" y="3"/>
                  </a:cubicBezTo>
                  <a:cubicBezTo>
                    <a:pt x="22" y="4"/>
                    <a:pt x="19" y="7"/>
                    <a:pt x="17" y="8"/>
                  </a:cubicBezTo>
                  <a:cubicBezTo>
                    <a:pt x="14" y="10"/>
                    <a:pt x="18" y="7"/>
                    <a:pt x="18" y="7"/>
                  </a:cubicBezTo>
                  <a:cubicBezTo>
                    <a:pt x="20" y="5"/>
                    <a:pt x="21" y="4"/>
                    <a:pt x="22" y="3"/>
                  </a:cubicBezTo>
                  <a:close/>
                  <a:moveTo>
                    <a:pt x="29" y="10"/>
                  </a:moveTo>
                  <a:cubicBezTo>
                    <a:pt x="32" y="9"/>
                    <a:pt x="35" y="6"/>
                    <a:pt x="39" y="4"/>
                  </a:cubicBezTo>
                  <a:cubicBezTo>
                    <a:pt x="38" y="4"/>
                    <a:pt x="38" y="5"/>
                    <a:pt x="38" y="5"/>
                  </a:cubicBezTo>
                  <a:cubicBezTo>
                    <a:pt x="37" y="6"/>
                    <a:pt x="36" y="6"/>
                    <a:pt x="36" y="7"/>
                  </a:cubicBezTo>
                  <a:cubicBezTo>
                    <a:pt x="35" y="8"/>
                    <a:pt x="33" y="9"/>
                    <a:pt x="32" y="10"/>
                  </a:cubicBezTo>
                  <a:cubicBezTo>
                    <a:pt x="32" y="10"/>
                    <a:pt x="32" y="10"/>
                    <a:pt x="33" y="10"/>
                  </a:cubicBezTo>
                  <a:cubicBezTo>
                    <a:pt x="35" y="9"/>
                    <a:pt x="37" y="7"/>
                    <a:pt x="40" y="6"/>
                  </a:cubicBezTo>
                  <a:cubicBezTo>
                    <a:pt x="42" y="4"/>
                    <a:pt x="40" y="6"/>
                    <a:pt x="39" y="7"/>
                  </a:cubicBezTo>
                  <a:cubicBezTo>
                    <a:pt x="38" y="8"/>
                    <a:pt x="37" y="9"/>
                    <a:pt x="36" y="10"/>
                  </a:cubicBezTo>
                  <a:cubicBezTo>
                    <a:pt x="36" y="10"/>
                    <a:pt x="36" y="10"/>
                    <a:pt x="36" y="10"/>
                  </a:cubicBezTo>
                  <a:cubicBezTo>
                    <a:pt x="37" y="10"/>
                    <a:pt x="40" y="8"/>
                    <a:pt x="40" y="10"/>
                  </a:cubicBezTo>
                  <a:cubicBezTo>
                    <a:pt x="40" y="10"/>
                    <a:pt x="40" y="11"/>
                    <a:pt x="40" y="10"/>
                  </a:cubicBezTo>
                  <a:cubicBezTo>
                    <a:pt x="40" y="9"/>
                    <a:pt x="40" y="9"/>
                    <a:pt x="40" y="8"/>
                  </a:cubicBezTo>
                  <a:cubicBezTo>
                    <a:pt x="40" y="8"/>
                    <a:pt x="40" y="8"/>
                    <a:pt x="40" y="8"/>
                  </a:cubicBezTo>
                  <a:cubicBezTo>
                    <a:pt x="39" y="8"/>
                    <a:pt x="39" y="9"/>
                    <a:pt x="38" y="9"/>
                  </a:cubicBezTo>
                  <a:cubicBezTo>
                    <a:pt x="36" y="10"/>
                    <a:pt x="39" y="8"/>
                    <a:pt x="39" y="8"/>
                  </a:cubicBezTo>
                  <a:cubicBezTo>
                    <a:pt x="40" y="7"/>
                    <a:pt x="41" y="6"/>
                    <a:pt x="41" y="5"/>
                  </a:cubicBezTo>
                  <a:cubicBezTo>
                    <a:pt x="41" y="7"/>
                    <a:pt x="41" y="9"/>
                    <a:pt x="41" y="11"/>
                  </a:cubicBezTo>
                  <a:cubicBezTo>
                    <a:pt x="36" y="11"/>
                    <a:pt x="30" y="10"/>
                    <a:pt x="25" y="10"/>
                  </a:cubicBezTo>
                  <a:cubicBezTo>
                    <a:pt x="28" y="9"/>
                    <a:pt x="31" y="7"/>
                    <a:pt x="34" y="4"/>
                  </a:cubicBezTo>
                  <a:cubicBezTo>
                    <a:pt x="37" y="2"/>
                    <a:pt x="35" y="4"/>
                    <a:pt x="33" y="5"/>
                  </a:cubicBezTo>
                  <a:cubicBezTo>
                    <a:pt x="31" y="7"/>
                    <a:pt x="30" y="8"/>
                    <a:pt x="28" y="10"/>
                  </a:cubicBezTo>
                  <a:cubicBezTo>
                    <a:pt x="28" y="10"/>
                    <a:pt x="28" y="10"/>
                    <a:pt x="29" y="10"/>
                  </a:cubicBezTo>
                  <a:close/>
                  <a:moveTo>
                    <a:pt x="41" y="4"/>
                  </a:moveTo>
                  <a:cubicBezTo>
                    <a:pt x="40" y="5"/>
                    <a:pt x="38" y="6"/>
                    <a:pt x="36" y="7"/>
                  </a:cubicBezTo>
                  <a:cubicBezTo>
                    <a:pt x="36" y="8"/>
                    <a:pt x="35" y="8"/>
                    <a:pt x="34" y="9"/>
                  </a:cubicBezTo>
                  <a:cubicBezTo>
                    <a:pt x="34" y="9"/>
                    <a:pt x="34" y="9"/>
                    <a:pt x="34" y="9"/>
                  </a:cubicBezTo>
                  <a:cubicBezTo>
                    <a:pt x="36" y="7"/>
                    <a:pt x="38" y="6"/>
                    <a:pt x="40" y="3"/>
                  </a:cubicBezTo>
                  <a:cubicBezTo>
                    <a:pt x="40" y="3"/>
                    <a:pt x="40" y="3"/>
                    <a:pt x="39" y="3"/>
                  </a:cubicBezTo>
                  <a:cubicBezTo>
                    <a:pt x="36" y="5"/>
                    <a:pt x="33" y="8"/>
                    <a:pt x="30" y="9"/>
                  </a:cubicBezTo>
                  <a:cubicBezTo>
                    <a:pt x="30" y="9"/>
                    <a:pt x="32" y="7"/>
                    <a:pt x="33" y="6"/>
                  </a:cubicBezTo>
                  <a:cubicBezTo>
                    <a:pt x="34" y="5"/>
                    <a:pt x="36" y="4"/>
                    <a:pt x="37" y="3"/>
                  </a:cubicBezTo>
                  <a:cubicBezTo>
                    <a:pt x="37" y="3"/>
                    <a:pt x="37" y="3"/>
                    <a:pt x="37" y="3"/>
                  </a:cubicBezTo>
                  <a:cubicBezTo>
                    <a:pt x="38" y="3"/>
                    <a:pt x="40" y="3"/>
                    <a:pt x="41" y="3"/>
                  </a:cubicBezTo>
                  <a:cubicBezTo>
                    <a:pt x="41" y="3"/>
                    <a:pt x="41" y="4"/>
                    <a:pt x="41" y="4"/>
                  </a:cubicBezTo>
                  <a:close/>
                  <a:moveTo>
                    <a:pt x="25" y="10"/>
                  </a:moveTo>
                  <a:cubicBezTo>
                    <a:pt x="28" y="8"/>
                    <a:pt x="31" y="5"/>
                    <a:pt x="33" y="3"/>
                  </a:cubicBezTo>
                  <a:cubicBezTo>
                    <a:pt x="33" y="3"/>
                    <a:pt x="33" y="3"/>
                    <a:pt x="33" y="3"/>
                  </a:cubicBezTo>
                  <a:cubicBezTo>
                    <a:pt x="34" y="3"/>
                    <a:pt x="35" y="3"/>
                    <a:pt x="36" y="3"/>
                  </a:cubicBezTo>
                  <a:cubicBezTo>
                    <a:pt x="32" y="5"/>
                    <a:pt x="29" y="8"/>
                    <a:pt x="25" y="10"/>
                  </a:cubicBezTo>
                  <a:close/>
                  <a:moveTo>
                    <a:pt x="30" y="3"/>
                  </a:moveTo>
                  <a:cubicBezTo>
                    <a:pt x="30" y="3"/>
                    <a:pt x="31" y="3"/>
                    <a:pt x="32" y="3"/>
                  </a:cubicBezTo>
                  <a:cubicBezTo>
                    <a:pt x="30" y="4"/>
                    <a:pt x="27" y="6"/>
                    <a:pt x="24" y="8"/>
                  </a:cubicBezTo>
                  <a:cubicBezTo>
                    <a:pt x="26" y="7"/>
                    <a:pt x="28" y="5"/>
                    <a:pt x="30" y="3"/>
                  </a:cubicBezTo>
                  <a:cubicBezTo>
                    <a:pt x="30" y="3"/>
                    <a:pt x="30" y="3"/>
                    <a:pt x="30" y="3"/>
                  </a:cubicBezTo>
                  <a:close/>
                  <a:moveTo>
                    <a:pt x="26" y="3"/>
                  </a:moveTo>
                  <a:cubicBezTo>
                    <a:pt x="26" y="3"/>
                    <a:pt x="26" y="3"/>
                    <a:pt x="26" y="3"/>
                  </a:cubicBezTo>
                  <a:cubicBezTo>
                    <a:pt x="27" y="3"/>
                    <a:pt x="28" y="3"/>
                    <a:pt x="29" y="3"/>
                  </a:cubicBezTo>
                  <a:cubicBezTo>
                    <a:pt x="26" y="5"/>
                    <a:pt x="23" y="7"/>
                    <a:pt x="19" y="9"/>
                  </a:cubicBezTo>
                  <a:cubicBezTo>
                    <a:pt x="19" y="9"/>
                    <a:pt x="19" y="9"/>
                    <a:pt x="19" y="9"/>
                  </a:cubicBezTo>
                  <a:cubicBezTo>
                    <a:pt x="19" y="8"/>
                    <a:pt x="20" y="8"/>
                    <a:pt x="20" y="7"/>
                  </a:cubicBezTo>
                  <a:cubicBezTo>
                    <a:pt x="22" y="6"/>
                    <a:pt x="24" y="4"/>
                    <a:pt x="26" y="3"/>
                  </a:cubicBezTo>
                  <a:close/>
                  <a:moveTo>
                    <a:pt x="20" y="10"/>
                  </a:moveTo>
                  <a:cubicBezTo>
                    <a:pt x="19" y="10"/>
                    <a:pt x="19" y="10"/>
                    <a:pt x="18" y="10"/>
                  </a:cubicBezTo>
                  <a:cubicBezTo>
                    <a:pt x="22" y="8"/>
                    <a:pt x="25" y="6"/>
                    <a:pt x="28" y="4"/>
                  </a:cubicBezTo>
                  <a:cubicBezTo>
                    <a:pt x="27" y="5"/>
                    <a:pt x="26" y="6"/>
                    <a:pt x="24" y="7"/>
                  </a:cubicBezTo>
                  <a:cubicBezTo>
                    <a:pt x="23" y="8"/>
                    <a:pt x="22" y="9"/>
                    <a:pt x="21" y="10"/>
                  </a:cubicBezTo>
                  <a:cubicBezTo>
                    <a:pt x="21" y="10"/>
                    <a:pt x="21" y="10"/>
                    <a:pt x="21" y="10"/>
                  </a:cubicBezTo>
                  <a:cubicBezTo>
                    <a:pt x="25" y="8"/>
                    <a:pt x="28" y="6"/>
                    <a:pt x="31" y="4"/>
                  </a:cubicBezTo>
                  <a:cubicBezTo>
                    <a:pt x="32" y="3"/>
                    <a:pt x="32" y="3"/>
                    <a:pt x="31" y="4"/>
                  </a:cubicBezTo>
                  <a:cubicBezTo>
                    <a:pt x="31" y="5"/>
                    <a:pt x="29" y="6"/>
                    <a:pt x="28" y="7"/>
                  </a:cubicBezTo>
                  <a:cubicBezTo>
                    <a:pt x="27" y="8"/>
                    <a:pt x="26" y="9"/>
                    <a:pt x="24" y="10"/>
                  </a:cubicBezTo>
                  <a:cubicBezTo>
                    <a:pt x="24" y="10"/>
                    <a:pt x="24" y="10"/>
                    <a:pt x="24" y="10"/>
                  </a:cubicBezTo>
                  <a:cubicBezTo>
                    <a:pt x="23" y="10"/>
                    <a:pt x="21" y="10"/>
                    <a:pt x="20" y="10"/>
                  </a:cubicBezTo>
                  <a:close/>
                  <a:moveTo>
                    <a:pt x="24" y="8"/>
                  </a:moveTo>
                  <a:cubicBezTo>
                    <a:pt x="24" y="8"/>
                    <a:pt x="24" y="8"/>
                    <a:pt x="23" y="8"/>
                  </a:cubicBezTo>
                  <a:cubicBezTo>
                    <a:pt x="24" y="8"/>
                    <a:pt x="24" y="8"/>
                    <a:pt x="24" y="8"/>
                  </a:cubicBezTo>
                  <a:close/>
                  <a:moveTo>
                    <a:pt x="21" y="2"/>
                  </a:moveTo>
                  <a:cubicBezTo>
                    <a:pt x="19" y="4"/>
                    <a:pt x="16" y="6"/>
                    <a:pt x="14" y="8"/>
                  </a:cubicBezTo>
                  <a:cubicBezTo>
                    <a:pt x="16" y="6"/>
                    <a:pt x="18" y="5"/>
                    <a:pt x="19" y="3"/>
                  </a:cubicBezTo>
                  <a:cubicBezTo>
                    <a:pt x="19" y="3"/>
                    <a:pt x="19" y="2"/>
                    <a:pt x="19" y="3"/>
                  </a:cubicBezTo>
                  <a:cubicBezTo>
                    <a:pt x="15" y="5"/>
                    <a:pt x="12" y="7"/>
                    <a:pt x="9" y="9"/>
                  </a:cubicBezTo>
                  <a:cubicBezTo>
                    <a:pt x="9" y="9"/>
                    <a:pt x="11" y="7"/>
                    <a:pt x="12" y="6"/>
                  </a:cubicBezTo>
                  <a:cubicBezTo>
                    <a:pt x="13" y="5"/>
                    <a:pt x="14" y="4"/>
                    <a:pt x="15" y="3"/>
                  </a:cubicBezTo>
                  <a:cubicBezTo>
                    <a:pt x="16" y="3"/>
                    <a:pt x="15" y="2"/>
                    <a:pt x="15" y="2"/>
                  </a:cubicBezTo>
                  <a:cubicBezTo>
                    <a:pt x="13" y="3"/>
                    <a:pt x="11" y="5"/>
                    <a:pt x="9" y="6"/>
                  </a:cubicBezTo>
                  <a:cubicBezTo>
                    <a:pt x="8" y="7"/>
                    <a:pt x="7" y="8"/>
                    <a:pt x="7" y="8"/>
                  </a:cubicBezTo>
                  <a:cubicBezTo>
                    <a:pt x="4" y="10"/>
                    <a:pt x="7" y="7"/>
                    <a:pt x="7" y="7"/>
                  </a:cubicBezTo>
                  <a:cubicBezTo>
                    <a:pt x="9" y="6"/>
                    <a:pt x="10" y="4"/>
                    <a:pt x="11" y="3"/>
                  </a:cubicBezTo>
                  <a:cubicBezTo>
                    <a:pt x="11" y="3"/>
                    <a:pt x="11" y="2"/>
                    <a:pt x="11" y="3"/>
                  </a:cubicBezTo>
                  <a:cubicBezTo>
                    <a:pt x="8" y="4"/>
                    <a:pt x="5" y="7"/>
                    <a:pt x="4" y="8"/>
                  </a:cubicBezTo>
                  <a:cubicBezTo>
                    <a:pt x="6" y="7"/>
                    <a:pt x="7" y="5"/>
                    <a:pt x="9" y="2"/>
                  </a:cubicBezTo>
                  <a:cubicBezTo>
                    <a:pt x="13" y="2"/>
                    <a:pt x="17" y="2"/>
                    <a:pt x="21" y="2"/>
                  </a:cubicBezTo>
                  <a:close/>
                  <a:moveTo>
                    <a:pt x="13" y="8"/>
                  </a:moveTo>
                  <a:cubicBezTo>
                    <a:pt x="13" y="8"/>
                    <a:pt x="13" y="8"/>
                    <a:pt x="13" y="8"/>
                  </a:cubicBezTo>
                  <a:cubicBezTo>
                    <a:pt x="13" y="8"/>
                    <a:pt x="13" y="8"/>
                    <a:pt x="13" y="8"/>
                  </a:cubicBezTo>
                  <a:close/>
                  <a:moveTo>
                    <a:pt x="8" y="2"/>
                  </a:moveTo>
                  <a:cubicBezTo>
                    <a:pt x="6" y="3"/>
                    <a:pt x="4" y="5"/>
                    <a:pt x="3" y="6"/>
                  </a:cubicBezTo>
                  <a:cubicBezTo>
                    <a:pt x="3" y="6"/>
                    <a:pt x="3" y="6"/>
                    <a:pt x="3" y="6"/>
                  </a:cubicBezTo>
                  <a:cubicBezTo>
                    <a:pt x="4" y="5"/>
                    <a:pt x="5" y="3"/>
                    <a:pt x="6" y="2"/>
                  </a:cubicBezTo>
                  <a:cubicBezTo>
                    <a:pt x="7" y="2"/>
                    <a:pt x="7" y="2"/>
                    <a:pt x="8" y="2"/>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261"/>
            <p:cNvSpPr>
              <a:spLocks noEditPoints="1"/>
            </p:cNvSpPr>
            <p:nvPr/>
          </p:nvSpPr>
          <p:spPr bwMode="auto">
            <a:xfrm>
              <a:off x="7126533" y="3479234"/>
              <a:ext cx="80963" cy="63500"/>
            </a:xfrm>
            <a:custGeom>
              <a:avLst/>
              <a:gdLst>
                <a:gd name="T0" fmla="*/ 9 w 19"/>
                <a:gd name="T1" fmla="*/ 15 h 15"/>
                <a:gd name="T2" fmla="*/ 10 w 19"/>
                <a:gd name="T3" fmla="*/ 15 h 15"/>
                <a:gd name="T4" fmla="*/ 18 w 19"/>
                <a:gd name="T5" fmla="*/ 8 h 15"/>
                <a:gd name="T6" fmla="*/ 12 w 19"/>
                <a:gd name="T7" fmla="*/ 1 h 15"/>
                <a:gd name="T8" fmla="*/ 9 w 19"/>
                <a:gd name="T9" fmla="*/ 15 h 15"/>
                <a:gd name="T10" fmla="*/ 6 w 19"/>
                <a:gd name="T11" fmla="*/ 7 h 15"/>
                <a:gd name="T12" fmla="*/ 6 w 19"/>
                <a:gd name="T13" fmla="*/ 7 h 15"/>
                <a:gd name="T14" fmla="*/ 11 w 19"/>
                <a:gd name="T15" fmla="*/ 4 h 15"/>
                <a:gd name="T16" fmla="*/ 6 w 19"/>
                <a:gd name="T17" fmla="*/ 8 h 15"/>
                <a:gd name="T18" fmla="*/ 6 w 19"/>
                <a:gd name="T19" fmla="*/ 7 h 15"/>
                <a:gd name="T20" fmla="*/ 14 w 19"/>
                <a:gd name="T21" fmla="*/ 4 h 15"/>
                <a:gd name="T22" fmla="*/ 6 w 19"/>
                <a:gd name="T23" fmla="*/ 9 h 15"/>
                <a:gd name="T24" fmla="*/ 6 w 19"/>
                <a:gd name="T25" fmla="*/ 9 h 15"/>
                <a:gd name="T26" fmla="*/ 12 w 19"/>
                <a:gd name="T27" fmla="*/ 3 h 15"/>
                <a:gd name="T28" fmla="*/ 12 w 19"/>
                <a:gd name="T29" fmla="*/ 3 h 15"/>
                <a:gd name="T30" fmla="*/ 15 w 19"/>
                <a:gd name="T31" fmla="*/ 4 h 15"/>
                <a:gd name="T32" fmla="*/ 14 w 19"/>
                <a:gd name="T33" fmla="*/ 4 h 15"/>
                <a:gd name="T34" fmla="*/ 13 w 19"/>
                <a:gd name="T35" fmla="*/ 6 h 15"/>
                <a:gd name="T36" fmla="*/ 7 w 19"/>
                <a:gd name="T37" fmla="*/ 11 h 15"/>
                <a:gd name="T38" fmla="*/ 6 w 19"/>
                <a:gd name="T39" fmla="*/ 10 h 15"/>
                <a:gd name="T40" fmla="*/ 13 w 19"/>
                <a:gd name="T41" fmla="*/ 6 h 15"/>
                <a:gd name="T42" fmla="*/ 7 w 19"/>
                <a:gd name="T43" fmla="*/ 12 h 15"/>
                <a:gd name="T44" fmla="*/ 13 w 19"/>
                <a:gd name="T45" fmla="*/ 9 h 15"/>
                <a:gd name="T46" fmla="*/ 9 w 19"/>
                <a:gd name="T47" fmla="*/ 13 h 15"/>
                <a:gd name="T48" fmla="*/ 9 w 19"/>
                <a:gd name="T49" fmla="*/ 13 h 15"/>
                <a:gd name="T50" fmla="*/ 7 w 19"/>
                <a:gd name="T51" fmla="*/ 12 h 15"/>
                <a:gd name="T52" fmla="*/ 16 w 19"/>
                <a:gd name="T53" fmla="*/ 8 h 15"/>
                <a:gd name="T54" fmla="*/ 10 w 19"/>
                <a:gd name="T55" fmla="*/ 13 h 15"/>
                <a:gd name="T56" fmla="*/ 9 w 19"/>
                <a:gd name="T57" fmla="*/ 13 h 15"/>
                <a:gd name="T58" fmla="*/ 14 w 19"/>
                <a:gd name="T59" fmla="*/ 10 h 15"/>
                <a:gd name="T60" fmla="*/ 12 w 19"/>
                <a:gd name="T61" fmla="*/ 11 h 15"/>
                <a:gd name="T62" fmla="*/ 13 w 19"/>
                <a:gd name="T63" fmla="*/ 12 h 15"/>
                <a:gd name="T64" fmla="*/ 15 w 19"/>
                <a:gd name="T65" fmla="*/ 9 h 15"/>
                <a:gd name="T66" fmla="*/ 15 w 19"/>
                <a:gd name="T67" fmla="*/ 9 h 15"/>
                <a:gd name="T68" fmla="*/ 10 w 19"/>
                <a:gd name="T69" fmla="*/ 12 h 15"/>
                <a:gd name="T70" fmla="*/ 15 w 19"/>
                <a:gd name="T71" fmla="*/ 8 h 15"/>
                <a:gd name="T72" fmla="*/ 14 w 19"/>
                <a:gd name="T73" fmla="*/ 7 h 15"/>
                <a:gd name="T74" fmla="*/ 8 w 19"/>
                <a:gd name="T75" fmla="*/ 11 h 15"/>
                <a:gd name="T76" fmla="*/ 15 w 19"/>
                <a:gd name="T77" fmla="*/ 5 h 15"/>
                <a:gd name="T78" fmla="*/ 15 w 19"/>
                <a:gd name="T79" fmla="*/ 5 h 15"/>
                <a:gd name="T80" fmla="*/ 16 w 19"/>
                <a:gd name="T81" fmla="*/ 8 h 15"/>
                <a:gd name="T82" fmla="*/ 11 w 19"/>
                <a:gd name="T83" fmla="*/ 3 h 15"/>
                <a:gd name="T84" fmla="*/ 11 w 19"/>
                <a:gd name="T85" fmla="*/ 3 h 15"/>
                <a:gd name="T86" fmla="*/ 6 w 19"/>
                <a:gd name="T87" fmla="*/ 7 h 15"/>
                <a:gd name="T88" fmla="*/ 11 w 19"/>
                <a:gd name="T8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 h="15">
                  <a:moveTo>
                    <a:pt x="9" y="15"/>
                  </a:moveTo>
                  <a:cubicBezTo>
                    <a:pt x="10" y="15"/>
                    <a:pt x="10" y="15"/>
                    <a:pt x="10" y="15"/>
                  </a:cubicBezTo>
                  <a:cubicBezTo>
                    <a:pt x="14" y="15"/>
                    <a:pt x="18" y="13"/>
                    <a:pt x="18" y="8"/>
                  </a:cubicBezTo>
                  <a:cubicBezTo>
                    <a:pt x="19" y="4"/>
                    <a:pt x="16" y="1"/>
                    <a:pt x="12" y="1"/>
                  </a:cubicBezTo>
                  <a:cubicBezTo>
                    <a:pt x="3" y="0"/>
                    <a:pt x="0" y="13"/>
                    <a:pt x="9" y="15"/>
                  </a:cubicBezTo>
                  <a:close/>
                  <a:moveTo>
                    <a:pt x="6" y="7"/>
                  </a:moveTo>
                  <a:cubicBezTo>
                    <a:pt x="6" y="7"/>
                    <a:pt x="6" y="7"/>
                    <a:pt x="6" y="7"/>
                  </a:cubicBezTo>
                  <a:cubicBezTo>
                    <a:pt x="8" y="6"/>
                    <a:pt x="9" y="5"/>
                    <a:pt x="11" y="4"/>
                  </a:cubicBezTo>
                  <a:cubicBezTo>
                    <a:pt x="10" y="6"/>
                    <a:pt x="7" y="7"/>
                    <a:pt x="6" y="8"/>
                  </a:cubicBezTo>
                  <a:cubicBezTo>
                    <a:pt x="6" y="8"/>
                    <a:pt x="6" y="8"/>
                    <a:pt x="6" y="7"/>
                  </a:cubicBezTo>
                  <a:close/>
                  <a:moveTo>
                    <a:pt x="14" y="4"/>
                  </a:moveTo>
                  <a:cubicBezTo>
                    <a:pt x="11" y="6"/>
                    <a:pt x="9" y="8"/>
                    <a:pt x="6" y="9"/>
                  </a:cubicBezTo>
                  <a:cubicBezTo>
                    <a:pt x="6" y="9"/>
                    <a:pt x="6" y="9"/>
                    <a:pt x="6" y="9"/>
                  </a:cubicBezTo>
                  <a:cubicBezTo>
                    <a:pt x="8" y="7"/>
                    <a:pt x="11" y="6"/>
                    <a:pt x="12" y="3"/>
                  </a:cubicBezTo>
                  <a:cubicBezTo>
                    <a:pt x="12" y="3"/>
                    <a:pt x="12" y="3"/>
                    <a:pt x="12" y="3"/>
                  </a:cubicBezTo>
                  <a:cubicBezTo>
                    <a:pt x="13" y="3"/>
                    <a:pt x="14" y="4"/>
                    <a:pt x="15" y="4"/>
                  </a:cubicBezTo>
                  <a:cubicBezTo>
                    <a:pt x="14" y="4"/>
                    <a:pt x="14" y="4"/>
                    <a:pt x="14" y="4"/>
                  </a:cubicBezTo>
                  <a:close/>
                  <a:moveTo>
                    <a:pt x="13" y="6"/>
                  </a:moveTo>
                  <a:cubicBezTo>
                    <a:pt x="11" y="8"/>
                    <a:pt x="9" y="9"/>
                    <a:pt x="7" y="11"/>
                  </a:cubicBezTo>
                  <a:cubicBezTo>
                    <a:pt x="6" y="11"/>
                    <a:pt x="6" y="10"/>
                    <a:pt x="6" y="10"/>
                  </a:cubicBezTo>
                  <a:cubicBezTo>
                    <a:pt x="8" y="9"/>
                    <a:pt x="11" y="7"/>
                    <a:pt x="13" y="6"/>
                  </a:cubicBezTo>
                  <a:close/>
                  <a:moveTo>
                    <a:pt x="7" y="12"/>
                  </a:moveTo>
                  <a:cubicBezTo>
                    <a:pt x="9" y="11"/>
                    <a:pt x="11" y="10"/>
                    <a:pt x="13" y="9"/>
                  </a:cubicBezTo>
                  <a:cubicBezTo>
                    <a:pt x="11" y="10"/>
                    <a:pt x="10" y="11"/>
                    <a:pt x="9" y="13"/>
                  </a:cubicBezTo>
                  <a:cubicBezTo>
                    <a:pt x="9" y="13"/>
                    <a:pt x="9" y="13"/>
                    <a:pt x="9" y="13"/>
                  </a:cubicBezTo>
                  <a:cubicBezTo>
                    <a:pt x="8" y="12"/>
                    <a:pt x="8" y="12"/>
                    <a:pt x="7" y="12"/>
                  </a:cubicBezTo>
                  <a:close/>
                  <a:moveTo>
                    <a:pt x="16" y="8"/>
                  </a:moveTo>
                  <a:cubicBezTo>
                    <a:pt x="16" y="11"/>
                    <a:pt x="13" y="13"/>
                    <a:pt x="10" y="13"/>
                  </a:cubicBezTo>
                  <a:cubicBezTo>
                    <a:pt x="10" y="13"/>
                    <a:pt x="9" y="13"/>
                    <a:pt x="9" y="13"/>
                  </a:cubicBezTo>
                  <a:cubicBezTo>
                    <a:pt x="11" y="12"/>
                    <a:pt x="12" y="11"/>
                    <a:pt x="14" y="10"/>
                  </a:cubicBezTo>
                  <a:cubicBezTo>
                    <a:pt x="14" y="10"/>
                    <a:pt x="13" y="11"/>
                    <a:pt x="12" y="11"/>
                  </a:cubicBezTo>
                  <a:cubicBezTo>
                    <a:pt x="12" y="12"/>
                    <a:pt x="12" y="12"/>
                    <a:pt x="13" y="12"/>
                  </a:cubicBezTo>
                  <a:cubicBezTo>
                    <a:pt x="14" y="11"/>
                    <a:pt x="15" y="10"/>
                    <a:pt x="15" y="9"/>
                  </a:cubicBezTo>
                  <a:cubicBezTo>
                    <a:pt x="15" y="9"/>
                    <a:pt x="15" y="9"/>
                    <a:pt x="15" y="9"/>
                  </a:cubicBezTo>
                  <a:cubicBezTo>
                    <a:pt x="13" y="10"/>
                    <a:pt x="12" y="11"/>
                    <a:pt x="10" y="12"/>
                  </a:cubicBezTo>
                  <a:cubicBezTo>
                    <a:pt x="11" y="10"/>
                    <a:pt x="13" y="9"/>
                    <a:pt x="15" y="8"/>
                  </a:cubicBezTo>
                  <a:cubicBezTo>
                    <a:pt x="15" y="7"/>
                    <a:pt x="15" y="7"/>
                    <a:pt x="14" y="7"/>
                  </a:cubicBezTo>
                  <a:cubicBezTo>
                    <a:pt x="12" y="8"/>
                    <a:pt x="10" y="10"/>
                    <a:pt x="8" y="11"/>
                  </a:cubicBezTo>
                  <a:cubicBezTo>
                    <a:pt x="10" y="9"/>
                    <a:pt x="12" y="7"/>
                    <a:pt x="15" y="5"/>
                  </a:cubicBezTo>
                  <a:cubicBezTo>
                    <a:pt x="15" y="5"/>
                    <a:pt x="15" y="5"/>
                    <a:pt x="15" y="5"/>
                  </a:cubicBezTo>
                  <a:cubicBezTo>
                    <a:pt x="16" y="6"/>
                    <a:pt x="16" y="7"/>
                    <a:pt x="16" y="8"/>
                  </a:cubicBezTo>
                  <a:close/>
                  <a:moveTo>
                    <a:pt x="11" y="3"/>
                  </a:moveTo>
                  <a:cubicBezTo>
                    <a:pt x="11" y="3"/>
                    <a:pt x="11" y="3"/>
                    <a:pt x="11" y="3"/>
                  </a:cubicBezTo>
                  <a:cubicBezTo>
                    <a:pt x="10" y="4"/>
                    <a:pt x="8" y="5"/>
                    <a:pt x="6" y="7"/>
                  </a:cubicBezTo>
                  <a:cubicBezTo>
                    <a:pt x="6" y="5"/>
                    <a:pt x="8" y="3"/>
                    <a:pt x="11" y="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262"/>
            <p:cNvSpPr>
              <a:spLocks noEditPoints="1"/>
            </p:cNvSpPr>
            <p:nvPr/>
          </p:nvSpPr>
          <p:spPr bwMode="auto">
            <a:xfrm>
              <a:off x="7067796" y="3555434"/>
              <a:ext cx="211138" cy="60325"/>
            </a:xfrm>
            <a:custGeom>
              <a:avLst/>
              <a:gdLst>
                <a:gd name="T0" fmla="*/ 50 w 50"/>
                <a:gd name="T1" fmla="*/ 3 h 14"/>
                <a:gd name="T2" fmla="*/ 0 w 50"/>
                <a:gd name="T3" fmla="*/ 1 h 14"/>
                <a:gd name="T4" fmla="*/ 1 w 50"/>
                <a:gd name="T5" fmla="*/ 13 h 14"/>
                <a:gd name="T6" fmla="*/ 34 w 50"/>
                <a:gd name="T7" fmla="*/ 5 h 14"/>
                <a:gd name="T8" fmla="*/ 27 w 50"/>
                <a:gd name="T9" fmla="*/ 11 h 14"/>
                <a:gd name="T10" fmla="*/ 31 w 50"/>
                <a:gd name="T11" fmla="*/ 7 h 14"/>
                <a:gd name="T12" fmla="*/ 21 w 50"/>
                <a:gd name="T13" fmla="*/ 6 h 14"/>
                <a:gd name="T14" fmla="*/ 15 w 50"/>
                <a:gd name="T15" fmla="*/ 11 h 14"/>
                <a:gd name="T16" fmla="*/ 5 w 50"/>
                <a:gd name="T17" fmla="*/ 11 h 14"/>
                <a:gd name="T18" fmla="*/ 2 w 50"/>
                <a:gd name="T19" fmla="*/ 8 h 14"/>
                <a:gd name="T20" fmla="*/ 9 w 50"/>
                <a:gd name="T21" fmla="*/ 3 h 14"/>
                <a:gd name="T22" fmla="*/ 16 w 50"/>
                <a:gd name="T23" fmla="*/ 3 h 14"/>
                <a:gd name="T24" fmla="*/ 8 w 50"/>
                <a:gd name="T25" fmla="*/ 9 h 14"/>
                <a:gd name="T26" fmla="*/ 13 w 50"/>
                <a:gd name="T27" fmla="*/ 3 h 14"/>
                <a:gd name="T28" fmla="*/ 2 w 50"/>
                <a:gd name="T29" fmla="*/ 6 h 14"/>
                <a:gd name="T30" fmla="*/ 8 w 50"/>
                <a:gd name="T31" fmla="*/ 4 h 14"/>
                <a:gd name="T32" fmla="*/ 9 w 50"/>
                <a:gd name="T33" fmla="*/ 3 h 14"/>
                <a:gd name="T34" fmla="*/ 2 w 50"/>
                <a:gd name="T35" fmla="*/ 5 h 14"/>
                <a:gd name="T36" fmla="*/ 12 w 50"/>
                <a:gd name="T37" fmla="*/ 7 h 14"/>
                <a:gd name="T38" fmla="*/ 10 w 50"/>
                <a:gd name="T39" fmla="*/ 11 h 14"/>
                <a:gd name="T40" fmla="*/ 17 w 50"/>
                <a:gd name="T41" fmla="*/ 4 h 14"/>
                <a:gd name="T42" fmla="*/ 11 w 50"/>
                <a:gd name="T43" fmla="*/ 11 h 14"/>
                <a:gd name="T44" fmla="*/ 12 w 50"/>
                <a:gd name="T45" fmla="*/ 11 h 14"/>
                <a:gd name="T46" fmla="*/ 14 w 50"/>
                <a:gd name="T47" fmla="*/ 11 h 14"/>
                <a:gd name="T48" fmla="*/ 26 w 50"/>
                <a:gd name="T49" fmla="*/ 4 h 14"/>
                <a:gd name="T50" fmla="*/ 24 w 50"/>
                <a:gd name="T51" fmla="*/ 11 h 14"/>
                <a:gd name="T52" fmla="*/ 28 w 50"/>
                <a:gd name="T53" fmla="*/ 6 h 14"/>
                <a:gd name="T54" fmla="*/ 43 w 50"/>
                <a:gd name="T55" fmla="*/ 4 h 14"/>
                <a:gd name="T56" fmla="*/ 42 w 50"/>
                <a:gd name="T57" fmla="*/ 9 h 14"/>
                <a:gd name="T58" fmla="*/ 40 w 50"/>
                <a:gd name="T59" fmla="*/ 3 h 14"/>
                <a:gd name="T60" fmla="*/ 37 w 50"/>
                <a:gd name="T61" fmla="*/ 3 h 14"/>
                <a:gd name="T62" fmla="*/ 40 w 50"/>
                <a:gd name="T63" fmla="*/ 4 h 14"/>
                <a:gd name="T64" fmla="*/ 38 w 50"/>
                <a:gd name="T65" fmla="*/ 6 h 14"/>
                <a:gd name="T66" fmla="*/ 42 w 50"/>
                <a:gd name="T67" fmla="*/ 5 h 14"/>
                <a:gd name="T68" fmla="*/ 31 w 50"/>
                <a:gd name="T69" fmla="*/ 12 h 14"/>
                <a:gd name="T70" fmla="*/ 43 w 50"/>
                <a:gd name="T71" fmla="*/ 7 h 14"/>
                <a:gd name="T72" fmla="*/ 43 w 50"/>
                <a:gd name="T73" fmla="*/ 6 h 14"/>
                <a:gd name="T74" fmla="*/ 43 w 50"/>
                <a:gd name="T75" fmla="*/ 12 h 14"/>
                <a:gd name="T76" fmla="*/ 48 w 50"/>
                <a:gd name="T77" fmla="*/ 11 h 14"/>
                <a:gd name="T78" fmla="*/ 48 w 50"/>
                <a:gd name="T79" fmla="*/ 7 h 14"/>
                <a:gd name="T80" fmla="*/ 48 w 50"/>
                <a:gd name="T81" fmla="*/ 4 h 14"/>
                <a:gd name="T82" fmla="*/ 46 w 50"/>
                <a:gd name="T83" fmla="*/ 6 h 14"/>
                <a:gd name="T84" fmla="*/ 34 w 50"/>
                <a:gd name="T85" fmla="*/ 4 h 14"/>
                <a:gd name="T86" fmla="*/ 31 w 50"/>
                <a:gd name="T87" fmla="*/ 3 h 14"/>
                <a:gd name="T88" fmla="*/ 27 w 50"/>
                <a:gd name="T89" fmla="*/ 4 h 14"/>
                <a:gd name="T90" fmla="*/ 24 w 50"/>
                <a:gd name="T91" fmla="*/ 3 h 14"/>
                <a:gd name="T92" fmla="*/ 17 w 50"/>
                <a:gd name="T93" fmla="*/ 7 h 14"/>
                <a:gd name="T94" fmla="*/ 12 w 50"/>
                <a:gd name="T95" fmla="*/ 10 h 14"/>
                <a:gd name="T96" fmla="*/ 26 w 50"/>
                <a:gd name="T9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14">
                  <a:moveTo>
                    <a:pt x="49" y="14"/>
                  </a:moveTo>
                  <a:cubicBezTo>
                    <a:pt x="49" y="14"/>
                    <a:pt x="50" y="14"/>
                    <a:pt x="50" y="13"/>
                  </a:cubicBezTo>
                  <a:cubicBezTo>
                    <a:pt x="50" y="10"/>
                    <a:pt x="50" y="6"/>
                    <a:pt x="50" y="3"/>
                  </a:cubicBezTo>
                  <a:cubicBezTo>
                    <a:pt x="50" y="3"/>
                    <a:pt x="50" y="3"/>
                    <a:pt x="50" y="3"/>
                  </a:cubicBezTo>
                  <a:cubicBezTo>
                    <a:pt x="50" y="3"/>
                    <a:pt x="50" y="2"/>
                    <a:pt x="50" y="2"/>
                  </a:cubicBezTo>
                  <a:cubicBezTo>
                    <a:pt x="43" y="1"/>
                    <a:pt x="36" y="1"/>
                    <a:pt x="29" y="1"/>
                  </a:cubicBezTo>
                  <a:cubicBezTo>
                    <a:pt x="20" y="0"/>
                    <a:pt x="10" y="1"/>
                    <a:pt x="1" y="1"/>
                  </a:cubicBezTo>
                  <a:cubicBezTo>
                    <a:pt x="1" y="1"/>
                    <a:pt x="0" y="1"/>
                    <a:pt x="0" y="1"/>
                  </a:cubicBezTo>
                  <a:cubicBezTo>
                    <a:pt x="0" y="1"/>
                    <a:pt x="0" y="1"/>
                    <a:pt x="0" y="2"/>
                  </a:cubicBezTo>
                  <a:cubicBezTo>
                    <a:pt x="0" y="5"/>
                    <a:pt x="0" y="8"/>
                    <a:pt x="0" y="12"/>
                  </a:cubicBezTo>
                  <a:cubicBezTo>
                    <a:pt x="0" y="12"/>
                    <a:pt x="0" y="12"/>
                    <a:pt x="0" y="12"/>
                  </a:cubicBezTo>
                  <a:cubicBezTo>
                    <a:pt x="1" y="13"/>
                    <a:pt x="1" y="13"/>
                    <a:pt x="1" y="13"/>
                  </a:cubicBezTo>
                  <a:cubicBezTo>
                    <a:pt x="17" y="13"/>
                    <a:pt x="33" y="14"/>
                    <a:pt x="48" y="14"/>
                  </a:cubicBezTo>
                  <a:cubicBezTo>
                    <a:pt x="49" y="14"/>
                    <a:pt x="49" y="14"/>
                    <a:pt x="49" y="14"/>
                  </a:cubicBezTo>
                  <a:close/>
                  <a:moveTo>
                    <a:pt x="27" y="11"/>
                  </a:moveTo>
                  <a:cubicBezTo>
                    <a:pt x="29" y="10"/>
                    <a:pt x="31" y="7"/>
                    <a:pt x="34" y="5"/>
                  </a:cubicBezTo>
                  <a:cubicBezTo>
                    <a:pt x="34" y="5"/>
                    <a:pt x="35" y="4"/>
                    <a:pt x="36" y="4"/>
                  </a:cubicBezTo>
                  <a:cubicBezTo>
                    <a:pt x="36" y="4"/>
                    <a:pt x="35" y="6"/>
                    <a:pt x="35" y="6"/>
                  </a:cubicBezTo>
                  <a:cubicBezTo>
                    <a:pt x="34" y="8"/>
                    <a:pt x="32" y="10"/>
                    <a:pt x="30" y="12"/>
                  </a:cubicBezTo>
                  <a:cubicBezTo>
                    <a:pt x="29" y="11"/>
                    <a:pt x="28" y="11"/>
                    <a:pt x="27" y="11"/>
                  </a:cubicBezTo>
                  <a:close/>
                  <a:moveTo>
                    <a:pt x="24" y="11"/>
                  </a:moveTo>
                  <a:cubicBezTo>
                    <a:pt x="27" y="10"/>
                    <a:pt x="28" y="8"/>
                    <a:pt x="31" y="6"/>
                  </a:cubicBezTo>
                  <a:cubicBezTo>
                    <a:pt x="31" y="5"/>
                    <a:pt x="32" y="5"/>
                    <a:pt x="33" y="4"/>
                  </a:cubicBezTo>
                  <a:cubicBezTo>
                    <a:pt x="32" y="5"/>
                    <a:pt x="31" y="6"/>
                    <a:pt x="31" y="7"/>
                  </a:cubicBezTo>
                  <a:cubicBezTo>
                    <a:pt x="29" y="9"/>
                    <a:pt x="28" y="10"/>
                    <a:pt x="26" y="11"/>
                  </a:cubicBezTo>
                  <a:cubicBezTo>
                    <a:pt x="26" y="11"/>
                    <a:pt x="25" y="11"/>
                    <a:pt x="24" y="11"/>
                  </a:cubicBezTo>
                  <a:close/>
                  <a:moveTo>
                    <a:pt x="15" y="11"/>
                  </a:moveTo>
                  <a:cubicBezTo>
                    <a:pt x="17" y="9"/>
                    <a:pt x="19" y="7"/>
                    <a:pt x="21" y="6"/>
                  </a:cubicBezTo>
                  <a:cubicBezTo>
                    <a:pt x="21" y="5"/>
                    <a:pt x="22" y="4"/>
                    <a:pt x="23" y="4"/>
                  </a:cubicBezTo>
                  <a:cubicBezTo>
                    <a:pt x="22" y="4"/>
                    <a:pt x="22" y="5"/>
                    <a:pt x="21" y="6"/>
                  </a:cubicBezTo>
                  <a:cubicBezTo>
                    <a:pt x="19" y="8"/>
                    <a:pt x="18" y="9"/>
                    <a:pt x="16" y="11"/>
                  </a:cubicBezTo>
                  <a:cubicBezTo>
                    <a:pt x="16" y="11"/>
                    <a:pt x="15" y="11"/>
                    <a:pt x="15" y="11"/>
                  </a:cubicBezTo>
                  <a:close/>
                  <a:moveTo>
                    <a:pt x="2" y="11"/>
                  </a:moveTo>
                  <a:cubicBezTo>
                    <a:pt x="6" y="9"/>
                    <a:pt x="8" y="6"/>
                    <a:pt x="11" y="4"/>
                  </a:cubicBezTo>
                  <a:cubicBezTo>
                    <a:pt x="14" y="2"/>
                    <a:pt x="9" y="6"/>
                    <a:pt x="9" y="7"/>
                  </a:cubicBezTo>
                  <a:cubicBezTo>
                    <a:pt x="8" y="8"/>
                    <a:pt x="6" y="9"/>
                    <a:pt x="5" y="11"/>
                  </a:cubicBezTo>
                  <a:cubicBezTo>
                    <a:pt x="4" y="11"/>
                    <a:pt x="3" y="11"/>
                    <a:pt x="2" y="11"/>
                  </a:cubicBezTo>
                  <a:close/>
                  <a:moveTo>
                    <a:pt x="9" y="3"/>
                  </a:moveTo>
                  <a:cubicBezTo>
                    <a:pt x="6" y="4"/>
                    <a:pt x="5" y="5"/>
                    <a:pt x="3" y="7"/>
                  </a:cubicBezTo>
                  <a:cubicBezTo>
                    <a:pt x="3" y="7"/>
                    <a:pt x="2" y="8"/>
                    <a:pt x="2" y="8"/>
                  </a:cubicBezTo>
                  <a:cubicBezTo>
                    <a:pt x="2" y="8"/>
                    <a:pt x="2" y="8"/>
                    <a:pt x="2" y="7"/>
                  </a:cubicBezTo>
                  <a:cubicBezTo>
                    <a:pt x="2" y="7"/>
                    <a:pt x="3" y="6"/>
                    <a:pt x="3" y="6"/>
                  </a:cubicBezTo>
                  <a:cubicBezTo>
                    <a:pt x="4" y="5"/>
                    <a:pt x="5" y="4"/>
                    <a:pt x="6" y="3"/>
                  </a:cubicBezTo>
                  <a:cubicBezTo>
                    <a:pt x="7" y="3"/>
                    <a:pt x="8" y="3"/>
                    <a:pt x="9" y="3"/>
                  </a:cubicBezTo>
                  <a:close/>
                  <a:moveTo>
                    <a:pt x="16" y="3"/>
                  </a:moveTo>
                  <a:cubicBezTo>
                    <a:pt x="17" y="3"/>
                    <a:pt x="17" y="3"/>
                    <a:pt x="18" y="3"/>
                  </a:cubicBezTo>
                  <a:cubicBezTo>
                    <a:pt x="17" y="3"/>
                    <a:pt x="16" y="4"/>
                    <a:pt x="15" y="5"/>
                  </a:cubicBezTo>
                  <a:cubicBezTo>
                    <a:pt x="15" y="4"/>
                    <a:pt x="16" y="4"/>
                    <a:pt x="16" y="3"/>
                  </a:cubicBezTo>
                  <a:cubicBezTo>
                    <a:pt x="16" y="3"/>
                    <a:pt x="16" y="3"/>
                    <a:pt x="16" y="3"/>
                  </a:cubicBezTo>
                  <a:close/>
                  <a:moveTo>
                    <a:pt x="13" y="3"/>
                  </a:moveTo>
                  <a:cubicBezTo>
                    <a:pt x="14" y="3"/>
                    <a:pt x="15" y="3"/>
                    <a:pt x="16" y="3"/>
                  </a:cubicBezTo>
                  <a:cubicBezTo>
                    <a:pt x="13" y="5"/>
                    <a:pt x="10" y="7"/>
                    <a:pt x="8" y="9"/>
                  </a:cubicBezTo>
                  <a:cubicBezTo>
                    <a:pt x="7" y="10"/>
                    <a:pt x="5" y="11"/>
                    <a:pt x="7" y="9"/>
                  </a:cubicBezTo>
                  <a:cubicBezTo>
                    <a:pt x="8" y="9"/>
                    <a:pt x="9" y="8"/>
                    <a:pt x="9" y="7"/>
                  </a:cubicBezTo>
                  <a:cubicBezTo>
                    <a:pt x="11" y="6"/>
                    <a:pt x="12" y="4"/>
                    <a:pt x="13" y="3"/>
                  </a:cubicBezTo>
                  <a:cubicBezTo>
                    <a:pt x="13" y="3"/>
                    <a:pt x="13" y="3"/>
                    <a:pt x="13" y="3"/>
                  </a:cubicBezTo>
                  <a:close/>
                  <a:moveTo>
                    <a:pt x="2" y="6"/>
                  </a:moveTo>
                  <a:cubicBezTo>
                    <a:pt x="3" y="5"/>
                    <a:pt x="6" y="1"/>
                    <a:pt x="4" y="4"/>
                  </a:cubicBezTo>
                  <a:cubicBezTo>
                    <a:pt x="3" y="5"/>
                    <a:pt x="3" y="6"/>
                    <a:pt x="2" y="7"/>
                  </a:cubicBezTo>
                  <a:cubicBezTo>
                    <a:pt x="2" y="7"/>
                    <a:pt x="2" y="6"/>
                    <a:pt x="2" y="6"/>
                  </a:cubicBezTo>
                  <a:close/>
                  <a:moveTo>
                    <a:pt x="2" y="8"/>
                  </a:moveTo>
                  <a:cubicBezTo>
                    <a:pt x="3" y="8"/>
                    <a:pt x="4" y="7"/>
                    <a:pt x="5" y="6"/>
                  </a:cubicBezTo>
                  <a:cubicBezTo>
                    <a:pt x="6" y="5"/>
                    <a:pt x="6" y="5"/>
                    <a:pt x="7" y="4"/>
                  </a:cubicBezTo>
                  <a:cubicBezTo>
                    <a:pt x="8" y="3"/>
                    <a:pt x="9" y="3"/>
                    <a:pt x="8" y="4"/>
                  </a:cubicBezTo>
                  <a:cubicBezTo>
                    <a:pt x="6" y="6"/>
                    <a:pt x="4" y="8"/>
                    <a:pt x="2" y="10"/>
                  </a:cubicBezTo>
                  <a:cubicBezTo>
                    <a:pt x="2" y="9"/>
                    <a:pt x="2" y="9"/>
                    <a:pt x="2" y="8"/>
                  </a:cubicBezTo>
                  <a:close/>
                  <a:moveTo>
                    <a:pt x="9" y="3"/>
                  </a:moveTo>
                  <a:cubicBezTo>
                    <a:pt x="9" y="3"/>
                    <a:pt x="9" y="3"/>
                    <a:pt x="9" y="3"/>
                  </a:cubicBezTo>
                  <a:cubicBezTo>
                    <a:pt x="10" y="3"/>
                    <a:pt x="11" y="3"/>
                    <a:pt x="12" y="3"/>
                  </a:cubicBezTo>
                  <a:cubicBezTo>
                    <a:pt x="9" y="5"/>
                    <a:pt x="6" y="8"/>
                    <a:pt x="3" y="10"/>
                  </a:cubicBezTo>
                  <a:cubicBezTo>
                    <a:pt x="5" y="8"/>
                    <a:pt x="8" y="5"/>
                    <a:pt x="9" y="3"/>
                  </a:cubicBezTo>
                  <a:close/>
                  <a:moveTo>
                    <a:pt x="2" y="5"/>
                  </a:moveTo>
                  <a:cubicBezTo>
                    <a:pt x="2" y="4"/>
                    <a:pt x="2" y="4"/>
                    <a:pt x="2" y="3"/>
                  </a:cubicBezTo>
                  <a:cubicBezTo>
                    <a:pt x="3" y="3"/>
                    <a:pt x="4" y="3"/>
                    <a:pt x="4" y="3"/>
                  </a:cubicBezTo>
                  <a:cubicBezTo>
                    <a:pt x="3" y="3"/>
                    <a:pt x="3" y="4"/>
                    <a:pt x="2" y="5"/>
                  </a:cubicBezTo>
                  <a:close/>
                  <a:moveTo>
                    <a:pt x="12" y="7"/>
                  </a:moveTo>
                  <a:cubicBezTo>
                    <a:pt x="12" y="6"/>
                    <a:pt x="13" y="6"/>
                    <a:pt x="13" y="5"/>
                  </a:cubicBezTo>
                  <a:cubicBezTo>
                    <a:pt x="13" y="5"/>
                    <a:pt x="16" y="2"/>
                    <a:pt x="15" y="4"/>
                  </a:cubicBezTo>
                  <a:cubicBezTo>
                    <a:pt x="13" y="6"/>
                    <a:pt x="11" y="8"/>
                    <a:pt x="10" y="10"/>
                  </a:cubicBezTo>
                  <a:cubicBezTo>
                    <a:pt x="10" y="10"/>
                    <a:pt x="10" y="11"/>
                    <a:pt x="10" y="11"/>
                  </a:cubicBezTo>
                  <a:cubicBezTo>
                    <a:pt x="9" y="11"/>
                    <a:pt x="7" y="11"/>
                    <a:pt x="6" y="11"/>
                  </a:cubicBezTo>
                  <a:cubicBezTo>
                    <a:pt x="8" y="10"/>
                    <a:pt x="10" y="8"/>
                    <a:pt x="12" y="7"/>
                  </a:cubicBezTo>
                  <a:close/>
                  <a:moveTo>
                    <a:pt x="10" y="11"/>
                  </a:moveTo>
                  <a:cubicBezTo>
                    <a:pt x="12" y="8"/>
                    <a:pt x="14" y="6"/>
                    <a:pt x="17" y="4"/>
                  </a:cubicBezTo>
                  <a:cubicBezTo>
                    <a:pt x="18" y="3"/>
                    <a:pt x="18" y="3"/>
                    <a:pt x="17" y="4"/>
                  </a:cubicBezTo>
                  <a:cubicBezTo>
                    <a:pt x="16" y="5"/>
                    <a:pt x="15" y="6"/>
                    <a:pt x="14" y="7"/>
                  </a:cubicBezTo>
                  <a:cubicBezTo>
                    <a:pt x="13" y="8"/>
                    <a:pt x="12" y="9"/>
                    <a:pt x="11" y="11"/>
                  </a:cubicBezTo>
                  <a:cubicBezTo>
                    <a:pt x="11" y="11"/>
                    <a:pt x="11" y="11"/>
                    <a:pt x="11" y="11"/>
                  </a:cubicBezTo>
                  <a:cubicBezTo>
                    <a:pt x="11" y="11"/>
                    <a:pt x="10" y="11"/>
                    <a:pt x="10" y="11"/>
                  </a:cubicBezTo>
                  <a:cubicBezTo>
                    <a:pt x="10" y="11"/>
                    <a:pt x="10" y="11"/>
                    <a:pt x="10" y="11"/>
                  </a:cubicBezTo>
                  <a:close/>
                  <a:moveTo>
                    <a:pt x="14" y="11"/>
                  </a:moveTo>
                  <a:cubicBezTo>
                    <a:pt x="14" y="11"/>
                    <a:pt x="13" y="11"/>
                    <a:pt x="12" y="11"/>
                  </a:cubicBezTo>
                  <a:cubicBezTo>
                    <a:pt x="15" y="9"/>
                    <a:pt x="17" y="7"/>
                    <a:pt x="19" y="5"/>
                  </a:cubicBezTo>
                  <a:cubicBezTo>
                    <a:pt x="22" y="2"/>
                    <a:pt x="19" y="5"/>
                    <a:pt x="18" y="6"/>
                  </a:cubicBezTo>
                  <a:cubicBezTo>
                    <a:pt x="16" y="8"/>
                    <a:pt x="15" y="9"/>
                    <a:pt x="14" y="11"/>
                  </a:cubicBezTo>
                  <a:cubicBezTo>
                    <a:pt x="14" y="11"/>
                    <a:pt x="14" y="11"/>
                    <a:pt x="14" y="11"/>
                  </a:cubicBezTo>
                  <a:close/>
                  <a:moveTo>
                    <a:pt x="21" y="11"/>
                  </a:moveTo>
                  <a:cubicBezTo>
                    <a:pt x="20" y="11"/>
                    <a:pt x="19" y="11"/>
                    <a:pt x="18" y="11"/>
                  </a:cubicBezTo>
                  <a:cubicBezTo>
                    <a:pt x="20" y="10"/>
                    <a:pt x="22" y="8"/>
                    <a:pt x="23" y="7"/>
                  </a:cubicBezTo>
                  <a:cubicBezTo>
                    <a:pt x="24" y="6"/>
                    <a:pt x="25" y="5"/>
                    <a:pt x="26" y="4"/>
                  </a:cubicBezTo>
                  <a:cubicBezTo>
                    <a:pt x="27" y="3"/>
                    <a:pt x="26" y="5"/>
                    <a:pt x="25" y="5"/>
                  </a:cubicBezTo>
                  <a:cubicBezTo>
                    <a:pt x="24" y="7"/>
                    <a:pt x="23" y="9"/>
                    <a:pt x="21" y="11"/>
                  </a:cubicBezTo>
                  <a:cubicBezTo>
                    <a:pt x="21" y="11"/>
                    <a:pt x="21" y="11"/>
                    <a:pt x="21" y="11"/>
                  </a:cubicBezTo>
                  <a:close/>
                  <a:moveTo>
                    <a:pt x="24" y="11"/>
                  </a:moveTo>
                  <a:cubicBezTo>
                    <a:pt x="24" y="11"/>
                    <a:pt x="24" y="11"/>
                    <a:pt x="24" y="11"/>
                  </a:cubicBezTo>
                  <a:cubicBezTo>
                    <a:pt x="23" y="11"/>
                    <a:pt x="22" y="11"/>
                    <a:pt x="22" y="11"/>
                  </a:cubicBezTo>
                  <a:cubicBezTo>
                    <a:pt x="24" y="9"/>
                    <a:pt x="26" y="6"/>
                    <a:pt x="29" y="4"/>
                  </a:cubicBezTo>
                  <a:cubicBezTo>
                    <a:pt x="32" y="3"/>
                    <a:pt x="29" y="6"/>
                    <a:pt x="28" y="6"/>
                  </a:cubicBezTo>
                  <a:cubicBezTo>
                    <a:pt x="27" y="8"/>
                    <a:pt x="25" y="10"/>
                    <a:pt x="24" y="11"/>
                  </a:cubicBezTo>
                  <a:close/>
                  <a:moveTo>
                    <a:pt x="45" y="4"/>
                  </a:moveTo>
                  <a:cubicBezTo>
                    <a:pt x="42" y="6"/>
                    <a:pt x="40" y="8"/>
                    <a:pt x="38" y="11"/>
                  </a:cubicBezTo>
                  <a:cubicBezTo>
                    <a:pt x="40" y="9"/>
                    <a:pt x="42" y="6"/>
                    <a:pt x="43" y="4"/>
                  </a:cubicBezTo>
                  <a:cubicBezTo>
                    <a:pt x="43" y="4"/>
                    <a:pt x="43" y="3"/>
                    <a:pt x="43" y="3"/>
                  </a:cubicBezTo>
                  <a:cubicBezTo>
                    <a:pt x="45" y="4"/>
                    <a:pt x="46" y="4"/>
                    <a:pt x="47" y="4"/>
                  </a:cubicBezTo>
                  <a:cubicBezTo>
                    <a:pt x="47" y="4"/>
                    <a:pt x="47" y="4"/>
                    <a:pt x="47" y="4"/>
                  </a:cubicBezTo>
                  <a:cubicBezTo>
                    <a:pt x="45" y="6"/>
                    <a:pt x="44" y="8"/>
                    <a:pt x="42" y="9"/>
                  </a:cubicBezTo>
                  <a:cubicBezTo>
                    <a:pt x="42" y="9"/>
                    <a:pt x="43" y="9"/>
                    <a:pt x="43" y="8"/>
                  </a:cubicBezTo>
                  <a:cubicBezTo>
                    <a:pt x="44" y="7"/>
                    <a:pt x="45" y="6"/>
                    <a:pt x="45" y="4"/>
                  </a:cubicBezTo>
                  <a:cubicBezTo>
                    <a:pt x="45" y="4"/>
                    <a:pt x="45" y="4"/>
                    <a:pt x="45" y="4"/>
                  </a:cubicBezTo>
                  <a:close/>
                  <a:moveTo>
                    <a:pt x="40" y="3"/>
                  </a:moveTo>
                  <a:cubicBezTo>
                    <a:pt x="38" y="4"/>
                    <a:pt x="37" y="5"/>
                    <a:pt x="36" y="7"/>
                  </a:cubicBezTo>
                  <a:cubicBezTo>
                    <a:pt x="35" y="7"/>
                    <a:pt x="35" y="7"/>
                    <a:pt x="34" y="8"/>
                  </a:cubicBezTo>
                  <a:cubicBezTo>
                    <a:pt x="36" y="6"/>
                    <a:pt x="36" y="5"/>
                    <a:pt x="37" y="3"/>
                  </a:cubicBezTo>
                  <a:cubicBezTo>
                    <a:pt x="37" y="3"/>
                    <a:pt x="37" y="3"/>
                    <a:pt x="37" y="3"/>
                  </a:cubicBezTo>
                  <a:cubicBezTo>
                    <a:pt x="39" y="3"/>
                    <a:pt x="41" y="3"/>
                    <a:pt x="43" y="3"/>
                  </a:cubicBezTo>
                  <a:cubicBezTo>
                    <a:pt x="40" y="5"/>
                    <a:pt x="38" y="7"/>
                    <a:pt x="36" y="9"/>
                  </a:cubicBezTo>
                  <a:cubicBezTo>
                    <a:pt x="36" y="9"/>
                    <a:pt x="37" y="9"/>
                    <a:pt x="37" y="8"/>
                  </a:cubicBezTo>
                  <a:cubicBezTo>
                    <a:pt x="38" y="7"/>
                    <a:pt x="39" y="5"/>
                    <a:pt x="40" y="4"/>
                  </a:cubicBezTo>
                  <a:cubicBezTo>
                    <a:pt x="40" y="3"/>
                    <a:pt x="40" y="3"/>
                    <a:pt x="40" y="3"/>
                  </a:cubicBezTo>
                  <a:close/>
                  <a:moveTo>
                    <a:pt x="37" y="6"/>
                  </a:moveTo>
                  <a:cubicBezTo>
                    <a:pt x="38" y="6"/>
                    <a:pt x="38" y="5"/>
                    <a:pt x="39" y="4"/>
                  </a:cubicBezTo>
                  <a:cubicBezTo>
                    <a:pt x="39" y="5"/>
                    <a:pt x="38" y="6"/>
                    <a:pt x="38" y="6"/>
                  </a:cubicBezTo>
                  <a:cubicBezTo>
                    <a:pt x="37" y="8"/>
                    <a:pt x="35" y="9"/>
                    <a:pt x="34" y="11"/>
                  </a:cubicBezTo>
                  <a:cubicBezTo>
                    <a:pt x="34" y="11"/>
                    <a:pt x="35" y="12"/>
                    <a:pt x="35" y="11"/>
                  </a:cubicBezTo>
                  <a:cubicBezTo>
                    <a:pt x="37" y="9"/>
                    <a:pt x="39" y="7"/>
                    <a:pt x="41" y="5"/>
                  </a:cubicBezTo>
                  <a:cubicBezTo>
                    <a:pt x="42" y="4"/>
                    <a:pt x="43" y="4"/>
                    <a:pt x="42" y="5"/>
                  </a:cubicBezTo>
                  <a:cubicBezTo>
                    <a:pt x="41" y="6"/>
                    <a:pt x="40" y="7"/>
                    <a:pt x="40" y="8"/>
                  </a:cubicBezTo>
                  <a:cubicBezTo>
                    <a:pt x="39" y="9"/>
                    <a:pt x="37" y="10"/>
                    <a:pt x="36" y="11"/>
                  </a:cubicBezTo>
                  <a:cubicBezTo>
                    <a:pt x="36" y="11"/>
                    <a:pt x="36" y="12"/>
                    <a:pt x="37" y="12"/>
                  </a:cubicBezTo>
                  <a:cubicBezTo>
                    <a:pt x="35" y="12"/>
                    <a:pt x="33" y="12"/>
                    <a:pt x="31" y="12"/>
                  </a:cubicBezTo>
                  <a:cubicBezTo>
                    <a:pt x="33" y="10"/>
                    <a:pt x="35" y="8"/>
                    <a:pt x="37" y="6"/>
                  </a:cubicBezTo>
                  <a:close/>
                  <a:moveTo>
                    <a:pt x="43" y="6"/>
                  </a:moveTo>
                  <a:cubicBezTo>
                    <a:pt x="43" y="6"/>
                    <a:pt x="44" y="5"/>
                    <a:pt x="44" y="5"/>
                  </a:cubicBezTo>
                  <a:cubicBezTo>
                    <a:pt x="44" y="6"/>
                    <a:pt x="44" y="7"/>
                    <a:pt x="43" y="7"/>
                  </a:cubicBezTo>
                  <a:cubicBezTo>
                    <a:pt x="42" y="9"/>
                    <a:pt x="41" y="10"/>
                    <a:pt x="39" y="12"/>
                  </a:cubicBezTo>
                  <a:cubicBezTo>
                    <a:pt x="39" y="12"/>
                    <a:pt x="39" y="12"/>
                    <a:pt x="39" y="12"/>
                  </a:cubicBezTo>
                  <a:cubicBezTo>
                    <a:pt x="38" y="12"/>
                    <a:pt x="38" y="12"/>
                    <a:pt x="37" y="12"/>
                  </a:cubicBezTo>
                  <a:cubicBezTo>
                    <a:pt x="39" y="10"/>
                    <a:pt x="41" y="8"/>
                    <a:pt x="43" y="6"/>
                  </a:cubicBezTo>
                  <a:close/>
                  <a:moveTo>
                    <a:pt x="46" y="6"/>
                  </a:moveTo>
                  <a:cubicBezTo>
                    <a:pt x="46" y="6"/>
                    <a:pt x="48" y="4"/>
                    <a:pt x="47" y="6"/>
                  </a:cubicBezTo>
                  <a:cubicBezTo>
                    <a:pt x="46" y="8"/>
                    <a:pt x="44" y="10"/>
                    <a:pt x="43" y="11"/>
                  </a:cubicBezTo>
                  <a:cubicBezTo>
                    <a:pt x="43" y="12"/>
                    <a:pt x="43" y="12"/>
                    <a:pt x="43" y="12"/>
                  </a:cubicBezTo>
                  <a:cubicBezTo>
                    <a:pt x="44" y="11"/>
                    <a:pt x="44" y="11"/>
                    <a:pt x="45" y="11"/>
                  </a:cubicBezTo>
                  <a:cubicBezTo>
                    <a:pt x="46" y="9"/>
                    <a:pt x="48" y="8"/>
                    <a:pt x="45" y="11"/>
                  </a:cubicBezTo>
                  <a:cubicBezTo>
                    <a:pt x="45" y="12"/>
                    <a:pt x="45" y="12"/>
                    <a:pt x="46" y="12"/>
                  </a:cubicBezTo>
                  <a:cubicBezTo>
                    <a:pt x="46" y="12"/>
                    <a:pt x="47" y="11"/>
                    <a:pt x="48" y="11"/>
                  </a:cubicBezTo>
                  <a:cubicBezTo>
                    <a:pt x="48" y="11"/>
                    <a:pt x="48" y="11"/>
                    <a:pt x="48" y="11"/>
                  </a:cubicBezTo>
                  <a:cubicBezTo>
                    <a:pt x="47" y="11"/>
                    <a:pt x="46" y="11"/>
                    <a:pt x="46" y="11"/>
                  </a:cubicBezTo>
                  <a:cubicBezTo>
                    <a:pt x="47" y="10"/>
                    <a:pt x="48" y="9"/>
                    <a:pt x="48" y="8"/>
                  </a:cubicBezTo>
                  <a:cubicBezTo>
                    <a:pt x="48" y="8"/>
                    <a:pt x="48" y="7"/>
                    <a:pt x="48" y="7"/>
                  </a:cubicBezTo>
                  <a:cubicBezTo>
                    <a:pt x="47" y="8"/>
                    <a:pt x="47" y="8"/>
                    <a:pt x="46" y="9"/>
                  </a:cubicBezTo>
                  <a:cubicBezTo>
                    <a:pt x="46" y="9"/>
                    <a:pt x="43" y="12"/>
                    <a:pt x="45" y="10"/>
                  </a:cubicBezTo>
                  <a:cubicBezTo>
                    <a:pt x="46" y="8"/>
                    <a:pt x="47" y="6"/>
                    <a:pt x="48" y="4"/>
                  </a:cubicBezTo>
                  <a:cubicBezTo>
                    <a:pt x="48" y="4"/>
                    <a:pt x="48" y="4"/>
                    <a:pt x="48" y="4"/>
                  </a:cubicBezTo>
                  <a:cubicBezTo>
                    <a:pt x="48" y="4"/>
                    <a:pt x="48" y="4"/>
                    <a:pt x="48" y="4"/>
                  </a:cubicBezTo>
                  <a:cubicBezTo>
                    <a:pt x="48" y="7"/>
                    <a:pt x="48" y="9"/>
                    <a:pt x="48" y="12"/>
                  </a:cubicBezTo>
                  <a:cubicBezTo>
                    <a:pt x="45" y="12"/>
                    <a:pt x="43" y="12"/>
                    <a:pt x="40" y="12"/>
                  </a:cubicBezTo>
                  <a:cubicBezTo>
                    <a:pt x="42" y="10"/>
                    <a:pt x="44" y="8"/>
                    <a:pt x="46" y="6"/>
                  </a:cubicBezTo>
                  <a:close/>
                  <a:moveTo>
                    <a:pt x="26" y="3"/>
                  </a:moveTo>
                  <a:cubicBezTo>
                    <a:pt x="30" y="3"/>
                    <a:pt x="33" y="3"/>
                    <a:pt x="36" y="3"/>
                  </a:cubicBezTo>
                  <a:cubicBezTo>
                    <a:pt x="35" y="4"/>
                    <a:pt x="33" y="5"/>
                    <a:pt x="32" y="6"/>
                  </a:cubicBezTo>
                  <a:cubicBezTo>
                    <a:pt x="33" y="5"/>
                    <a:pt x="33" y="4"/>
                    <a:pt x="34" y="4"/>
                  </a:cubicBezTo>
                  <a:cubicBezTo>
                    <a:pt x="34" y="3"/>
                    <a:pt x="34" y="3"/>
                    <a:pt x="34" y="3"/>
                  </a:cubicBezTo>
                  <a:cubicBezTo>
                    <a:pt x="31" y="5"/>
                    <a:pt x="29" y="7"/>
                    <a:pt x="27" y="9"/>
                  </a:cubicBezTo>
                  <a:cubicBezTo>
                    <a:pt x="27" y="9"/>
                    <a:pt x="27" y="8"/>
                    <a:pt x="27" y="8"/>
                  </a:cubicBezTo>
                  <a:cubicBezTo>
                    <a:pt x="29" y="7"/>
                    <a:pt x="30" y="5"/>
                    <a:pt x="31" y="3"/>
                  </a:cubicBezTo>
                  <a:cubicBezTo>
                    <a:pt x="31" y="3"/>
                    <a:pt x="31" y="3"/>
                    <a:pt x="31" y="3"/>
                  </a:cubicBezTo>
                  <a:cubicBezTo>
                    <a:pt x="28" y="4"/>
                    <a:pt x="26" y="6"/>
                    <a:pt x="24" y="8"/>
                  </a:cubicBezTo>
                  <a:cubicBezTo>
                    <a:pt x="23" y="9"/>
                    <a:pt x="21" y="12"/>
                    <a:pt x="23" y="9"/>
                  </a:cubicBezTo>
                  <a:cubicBezTo>
                    <a:pt x="24" y="7"/>
                    <a:pt x="26" y="6"/>
                    <a:pt x="27" y="4"/>
                  </a:cubicBezTo>
                  <a:cubicBezTo>
                    <a:pt x="28" y="3"/>
                    <a:pt x="27" y="3"/>
                    <a:pt x="27" y="3"/>
                  </a:cubicBezTo>
                  <a:cubicBezTo>
                    <a:pt x="25" y="4"/>
                    <a:pt x="23" y="6"/>
                    <a:pt x="21" y="8"/>
                  </a:cubicBezTo>
                  <a:cubicBezTo>
                    <a:pt x="20" y="9"/>
                    <a:pt x="16" y="12"/>
                    <a:pt x="19" y="9"/>
                  </a:cubicBezTo>
                  <a:cubicBezTo>
                    <a:pt x="20" y="7"/>
                    <a:pt x="22" y="5"/>
                    <a:pt x="24" y="3"/>
                  </a:cubicBezTo>
                  <a:cubicBezTo>
                    <a:pt x="24" y="3"/>
                    <a:pt x="24" y="3"/>
                    <a:pt x="23" y="3"/>
                  </a:cubicBezTo>
                  <a:cubicBezTo>
                    <a:pt x="21" y="4"/>
                    <a:pt x="19" y="6"/>
                    <a:pt x="17" y="8"/>
                  </a:cubicBezTo>
                  <a:cubicBezTo>
                    <a:pt x="17" y="9"/>
                    <a:pt x="16" y="9"/>
                    <a:pt x="16" y="9"/>
                  </a:cubicBezTo>
                  <a:cubicBezTo>
                    <a:pt x="14" y="11"/>
                    <a:pt x="17" y="8"/>
                    <a:pt x="17" y="7"/>
                  </a:cubicBezTo>
                  <a:cubicBezTo>
                    <a:pt x="19" y="6"/>
                    <a:pt x="20" y="5"/>
                    <a:pt x="21" y="3"/>
                  </a:cubicBezTo>
                  <a:cubicBezTo>
                    <a:pt x="22" y="3"/>
                    <a:pt x="21" y="3"/>
                    <a:pt x="21" y="3"/>
                  </a:cubicBezTo>
                  <a:cubicBezTo>
                    <a:pt x="19" y="4"/>
                    <a:pt x="17" y="6"/>
                    <a:pt x="15" y="8"/>
                  </a:cubicBezTo>
                  <a:cubicBezTo>
                    <a:pt x="14" y="9"/>
                    <a:pt x="13" y="10"/>
                    <a:pt x="12" y="10"/>
                  </a:cubicBezTo>
                  <a:cubicBezTo>
                    <a:pt x="13" y="10"/>
                    <a:pt x="14" y="9"/>
                    <a:pt x="14" y="8"/>
                  </a:cubicBezTo>
                  <a:cubicBezTo>
                    <a:pt x="15" y="6"/>
                    <a:pt x="17" y="4"/>
                    <a:pt x="19" y="3"/>
                  </a:cubicBezTo>
                  <a:cubicBezTo>
                    <a:pt x="19" y="3"/>
                    <a:pt x="19" y="3"/>
                    <a:pt x="19" y="3"/>
                  </a:cubicBezTo>
                  <a:cubicBezTo>
                    <a:pt x="21" y="3"/>
                    <a:pt x="24" y="3"/>
                    <a:pt x="26" y="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263"/>
            <p:cNvSpPr>
              <a:spLocks noEditPoints="1"/>
            </p:cNvSpPr>
            <p:nvPr/>
          </p:nvSpPr>
          <p:spPr bwMode="auto">
            <a:xfrm>
              <a:off x="7139233" y="3631634"/>
              <a:ext cx="55563" cy="50800"/>
            </a:xfrm>
            <a:custGeom>
              <a:avLst/>
              <a:gdLst>
                <a:gd name="T0" fmla="*/ 8 w 13"/>
                <a:gd name="T1" fmla="*/ 12 h 12"/>
                <a:gd name="T2" fmla="*/ 12 w 13"/>
                <a:gd name="T3" fmla="*/ 5 h 12"/>
                <a:gd name="T4" fmla="*/ 5 w 13"/>
                <a:gd name="T5" fmla="*/ 0 h 12"/>
                <a:gd name="T6" fmla="*/ 5 w 13"/>
                <a:gd name="T7" fmla="*/ 0 h 12"/>
                <a:gd name="T8" fmla="*/ 0 w 13"/>
                <a:gd name="T9" fmla="*/ 6 h 12"/>
                <a:gd name="T10" fmla="*/ 8 w 13"/>
                <a:gd name="T11" fmla="*/ 12 h 12"/>
                <a:gd name="T12" fmla="*/ 7 w 13"/>
                <a:gd name="T13" fmla="*/ 9 h 12"/>
                <a:gd name="T14" fmla="*/ 2 w 13"/>
                <a:gd name="T15" fmla="*/ 6 h 12"/>
                <a:gd name="T16" fmla="*/ 3 w 13"/>
                <a:gd name="T17" fmla="*/ 6 h 12"/>
                <a:gd name="T18" fmla="*/ 7 w 13"/>
                <a:gd name="T19" fmla="*/ 4 h 12"/>
                <a:gd name="T20" fmla="*/ 3 w 13"/>
                <a:gd name="T21" fmla="*/ 7 h 12"/>
                <a:gd name="T22" fmla="*/ 4 w 13"/>
                <a:gd name="T23" fmla="*/ 8 h 12"/>
                <a:gd name="T24" fmla="*/ 8 w 13"/>
                <a:gd name="T25" fmla="*/ 5 h 12"/>
                <a:gd name="T26" fmla="*/ 5 w 13"/>
                <a:gd name="T27" fmla="*/ 9 h 12"/>
                <a:gd name="T28" fmla="*/ 5 w 13"/>
                <a:gd name="T29" fmla="*/ 9 h 12"/>
                <a:gd name="T30" fmla="*/ 9 w 13"/>
                <a:gd name="T31" fmla="*/ 7 h 12"/>
                <a:gd name="T32" fmla="*/ 8 w 13"/>
                <a:gd name="T33" fmla="*/ 9 h 12"/>
                <a:gd name="T34" fmla="*/ 8 w 13"/>
                <a:gd name="T35" fmla="*/ 9 h 12"/>
                <a:gd name="T36" fmla="*/ 7 w 13"/>
                <a:gd name="T37" fmla="*/ 9 h 12"/>
                <a:gd name="T38" fmla="*/ 8 w 13"/>
                <a:gd name="T39" fmla="*/ 9 h 12"/>
                <a:gd name="T40" fmla="*/ 10 w 13"/>
                <a:gd name="T41" fmla="*/ 7 h 12"/>
                <a:gd name="T42" fmla="*/ 10 w 13"/>
                <a:gd name="T43" fmla="*/ 6 h 12"/>
                <a:gd name="T44" fmla="*/ 6 w 13"/>
                <a:gd name="T45" fmla="*/ 8 h 12"/>
                <a:gd name="T46" fmla="*/ 9 w 13"/>
                <a:gd name="T47" fmla="*/ 5 h 12"/>
                <a:gd name="T48" fmla="*/ 9 w 13"/>
                <a:gd name="T49" fmla="*/ 4 h 12"/>
                <a:gd name="T50" fmla="*/ 5 w 13"/>
                <a:gd name="T51" fmla="*/ 6 h 12"/>
                <a:gd name="T52" fmla="*/ 8 w 13"/>
                <a:gd name="T53" fmla="*/ 3 h 12"/>
                <a:gd name="T54" fmla="*/ 8 w 13"/>
                <a:gd name="T55" fmla="*/ 3 h 12"/>
                <a:gd name="T56" fmla="*/ 4 w 13"/>
                <a:gd name="T57" fmla="*/ 5 h 12"/>
                <a:gd name="T58" fmla="*/ 7 w 13"/>
                <a:gd name="T59" fmla="*/ 2 h 12"/>
                <a:gd name="T60" fmla="*/ 8 w 13"/>
                <a:gd name="T61" fmla="*/ 9 h 12"/>
                <a:gd name="T62" fmla="*/ 5 w 13"/>
                <a:gd name="T63" fmla="*/ 2 h 12"/>
                <a:gd name="T64" fmla="*/ 3 w 13"/>
                <a:gd name="T65" fmla="*/ 3 h 12"/>
                <a:gd name="T66" fmla="*/ 5 w 13"/>
                <a:gd name="T67" fmla="*/ 2 h 12"/>
                <a:gd name="T68" fmla="*/ 3 w 13"/>
                <a:gd name="T69" fmla="*/ 3 h 12"/>
                <a:gd name="T70" fmla="*/ 3 w 13"/>
                <a:gd name="T71" fmla="*/ 4 h 12"/>
                <a:gd name="T72" fmla="*/ 6 w 13"/>
                <a:gd name="T73" fmla="*/ 2 h 12"/>
                <a:gd name="T74" fmla="*/ 2 w 13"/>
                <a:gd name="T75" fmla="*/ 6 h 12"/>
                <a:gd name="T76" fmla="*/ 2 w 13"/>
                <a:gd name="T77" fmla="*/ 6 h 12"/>
                <a:gd name="T78" fmla="*/ 3 w 13"/>
                <a:gd name="T7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2">
                  <a:moveTo>
                    <a:pt x="8" y="12"/>
                  </a:moveTo>
                  <a:cubicBezTo>
                    <a:pt x="11" y="11"/>
                    <a:pt x="13" y="8"/>
                    <a:pt x="12" y="5"/>
                  </a:cubicBezTo>
                  <a:cubicBezTo>
                    <a:pt x="12" y="1"/>
                    <a:pt x="9" y="0"/>
                    <a:pt x="5" y="0"/>
                  </a:cubicBezTo>
                  <a:cubicBezTo>
                    <a:pt x="5" y="0"/>
                    <a:pt x="5" y="0"/>
                    <a:pt x="5" y="0"/>
                  </a:cubicBezTo>
                  <a:cubicBezTo>
                    <a:pt x="2" y="0"/>
                    <a:pt x="0" y="3"/>
                    <a:pt x="0" y="6"/>
                  </a:cubicBezTo>
                  <a:cubicBezTo>
                    <a:pt x="0" y="10"/>
                    <a:pt x="4" y="12"/>
                    <a:pt x="8" y="12"/>
                  </a:cubicBezTo>
                  <a:close/>
                  <a:moveTo>
                    <a:pt x="7" y="9"/>
                  </a:moveTo>
                  <a:cubicBezTo>
                    <a:pt x="5" y="10"/>
                    <a:pt x="3" y="9"/>
                    <a:pt x="2" y="6"/>
                  </a:cubicBezTo>
                  <a:cubicBezTo>
                    <a:pt x="2" y="6"/>
                    <a:pt x="2" y="6"/>
                    <a:pt x="3" y="6"/>
                  </a:cubicBezTo>
                  <a:cubicBezTo>
                    <a:pt x="4" y="5"/>
                    <a:pt x="5" y="5"/>
                    <a:pt x="7" y="4"/>
                  </a:cubicBezTo>
                  <a:cubicBezTo>
                    <a:pt x="6" y="5"/>
                    <a:pt x="4" y="6"/>
                    <a:pt x="3" y="7"/>
                  </a:cubicBezTo>
                  <a:cubicBezTo>
                    <a:pt x="3" y="8"/>
                    <a:pt x="3" y="8"/>
                    <a:pt x="4" y="8"/>
                  </a:cubicBezTo>
                  <a:cubicBezTo>
                    <a:pt x="5" y="7"/>
                    <a:pt x="6" y="6"/>
                    <a:pt x="8" y="5"/>
                  </a:cubicBezTo>
                  <a:cubicBezTo>
                    <a:pt x="7" y="6"/>
                    <a:pt x="6" y="7"/>
                    <a:pt x="5" y="9"/>
                  </a:cubicBezTo>
                  <a:cubicBezTo>
                    <a:pt x="5" y="9"/>
                    <a:pt x="5" y="9"/>
                    <a:pt x="5" y="9"/>
                  </a:cubicBezTo>
                  <a:cubicBezTo>
                    <a:pt x="7" y="8"/>
                    <a:pt x="8" y="7"/>
                    <a:pt x="9" y="7"/>
                  </a:cubicBezTo>
                  <a:cubicBezTo>
                    <a:pt x="9" y="8"/>
                    <a:pt x="8" y="8"/>
                    <a:pt x="8" y="9"/>
                  </a:cubicBezTo>
                  <a:cubicBezTo>
                    <a:pt x="8" y="9"/>
                    <a:pt x="8" y="9"/>
                    <a:pt x="8" y="9"/>
                  </a:cubicBezTo>
                  <a:cubicBezTo>
                    <a:pt x="8" y="9"/>
                    <a:pt x="8" y="9"/>
                    <a:pt x="7" y="9"/>
                  </a:cubicBezTo>
                  <a:close/>
                  <a:moveTo>
                    <a:pt x="8" y="9"/>
                  </a:moveTo>
                  <a:cubicBezTo>
                    <a:pt x="9" y="8"/>
                    <a:pt x="10" y="8"/>
                    <a:pt x="10" y="7"/>
                  </a:cubicBezTo>
                  <a:cubicBezTo>
                    <a:pt x="10" y="7"/>
                    <a:pt x="10" y="6"/>
                    <a:pt x="10" y="6"/>
                  </a:cubicBezTo>
                  <a:cubicBezTo>
                    <a:pt x="8" y="7"/>
                    <a:pt x="7" y="7"/>
                    <a:pt x="6" y="8"/>
                  </a:cubicBezTo>
                  <a:cubicBezTo>
                    <a:pt x="7" y="7"/>
                    <a:pt x="8" y="6"/>
                    <a:pt x="9" y="5"/>
                  </a:cubicBezTo>
                  <a:cubicBezTo>
                    <a:pt x="9" y="4"/>
                    <a:pt x="9" y="4"/>
                    <a:pt x="9" y="4"/>
                  </a:cubicBezTo>
                  <a:cubicBezTo>
                    <a:pt x="7" y="5"/>
                    <a:pt x="6" y="5"/>
                    <a:pt x="5" y="6"/>
                  </a:cubicBezTo>
                  <a:cubicBezTo>
                    <a:pt x="6" y="5"/>
                    <a:pt x="7" y="4"/>
                    <a:pt x="8" y="3"/>
                  </a:cubicBezTo>
                  <a:cubicBezTo>
                    <a:pt x="8" y="3"/>
                    <a:pt x="8" y="3"/>
                    <a:pt x="8" y="3"/>
                  </a:cubicBezTo>
                  <a:cubicBezTo>
                    <a:pt x="7" y="3"/>
                    <a:pt x="6" y="4"/>
                    <a:pt x="4" y="5"/>
                  </a:cubicBezTo>
                  <a:cubicBezTo>
                    <a:pt x="5" y="4"/>
                    <a:pt x="6" y="3"/>
                    <a:pt x="7" y="2"/>
                  </a:cubicBezTo>
                  <a:cubicBezTo>
                    <a:pt x="11" y="2"/>
                    <a:pt x="12" y="8"/>
                    <a:pt x="8" y="9"/>
                  </a:cubicBezTo>
                  <a:close/>
                  <a:moveTo>
                    <a:pt x="5" y="2"/>
                  </a:moveTo>
                  <a:cubicBezTo>
                    <a:pt x="4" y="3"/>
                    <a:pt x="4" y="3"/>
                    <a:pt x="3" y="3"/>
                  </a:cubicBezTo>
                  <a:cubicBezTo>
                    <a:pt x="4" y="3"/>
                    <a:pt x="4" y="2"/>
                    <a:pt x="5" y="2"/>
                  </a:cubicBezTo>
                  <a:close/>
                  <a:moveTo>
                    <a:pt x="3" y="3"/>
                  </a:moveTo>
                  <a:cubicBezTo>
                    <a:pt x="3" y="4"/>
                    <a:pt x="3" y="4"/>
                    <a:pt x="3" y="4"/>
                  </a:cubicBezTo>
                  <a:cubicBezTo>
                    <a:pt x="4" y="3"/>
                    <a:pt x="5" y="3"/>
                    <a:pt x="6" y="2"/>
                  </a:cubicBezTo>
                  <a:cubicBezTo>
                    <a:pt x="5" y="3"/>
                    <a:pt x="4" y="5"/>
                    <a:pt x="2" y="6"/>
                  </a:cubicBezTo>
                  <a:cubicBezTo>
                    <a:pt x="2" y="6"/>
                    <a:pt x="2" y="6"/>
                    <a:pt x="2" y="6"/>
                  </a:cubicBezTo>
                  <a:cubicBezTo>
                    <a:pt x="2" y="5"/>
                    <a:pt x="2" y="4"/>
                    <a:pt x="3" y="3"/>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264"/>
            <p:cNvSpPr>
              <a:spLocks noEditPoints="1"/>
            </p:cNvSpPr>
            <p:nvPr/>
          </p:nvSpPr>
          <p:spPr bwMode="auto">
            <a:xfrm>
              <a:off x="8210796" y="6478022"/>
              <a:ext cx="166688" cy="157163"/>
            </a:xfrm>
            <a:custGeom>
              <a:avLst/>
              <a:gdLst>
                <a:gd name="T0" fmla="*/ 31 w 39"/>
                <a:gd name="T1" fmla="*/ 0 h 37"/>
                <a:gd name="T2" fmla="*/ 9 w 39"/>
                <a:gd name="T3" fmla="*/ 1 h 37"/>
                <a:gd name="T4" fmla="*/ 8 w 39"/>
                <a:gd name="T5" fmla="*/ 1 h 37"/>
                <a:gd name="T6" fmla="*/ 11 w 39"/>
                <a:gd name="T7" fmla="*/ 20 h 37"/>
                <a:gd name="T8" fmla="*/ 8 w 39"/>
                <a:gd name="T9" fmla="*/ 37 h 37"/>
                <a:gd name="T10" fmla="*/ 29 w 39"/>
                <a:gd name="T11" fmla="*/ 36 h 37"/>
                <a:gd name="T12" fmla="*/ 38 w 39"/>
                <a:gd name="T13" fmla="*/ 28 h 37"/>
                <a:gd name="T14" fmla="*/ 38 w 39"/>
                <a:gd name="T15" fmla="*/ 9 h 37"/>
                <a:gd name="T16" fmla="*/ 28 w 39"/>
                <a:gd name="T17" fmla="*/ 33 h 37"/>
                <a:gd name="T18" fmla="*/ 26 w 39"/>
                <a:gd name="T19" fmla="*/ 31 h 37"/>
                <a:gd name="T20" fmla="*/ 25 w 39"/>
                <a:gd name="T21" fmla="*/ 29 h 37"/>
                <a:gd name="T22" fmla="*/ 23 w 39"/>
                <a:gd name="T23" fmla="*/ 27 h 37"/>
                <a:gd name="T24" fmla="*/ 23 w 39"/>
                <a:gd name="T25" fmla="*/ 27 h 37"/>
                <a:gd name="T26" fmla="*/ 23 w 39"/>
                <a:gd name="T27" fmla="*/ 27 h 37"/>
                <a:gd name="T28" fmla="*/ 26 w 39"/>
                <a:gd name="T29" fmla="*/ 20 h 37"/>
                <a:gd name="T30" fmla="*/ 32 w 39"/>
                <a:gd name="T31" fmla="*/ 31 h 37"/>
                <a:gd name="T32" fmla="*/ 29 w 39"/>
                <a:gd name="T33" fmla="*/ 31 h 37"/>
                <a:gd name="T34" fmla="*/ 31 w 39"/>
                <a:gd name="T35" fmla="*/ 24 h 37"/>
                <a:gd name="T36" fmla="*/ 30 w 39"/>
                <a:gd name="T37" fmla="*/ 23 h 37"/>
                <a:gd name="T38" fmla="*/ 32 w 39"/>
                <a:gd name="T39" fmla="*/ 31 h 37"/>
                <a:gd name="T40" fmla="*/ 27 w 39"/>
                <a:gd name="T41" fmla="*/ 20 h 37"/>
                <a:gd name="T42" fmla="*/ 26 w 39"/>
                <a:gd name="T43" fmla="*/ 19 h 37"/>
                <a:gd name="T44" fmla="*/ 26 w 39"/>
                <a:gd name="T45" fmla="*/ 19 h 37"/>
                <a:gd name="T46" fmla="*/ 25 w 39"/>
                <a:gd name="T47" fmla="*/ 18 h 37"/>
                <a:gd name="T48" fmla="*/ 26 w 39"/>
                <a:gd name="T49" fmla="*/ 13 h 37"/>
                <a:gd name="T50" fmla="*/ 20 w 39"/>
                <a:gd name="T51" fmla="*/ 19 h 37"/>
                <a:gd name="T52" fmla="*/ 10 w 39"/>
                <a:gd name="T53" fmla="*/ 24 h 37"/>
                <a:gd name="T54" fmla="*/ 16 w 39"/>
                <a:gd name="T55" fmla="*/ 20 h 37"/>
                <a:gd name="T56" fmla="*/ 13 w 39"/>
                <a:gd name="T57" fmla="*/ 12 h 37"/>
                <a:gd name="T58" fmla="*/ 13 w 39"/>
                <a:gd name="T59" fmla="*/ 10 h 37"/>
                <a:gd name="T60" fmla="*/ 9 w 39"/>
                <a:gd name="T61" fmla="*/ 7 h 37"/>
                <a:gd name="T62" fmla="*/ 7 w 39"/>
                <a:gd name="T63" fmla="*/ 12 h 37"/>
                <a:gd name="T64" fmla="*/ 7 w 39"/>
                <a:gd name="T65" fmla="*/ 6 h 37"/>
                <a:gd name="T66" fmla="*/ 8 w 39"/>
                <a:gd name="T67" fmla="*/ 3 h 37"/>
                <a:gd name="T68" fmla="*/ 11 w 39"/>
                <a:gd name="T69" fmla="*/ 8 h 37"/>
                <a:gd name="T70" fmla="*/ 10 w 39"/>
                <a:gd name="T71" fmla="*/ 6 h 37"/>
                <a:gd name="T72" fmla="*/ 7 w 39"/>
                <a:gd name="T73" fmla="*/ 12 h 37"/>
                <a:gd name="T74" fmla="*/ 14 w 39"/>
                <a:gd name="T75" fmla="*/ 11 h 37"/>
                <a:gd name="T76" fmla="*/ 16 w 39"/>
                <a:gd name="T77" fmla="*/ 12 h 37"/>
                <a:gd name="T78" fmla="*/ 16 w 39"/>
                <a:gd name="T79" fmla="*/ 12 h 37"/>
                <a:gd name="T80" fmla="*/ 16 w 39"/>
                <a:gd name="T81" fmla="*/ 12 h 37"/>
                <a:gd name="T82" fmla="*/ 31 w 39"/>
                <a:gd name="T83" fmla="*/ 4 h 37"/>
                <a:gd name="T84" fmla="*/ 15 w 39"/>
                <a:gd name="T85" fmla="*/ 17 h 37"/>
                <a:gd name="T86" fmla="*/ 19 w 39"/>
                <a:gd name="T87" fmla="*/ 14 h 37"/>
                <a:gd name="T88" fmla="*/ 14 w 39"/>
                <a:gd name="T89" fmla="*/ 20 h 37"/>
                <a:gd name="T90" fmla="*/ 20 w 39"/>
                <a:gd name="T91" fmla="*/ 14 h 37"/>
                <a:gd name="T92" fmla="*/ 32 w 39"/>
                <a:gd name="T93" fmla="*/ 4 h 37"/>
                <a:gd name="T94" fmla="*/ 28 w 39"/>
                <a:gd name="T95" fmla="*/ 8 h 37"/>
                <a:gd name="T96" fmla="*/ 13 w 39"/>
                <a:gd name="T97" fmla="*/ 19 h 37"/>
                <a:gd name="T98" fmla="*/ 13 w 39"/>
                <a:gd name="T99" fmla="*/ 18 h 37"/>
                <a:gd name="T100" fmla="*/ 13 w 39"/>
                <a:gd name="T101" fmla="*/ 26 h 37"/>
                <a:gd name="T102" fmla="*/ 10 w 39"/>
                <a:gd name="T103" fmla="*/ 30 h 37"/>
                <a:gd name="T104" fmla="*/ 19 w 39"/>
                <a:gd name="T105" fmla="*/ 18 h 37"/>
                <a:gd name="T106" fmla="*/ 18 w 39"/>
                <a:gd name="T107" fmla="*/ 18 h 37"/>
                <a:gd name="T108" fmla="*/ 14 w 39"/>
                <a:gd name="T109" fmla="*/ 13 h 37"/>
                <a:gd name="T110" fmla="*/ 8 w 39"/>
                <a:gd name="T111" fmla="*/ 34 h 37"/>
                <a:gd name="T112" fmla="*/ 31 w 39"/>
                <a:gd name="T113" fmla="*/ 12 h 37"/>
                <a:gd name="T114" fmla="*/ 19 w 39"/>
                <a:gd name="T115" fmla="*/ 24 h 37"/>
                <a:gd name="T116" fmla="*/ 29 w 39"/>
                <a:gd name="T1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37">
                  <a:moveTo>
                    <a:pt x="38" y="7"/>
                  </a:moveTo>
                  <a:cubicBezTo>
                    <a:pt x="36" y="5"/>
                    <a:pt x="33" y="3"/>
                    <a:pt x="31" y="1"/>
                  </a:cubicBezTo>
                  <a:cubicBezTo>
                    <a:pt x="31" y="1"/>
                    <a:pt x="31" y="1"/>
                    <a:pt x="31" y="0"/>
                  </a:cubicBezTo>
                  <a:cubicBezTo>
                    <a:pt x="31" y="0"/>
                    <a:pt x="31" y="0"/>
                    <a:pt x="31" y="0"/>
                  </a:cubicBezTo>
                  <a:cubicBezTo>
                    <a:pt x="31" y="0"/>
                    <a:pt x="31" y="0"/>
                    <a:pt x="31" y="0"/>
                  </a:cubicBezTo>
                  <a:cubicBezTo>
                    <a:pt x="31" y="0"/>
                    <a:pt x="30" y="0"/>
                    <a:pt x="30" y="1"/>
                  </a:cubicBezTo>
                  <a:cubicBezTo>
                    <a:pt x="26" y="4"/>
                    <a:pt x="22" y="8"/>
                    <a:pt x="18" y="12"/>
                  </a:cubicBezTo>
                  <a:cubicBezTo>
                    <a:pt x="15" y="8"/>
                    <a:pt x="12" y="4"/>
                    <a:pt x="9" y="1"/>
                  </a:cubicBezTo>
                  <a:cubicBezTo>
                    <a:pt x="9" y="1"/>
                    <a:pt x="9" y="1"/>
                    <a:pt x="9" y="1"/>
                  </a:cubicBezTo>
                  <a:cubicBezTo>
                    <a:pt x="9" y="1"/>
                    <a:pt x="9" y="1"/>
                    <a:pt x="9" y="1"/>
                  </a:cubicBezTo>
                  <a:cubicBezTo>
                    <a:pt x="9" y="1"/>
                    <a:pt x="9" y="1"/>
                    <a:pt x="9" y="1"/>
                  </a:cubicBezTo>
                  <a:cubicBezTo>
                    <a:pt x="8" y="1"/>
                    <a:pt x="8" y="1"/>
                    <a:pt x="8" y="1"/>
                  </a:cubicBezTo>
                  <a:cubicBezTo>
                    <a:pt x="5" y="3"/>
                    <a:pt x="3" y="5"/>
                    <a:pt x="0" y="6"/>
                  </a:cubicBezTo>
                  <a:cubicBezTo>
                    <a:pt x="0" y="7"/>
                    <a:pt x="0" y="7"/>
                    <a:pt x="0" y="7"/>
                  </a:cubicBezTo>
                  <a:cubicBezTo>
                    <a:pt x="0" y="7"/>
                    <a:pt x="0" y="8"/>
                    <a:pt x="0" y="8"/>
                  </a:cubicBezTo>
                  <a:cubicBezTo>
                    <a:pt x="4" y="12"/>
                    <a:pt x="7" y="16"/>
                    <a:pt x="11" y="20"/>
                  </a:cubicBezTo>
                  <a:cubicBezTo>
                    <a:pt x="8" y="23"/>
                    <a:pt x="4" y="26"/>
                    <a:pt x="1" y="29"/>
                  </a:cubicBezTo>
                  <a:cubicBezTo>
                    <a:pt x="1" y="30"/>
                    <a:pt x="1" y="30"/>
                    <a:pt x="1" y="30"/>
                  </a:cubicBezTo>
                  <a:cubicBezTo>
                    <a:pt x="1" y="30"/>
                    <a:pt x="1" y="31"/>
                    <a:pt x="1" y="31"/>
                  </a:cubicBezTo>
                  <a:cubicBezTo>
                    <a:pt x="3" y="33"/>
                    <a:pt x="5" y="35"/>
                    <a:pt x="8" y="37"/>
                  </a:cubicBezTo>
                  <a:cubicBezTo>
                    <a:pt x="8" y="37"/>
                    <a:pt x="8" y="37"/>
                    <a:pt x="8" y="37"/>
                  </a:cubicBezTo>
                  <a:cubicBezTo>
                    <a:pt x="8" y="37"/>
                    <a:pt x="9" y="37"/>
                    <a:pt x="9" y="36"/>
                  </a:cubicBezTo>
                  <a:cubicBezTo>
                    <a:pt x="12" y="33"/>
                    <a:pt x="16" y="30"/>
                    <a:pt x="19" y="26"/>
                  </a:cubicBezTo>
                  <a:cubicBezTo>
                    <a:pt x="23" y="29"/>
                    <a:pt x="25" y="33"/>
                    <a:pt x="29" y="36"/>
                  </a:cubicBezTo>
                  <a:cubicBezTo>
                    <a:pt x="29" y="36"/>
                    <a:pt x="29" y="36"/>
                    <a:pt x="29" y="37"/>
                  </a:cubicBezTo>
                  <a:cubicBezTo>
                    <a:pt x="30" y="37"/>
                    <a:pt x="30" y="37"/>
                    <a:pt x="30" y="36"/>
                  </a:cubicBezTo>
                  <a:cubicBezTo>
                    <a:pt x="33" y="34"/>
                    <a:pt x="36" y="32"/>
                    <a:pt x="38" y="29"/>
                  </a:cubicBezTo>
                  <a:cubicBezTo>
                    <a:pt x="38" y="29"/>
                    <a:pt x="38" y="29"/>
                    <a:pt x="38" y="28"/>
                  </a:cubicBezTo>
                  <a:cubicBezTo>
                    <a:pt x="38" y="28"/>
                    <a:pt x="38" y="28"/>
                    <a:pt x="38" y="28"/>
                  </a:cubicBezTo>
                  <a:cubicBezTo>
                    <a:pt x="34" y="25"/>
                    <a:pt x="31" y="21"/>
                    <a:pt x="28" y="18"/>
                  </a:cubicBezTo>
                  <a:cubicBezTo>
                    <a:pt x="31" y="15"/>
                    <a:pt x="35" y="12"/>
                    <a:pt x="38" y="9"/>
                  </a:cubicBezTo>
                  <a:cubicBezTo>
                    <a:pt x="38" y="9"/>
                    <a:pt x="38" y="9"/>
                    <a:pt x="38" y="9"/>
                  </a:cubicBezTo>
                  <a:cubicBezTo>
                    <a:pt x="39" y="8"/>
                    <a:pt x="39" y="8"/>
                    <a:pt x="38" y="7"/>
                  </a:cubicBezTo>
                  <a:close/>
                  <a:moveTo>
                    <a:pt x="29" y="33"/>
                  </a:moveTo>
                  <a:cubicBezTo>
                    <a:pt x="29" y="33"/>
                    <a:pt x="29" y="33"/>
                    <a:pt x="29" y="33"/>
                  </a:cubicBezTo>
                  <a:cubicBezTo>
                    <a:pt x="28" y="33"/>
                    <a:pt x="28" y="33"/>
                    <a:pt x="28" y="33"/>
                  </a:cubicBezTo>
                  <a:cubicBezTo>
                    <a:pt x="29" y="32"/>
                    <a:pt x="29" y="31"/>
                    <a:pt x="30" y="31"/>
                  </a:cubicBezTo>
                  <a:cubicBezTo>
                    <a:pt x="31" y="30"/>
                    <a:pt x="32" y="29"/>
                    <a:pt x="33" y="29"/>
                  </a:cubicBezTo>
                  <a:cubicBezTo>
                    <a:pt x="31" y="30"/>
                    <a:pt x="30" y="32"/>
                    <a:pt x="29" y="33"/>
                  </a:cubicBezTo>
                  <a:close/>
                  <a:moveTo>
                    <a:pt x="26" y="31"/>
                  </a:moveTo>
                  <a:cubicBezTo>
                    <a:pt x="28" y="29"/>
                    <a:pt x="30" y="28"/>
                    <a:pt x="31" y="27"/>
                  </a:cubicBezTo>
                  <a:cubicBezTo>
                    <a:pt x="30" y="28"/>
                    <a:pt x="28" y="30"/>
                    <a:pt x="27" y="32"/>
                  </a:cubicBezTo>
                  <a:cubicBezTo>
                    <a:pt x="27" y="32"/>
                    <a:pt x="27" y="31"/>
                    <a:pt x="26" y="31"/>
                  </a:cubicBezTo>
                  <a:close/>
                  <a:moveTo>
                    <a:pt x="25" y="29"/>
                  </a:moveTo>
                  <a:cubicBezTo>
                    <a:pt x="27" y="28"/>
                    <a:pt x="29" y="27"/>
                    <a:pt x="29" y="26"/>
                  </a:cubicBezTo>
                  <a:cubicBezTo>
                    <a:pt x="28" y="27"/>
                    <a:pt x="27" y="29"/>
                    <a:pt x="26" y="30"/>
                  </a:cubicBezTo>
                  <a:cubicBezTo>
                    <a:pt x="26" y="30"/>
                    <a:pt x="25" y="30"/>
                    <a:pt x="25" y="29"/>
                  </a:cubicBezTo>
                  <a:close/>
                  <a:moveTo>
                    <a:pt x="23" y="27"/>
                  </a:moveTo>
                  <a:cubicBezTo>
                    <a:pt x="25" y="26"/>
                    <a:pt x="27" y="25"/>
                    <a:pt x="29" y="23"/>
                  </a:cubicBezTo>
                  <a:cubicBezTo>
                    <a:pt x="29" y="23"/>
                    <a:pt x="27" y="25"/>
                    <a:pt x="27" y="25"/>
                  </a:cubicBezTo>
                  <a:cubicBezTo>
                    <a:pt x="26" y="27"/>
                    <a:pt x="26" y="28"/>
                    <a:pt x="25" y="29"/>
                  </a:cubicBezTo>
                  <a:cubicBezTo>
                    <a:pt x="24" y="28"/>
                    <a:pt x="24" y="28"/>
                    <a:pt x="23" y="27"/>
                  </a:cubicBezTo>
                  <a:close/>
                  <a:moveTo>
                    <a:pt x="22" y="25"/>
                  </a:moveTo>
                  <a:cubicBezTo>
                    <a:pt x="23" y="24"/>
                    <a:pt x="25" y="23"/>
                    <a:pt x="27" y="22"/>
                  </a:cubicBezTo>
                  <a:cubicBezTo>
                    <a:pt x="26" y="22"/>
                    <a:pt x="25" y="24"/>
                    <a:pt x="25" y="25"/>
                  </a:cubicBezTo>
                  <a:cubicBezTo>
                    <a:pt x="24" y="25"/>
                    <a:pt x="24" y="26"/>
                    <a:pt x="23" y="27"/>
                  </a:cubicBezTo>
                  <a:cubicBezTo>
                    <a:pt x="22" y="26"/>
                    <a:pt x="22" y="26"/>
                    <a:pt x="22" y="25"/>
                  </a:cubicBezTo>
                  <a:close/>
                  <a:moveTo>
                    <a:pt x="20" y="24"/>
                  </a:moveTo>
                  <a:cubicBezTo>
                    <a:pt x="20" y="24"/>
                    <a:pt x="20" y="24"/>
                    <a:pt x="20" y="24"/>
                  </a:cubicBezTo>
                  <a:cubicBezTo>
                    <a:pt x="22" y="23"/>
                    <a:pt x="24" y="21"/>
                    <a:pt x="26" y="20"/>
                  </a:cubicBezTo>
                  <a:cubicBezTo>
                    <a:pt x="25" y="20"/>
                    <a:pt x="24" y="22"/>
                    <a:pt x="23" y="23"/>
                  </a:cubicBezTo>
                  <a:cubicBezTo>
                    <a:pt x="22" y="23"/>
                    <a:pt x="22" y="24"/>
                    <a:pt x="21" y="25"/>
                  </a:cubicBezTo>
                  <a:cubicBezTo>
                    <a:pt x="21" y="25"/>
                    <a:pt x="20" y="24"/>
                    <a:pt x="20" y="24"/>
                  </a:cubicBezTo>
                  <a:close/>
                  <a:moveTo>
                    <a:pt x="32" y="31"/>
                  </a:moveTo>
                  <a:cubicBezTo>
                    <a:pt x="32" y="30"/>
                    <a:pt x="33" y="29"/>
                    <a:pt x="34" y="28"/>
                  </a:cubicBezTo>
                  <a:cubicBezTo>
                    <a:pt x="34" y="28"/>
                    <a:pt x="34" y="28"/>
                    <a:pt x="34" y="28"/>
                  </a:cubicBezTo>
                  <a:cubicBezTo>
                    <a:pt x="32" y="28"/>
                    <a:pt x="31" y="29"/>
                    <a:pt x="30" y="30"/>
                  </a:cubicBezTo>
                  <a:cubicBezTo>
                    <a:pt x="29" y="31"/>
                    <a:pt x="28" y="33"/>
                    <a:pt x="29" y="31"/>
                  </a:cubicBezTo>
                  <a:cubicBezTo>
                    <a:pt x="30" y="29"/>
                    <a:pt x="31" y="28"/>
                    <a:pt x="32" y="26"/>
                  </a:cubicBezTo>
                  <a:cubicBezTo>
                    <a:pt x="33" y="26"/>
                    <a:pt x="32" y="26"/>
                    <a:pt x="32" y="26"/>
                  </a:cubicBezTo>
                  <a:cubicBezTo>
                    <a:pt x="30" y="27"/>
                    <a:pt x="28" y="29"/>
                    <a:pt x="26" y="30"/>
                  </a:cubicBezTo>
                  <a:cubicBezTo>
                    <a:pt x="27" y="29"/>
                    <a:pt x="30" y="26"/>
                    <a:pt x="31" y="24"/>
                  </a:cubicBezTo>
                  <a:cubicBezTo>
                    <a:pt x="31" y="24"/>
                    <a:pt x="31" y="24"/>
                    <a:pt x="31" y="24"/>
                  </a:cubicBezTo>
                  <a:cubicBezTo>
                    <a:pt x="29" y="25"/>
                    <a:pt x="28" y="26"/>
                    <a:pt x="26" y="28"/>
                  </a:cubicBezTo>
                  <a:cubicBezTo>
                    <a:pt x="24" y="30"/>
                    <a:pt x="27" y="27"/>
                    <a:pt x="27" y="27"/>
                  </a:cubicBezTo>
                  <a:cubicBezTo>
                    <a:pt x="28" y="25"/>
                    <a:pt x="29" y="24"/>
                    <a:pt x="30" y="23"/>
                  </a:cubicBezTo>
                  <a:cubicBezTo>
                    <a:pt x="30" y="23"/>
                    <a:pt x="30" y="23"/>
                    <a:pt x="30" y="23"/>
                  </a:cubicBezTo>
                  <a:cubicBezTo>
                    <a:pt x="31" y="25"/>
                    <a:pt x="33" y="27"/>
                    <a:pt x="35" y="29"/>
                  </a:cubicBezTo>
                  <a:cubicBezTo>
                    <a:pt x="34" y="30"/>
                    <a:pt x="33" y="30"/>
                    <a:pt x="31" y="31"/>
                  </a:cubicBezTo>
                  <a:cubicBezTo>
                    <a:pt x="28" y="34"/>
                    <a:pt x="31" y="32"/>
                    <a:pt x="32" y="31"/>
                  </a:cubicBezTo>
                  <a:close/>
                  <a:moveTo>
                    <a:pt x="29" y="22"/>
                  </a:moveTo>
                  <a:cubicBezTo>
                    <a:pt x="28" y="23"/>
                    <a:pt x="27" y="24"/>
                    <a:pt x="26" y="25"/>
                  </a:cubicBezTo>
                  <a:cubicBezTo>
                    <a:pt x="25" y="26"/>
                    <a:pt x="22" y="28"/>
                    <a:pt x="24" y="26"/>
                  </a:cubicBezTo>
                  <a:cubicBezTo>
                    <a:pt x="26" y="24"/>
                    <a:pt x="27" y="23"/>
                    <a:pt x="27" y="20"/>
                  </a:cubicBezTo>
                  <a:cubicBezTo>
                    <a:pt x="28" y="20"/>
                    <a:pt x="27" y="20"/>
                    <a:pt x="27" y="20"/>
                  </a:cubicBezTo>
                  <a:cubicBezTo>
                    <a:pt x="26" y="22"/>
                    <a:pt x="24" y="23"/>
                    <a:pt x="23" y="24"/>
                  </a:cubicBezTo>
                  <a:cubicBezTo>
                    <a:pt x="21" y="26"/>
                    <a:pt x="22" y="24"/>
                    <a:pt x="23" y="24"/>
                  </a:cubicBezTo>
                  <a:cubicBezTo>
                    <a:pt x="24" y="22"/>
                    <a:pt x="26" y="21"/>
                    <a:pt x="26" y="19"/>
                  </a:cubicBezTo>
                  <a:cubicBezTo>
                    <a:pt x="27" y="20"/>
                    <a:pt x="28" y="21"/>
                    <a:pt x="29" y="22"/>
                  </a:cubicBezTo>
                  <a:cubicBezTo>
                    <a:pt x="29" y="22"/>
                    <a:pt x="29" y="22"/>
                    <a:pt x="29" y="22"/>
                  </a:cubicBezTo>
                  <a:close/>
                  <a:moveTo>
                    <a:pt x="26" y="19"/>
                  </a:moveTo>
                  <a:cubicBezTo>
                    <a:pt x="26" y="19"/>
                    <a:pt x="26" y="19"/>
                    <a:pt x="26" y="19"/>
                  </a:cubicBezTo>
                  <a:cubicBezTo>
                    <a:pt x="24" y="20"/>
                    <a:pt x="22" y="22"/>
                    <a:pt x="20" y="23"/>
                  </a:cubicBezTo>
                  <a:cubicBezTo>
                    <a:pt x="20" y="23"/>
                    <a:pt x="21" y="23"/>
                    <a:pt x="21" y="23"/>
                  </a:cubicBezTo>
                  <a:cubicBezTo>
                    <a:pt x="22" y="21"/>
                    <a:pt x="23" y="20"/>
                    <a:pt x="24" y="19"/>
                  </a:cubicBezTo>
                  <a:cubicBezTo>
                    <a:pt x="24" y="19"/>
                    <a:pt x="25" y="18"/>
                    <a:pt x="25" y="18"/>
                  </a:cubicBezTo>
                  <a:cubicBezTo>
                    <a:pt x="25" y="18"/>
                    <a:pt x="26" y="18"/>
                    <a:pt x="26" y="19"/>
                  </a:cubicBezTo>
                  <a:close/>
                  <a:moveTo>
                    <a:pt x="5" y="32"/>
                  </a:moveTo>
                  <a:cubicBezTo>
                    <a:pt x="9" y="28"/>
                    <a:pt x="14" y="24"/>
                    <a:pt x="18" y="20"/>
                  </a:cubicBezTo>
                  <a:cubicBezTo>
                    <a:pt x="20" y="17"/>
                    <a:pt x="23" y="15"/>
                    <a:pt x="26" y="13"/>
                  </a:cubicBezTo>
                  <a:cubicBezTo>
                    <a:pt x="28" y="12"/>
                    <a:pt x="30" y="9"/>
                    <a:pt x="32" y="8"/>
                  </a:cubicBezTo>
                  <a:cubicBezTo>
                    <a:pt x="34" y="6"/>
                    <a:pt x="31" y="9"/>
                    <a:pt x="30" y="9"/>
                  </a:cubicBezTo>
                  <a:cubicBezTo>
                    <a:pt x="29" y="11"/>
                    <a:pt x="28" y="12"/>
                    <a:pt x="27" y="13"/>
                  </a:cubicBezTo>
                  <a:cubicBezTo>
                    <a:pt x="25" y="15"/>
                    <a:pt x="22" y="17"/>
                    <a:pt x="20" y="19"/>
                  </a:cubicBezTo>
                  <a:cubicBezTo>
                    <a:pt x="15" y="24"/>
                    <a:pt x="11" y="28"/>
                    <a:pt x="6" y="33"/>
                  </a:cubicBezTo>
                  <a:cubicBezTo>
                    <a:pt x="6" y="33"/>
                    <a:pt x="5" y="32"/>
                    <a:pt x="5" y="32"/>
                  </a:cubicBezTo>
                  <a:close/>
                  <a:moveTo>
                    <a:pt x="4" y="30"/>
                  </a:moveTo>
                  <a:cubicBezTo>
                    <a:pt x="6" y="28"/>
                    <a:pt x="8" y="26"/>
                    <a:pt x="10" y="24"/>
                  </a:cubicBezTo>
                  <a:cubicBezTo>
                    <a:pt x="10" y="24"/>
                    <a:pt x="11" y="23"/>
                    <a:pt x="11" y="23"/>
                  </a:cubicBezTo>
                  <a:cubicBezTo>
                    <a:pt x="13" y="21"/>
                    <a:pt x="15" y="19"/>
                    <a:pt x="17" y="17"/>
                  </a:cubicBezTo>
                  <a:cubicBezTo>
                    <a:pt x="19" y="15"/>
                    <a:pt x="21" y="14"/>
                    <a:pt x="23" y="13"/>
                  </a:cubicBezTo>
                  <a:cubicBezTo>
                    <a:pt x="21" y="15"/>
                    <a:pt x="18" y="17"/>
                    <a:pt x="16" y="20"/>
                  </a:cubicBezTo>
                  <a:cubicBezTo>
                    <a:pt x="12" y="24"/>
                    <a:pt x="7" y="26"/>
                    <a:pt x="4" y="31"/>
                  </a:cubicBezTo>
                  <a:cubicBezTo>
                    <a:pt x="4" y="31"/>
                    <a:pt x="4" y="31"/>
                    <a:pt x="4" y="30"/>
                  </a:cubicBezTo>
                  <a:close/>
                  <a:moveTo>
                    <a:pt x="8" y="14"/>
                  </a:moveTo>
                  <a:cubicBezTo>
                    <a:pt x="10" y="13"/>
                    <a:pt x="12" y="13"/>
                    <a:pt x="13" y="12"/>
                  </a:cubicBezTo>
                  <a:cubicBezTo>
                    <a:pt x="12" y="13"/>
                    <a:pt x="10" y="13"/>
                    <a:pt x="9" y="15"/>
                  </a:cubicBezTo>
                  <a:cubicBezTo>
                    <a:pt x="9" y="14"/>
                    <a:pt x="9" y="14"/>
                    <a:pt x="8" y="14"/>
                  </a:cubicBezTo>
                  <a:close/>
                  <a:moveTo>
                    <a:pt x="7" y="12"/>
                  </a:moveTo>
                  <a:cubicBezTo>
                    <a:pt x="9" y="12"/>
                    <a:pt x="11" y="11"/>
                    <a:pt x="13" y="10"/>
                  </a:cubicBezTo>
                  <a:cubicBezTo>
                    <a:pt x="11" y="11"/>
                    <a:pt x="9" y="12"/>
                    <a:pt x="8" y="13"/>
                  </a:cubicBezTo>
                  <a:cubicBezTo>
                    <a:pt x="8" y="13"/>
                    <a:pt x="7" y="13"/>
                    <a:pt x="7" y="12"/>
                  </a:cubicBezTo>
                  <a:close/>
                  <a:moveTo>
                    <a:pt x="5" y="10"/>
                  </a:moveTo>
                  <a:cubicBezTo>
                    <a:pt x="6" y="9"/>
                    <a:pt x="8" y="8"/>
                    <a:pt x="9" y="7"/>
                  </a:cubicBezTo>
                  <a:cubicBezTo>
                    <a:pt x="8" y="8"/>
                    <a:pt x="7" y="9"/>
                    <a:pt x="6" y="10"/>
                  </a:cubicBezTo>
                  <a:cubicBezTo>
                    <a:pt x="6" y="11"/>
                    <a:pt x="6" y="11"/>
                    <a:pt x="6" y="11"/>
                  </a:cubicBezTo>
                  <a:cubicBezTo>
                    <a:pt x="8" y="10"/>
                    <a:pt x="9" y="9"/>
                    <a:pt x="11" y="8"/>
                  </a:cubicBezTo>
                  <a:cubicBezTo>
                    <a:pt x="9" y="9"/>
                    <a:pt x="8" y="11"/>
                    <a:pt x="7" y="12"/>
                  </a:cubicBezTo>
                  <a:cubicBezTo>
                    <a:pt x="6" y="11"/>
                    <a:pt x="5" y="10"/>
                    <a:pt x="5" y="10"/>
                  </a:cubicBezTo>
                  <a:close/>
                  <a:moveTo>
                    <a:pt x="3" y="8"/>
                  </a:moveTo>
                  <a:cubicBezTo>
                    <a:pt x="4" y="7"/>
                    <a:pt x="6" y="6"/>
                    <a:pt x="7" y="6"/>
                  </a:cubicBezTo>
                  <a:cubicBezTo>
                    <a:pt x="7" y="6"/>
                    <a:pt x="7" y="6"/>
                    <a:pt x="7" y="6"/>
                  </a:cubicBezTo>
                  <a:cubicBezTo>
                    <a:pt x="6" y="7"/>
                    <a:pt x="5" y="8"/>
                    <a:pt x="4" y="9"/>
                  </a:cubicBezTo>
                  <a:cubicBezTo>
                    <a:pt x="4" y="9"/>
                    <a:pt x="4" y="9"/>
                    <a:pt x="3" y="8"/>
                  </a:cubicBezTo>
                  <a:close/>
                  <a:moveTo>
                    <a:pt x="3" y="8"/>
                  </a:moveTo>
                  <a:cubicBezTo>
                    <a:pt x="5" y="6"/>
                    <a:pt x="6" y="5"/>
                    <a:pt x="8" y="3"/>
                  </a:cubicBezTo>
                  <a:cubicBezTo>
                    <a:pt x="9" y="3"/>
                    <a:pt x="9" y="4"/>
                    <a:pt x="9" y="4"/>
                  </a:cubicBezTo>
                  <a:cubicBezTo>
                    <a:pt x="7" y="5"/>
                    <a:pt x="5" y="6"/>
                    <a:pt x="3" y="8"/>
                  </a:cubicBezTo>
                  <a:cubicBezTo>
                    <a:pt x="3" y="8"/>
                    <a:pt x="3" y="8"/>
                    <a:pt x="3" y="8"/>
                  </a:cubicBezTo>
                  <a:close/>
                  <a:moveTo>
                    <a:pt x="11" y="8"/>
                  </a:moveTo>
                  <a:cubicBezTo>
                    <a:pt x="10" y="8"/>
                    <a:pt x="9" y="9"/>
                    <a:pt x="8" y="10"/>
                  </a:cubicBezTo>
                  <a:cubicBezTo>
                    <a:pt x="7" y="9"/>
                    <a:pt x="8" y="9"/>
                    <a:pt x="8" y="8"/>
                  </a:cubicBezTo>
                  <a:cubicBezTo>
                    <a:pt x="9" y="8"/>
                    <a:pt x="10" y="7"/>
                    <a:pt x="11" y="6"/>
                  </a:cubicBezTo>
                  <a:cubicBezTo>
                    <a:pt x="11" y="6"/>
                    <a:pt x="10" y="6"/>
                    <a:pt x="10" y="6"/>
                  </a:cubicBezTo>
                  <a:cubicBezTo>
                    <a:pt x="8" y="7"/>
                    <a:pt x="7" y="8"/>
                    <a:pt x="5" y="9"/>
                  </a:cubicBezTo>
                  <a:cubicBezTo>
                    <a:pt x="6" y="8"/>
                    <a:pt x="8" y="6"/>
                    <a:pt x="9" y="4"/>
                  </a:cubicBezTo>
                  <a:cubicBezTo>
                    <a:pt x="11" y="6"/>
                    <a:pt x="12" y="7"/>
                    <a:pt x="13" y="9"/>
                  </a:cubicBezTo>
                  <a:cubicBezTo>
                    <a:pt x="11" y="10"/>
                    <a:pt x="9" y="11"/>
                    <a:pt x="7" y="12"/>
                  </a:cubicBezTo>
                  <a:cubicBezTo>
                    <a:pt x="9" y="11"/>
                    <a:pt x="11" y="9"/>
                    <a:pt x="12" y="8"/>
                  </a:cubicBezTo>
                  <a:cubicBezTo>
                    <a:pt x="12" y="8"/>
                    <a:pt x="12" y="7"/>
                    <a:pt x="11" y="8"/>
                  </a:cubicBezTo>
                  <a:close/>
                  <a:moveTo>
                    <a:pt x="14" y="11"/>
                  </a:moveTo>
                  <a:cubicBezTo>
                    <a:pt x="14" y="11"/>
                    <a:pt x="14" y="11"/>
                    <a:pt x="14" y="11"/>
                  </a:cubicBezTo>
                  <a:cubicBezTo>
                    <a:pt x="12" y="12"/>
                    <a:pt x="11" y="12"/>
                    <a:pt x="10" y="13"/>
                  </a:cubicBezTo>
                  <a:cubicBezTo>
                    <a:pt x="7" y="14"/>
                    <a:pt x="10" y="12"/>
                    <a:pt x="11" y="12"/>
                  </a:cubicBezTo>
                  <a:cubicBezTo>
                    <a:pt x="12" y="11"/>
                    <a:pt x="13" y="10"/>
                    <a:pt x="13" y="9"/>
                  </a:cubicBezTo>
                  <a:cubicBezTo>
                    <a:pt x="14" y="10"/>
                    <a:pt x="15" y="11"/>
                    <a:pt x="16" y="12"/>
                  </a:cubicBezTo>
                  <a:cubicBezTo>
                    <a:pt x="16" y="12"/>
                    <a:pt x="16" y="12"/>
                    <a:pt x="15" y="12"/>
                  </a:cubicBezTo>
                  <a:cubicBezTo>
                    <a:pt x="13" y="13"/>
                    <a:pt x="12" y="14"/>
                    <a:pt x="9" y="15"/>
                  </a:cubicBezTo>
                  <a:cubicBezTo>
                    <a:pt x="11" y="14"/>
                    <a:pt x="13" y="13"/>
                    <a:pt x="14" y="11"/>
                  </a:cubicBezTo>
                  <a:close/>
                  <a:moveTo>
                    <a:pt x="16" y="12"/>
                  </a:moveTo>
                  <a:cubicBezTo>
                    <a:pt x="16" y="12"/>
                    <a:pt x="16" y="12"/>
                    <a:pt x="16" y="12"/>
                  </a:cubicBezTo>
                  <a:cubicBezTo>
                    <a:pt x="16" y="12"/>
                    <a:pt x="16" y="13"/>
                    <a:pt x="17" y="13"/>
                  </a:cubicBezTo>
                  <a:cubicBezTo>
                    <a:pt x="15" y="14"/>
                    <a:pt x="13" y="15"/>
                    <a:pt x="12" y="16"/>
                  </a:cubicBezTo>
                  <a:cubicBezTo>
                    <a:pt x="13" y="15"/>
                    <a:pt x="15" y="14"/>
                    <a:pt x="16" y="12"/>
                  </a:cubicBezTo>
                  <a:close/>
                  <a:moveTo>
                    <a:pt x="19" y="14"/>
                  </a:moveTo>
                  <a:cubicBezTo>
                    <a:pt x="23" y="10"/>
                    <a:pt x="26" y="6"/>
                    <a:pt x="31" y="3"/>
                  </a:cubicBezTo>
                  <a:cubicBezTo>
                    <a:pt x="31" y="3"/>
                    <a:pt x="31" y="3"/>
                    <a:pt x="31" y="4"/>
                  </a:cubicBezTo>
                  <a:cubicBezTo>
                    <a:pt x="31" y="4"/>
                    <a:pt x="31" y="4"/>
                    <a:pt x="31" y="4"/>
                  </a:cubicBezTo>
                  <a:cubicBezTo>
                    <a:pt x="27" y="7"/>
                    <a:pt x="23" y="11"/>
                    <a:pt x="19" y="14"/>
                  </a:cubicBezTo>
                  <a:cubicBezTo>
                    <a:pt x="19" y="14"/>
                    <a:pt x="18" y="14"/>
                    <a:pt x="18" y="14"/>
                  </a:cubicBezTo>
                  <a:cubicBezTo>
                    <a:pt x="18" y="15"/>
                    <a:pt x="17" y="15"/>
                    <a:pt x="17" y="15"/>
                  </a:cubicBezTo>
                  <a:cubicBezTo>
                    <a:pt x="16" y="16"/>
                    <a:pt x="16" y="16"/>
                    <a:pt x="15" y="17"/>
                  </a:cubicBezTo>
                  <a:cubicBezTo>
                    <a:pt x="15" y="17"/>
                    <a:pt x="13" y="18"/>
                    <a:pt x="13" y="18"/>
                  </a:cubicBezTo>
                  <a:cubicBezTo>
                    <a:pt x="14" y="16"/>
                    <a:pt x="16" y="15"/>
                    <a:pt x="17" y="14"/>
                  </a:cubicBezTo>
                  <a:cubicBezTo>
                    <a:pt x="17" y="14"/>
                    <a:pt x="17" y="14"/>
                    <a:pt x="17" y="14"/>
                  </a:cubicBezTo>
                  <a:cubicBezTo>
                    <a:pt x="18" y="14"/>
                    <a:pt x="18" y="14"/>
                    <a:pt x="19" y="14"/>
                  </a:cubicBezTo>
                  <a:cubicBezTo>
                    <a:pt x="19" y="14"/>
                    <a:pt x="19" y="14"/>
                    <a:pt x="19" y="14"/>
                  </a:cubicBezTo>
                  <a:close/>
                  <a:moveTo>
                    <a:pt x="26" y="10"/>
                  </a:moveTo>
                  <a:cubicBezTo>
                    <a:pt x="24" y="12"/>
                    <a:pt x="21" y="13"/>
                    <a:pt x="19" y="15"/>
                  </a:cubicBezTo>
                  <a:cubicBezTo>
                    <a:pt x="17" y="17"/>
                    <a:pt x="15" y="18"/>
                    <a:pt x="14" y="20"/>
                  </a:cubicBezTo>
                  <a:cubicBezTo>
                    <a:pt x="14" y="20"/>
                    <a:pt x="14" y="20"/>
                    <a:pt x="14" y="20"/>
                  </a:cubicBezTo>
                  <a:cubicBezTo>
                    <a:pt x="14" y="19"/>
                    <a:pt x="15" y="18"/>
                    <a:pt x="15" y="18"/>
                  </a:cubicBezTo>
                  <a:cubicBezTo>
                    <a:pt x="15" y="18"/>
                    <a:pt x="15" y="18"/>
                    <a:pt x="16" y="17"/>
                  </a:cubicBezTo>
                  <a:cubicBezTo>
                    <a:pt x="17" y="16"/>
                    <a:pt x="19" y="15"/>
                    <a:pt x="20" y="14"/>
                  </a:cubicBezTo>
                  <a:cubicBezTo>
                    <a:pt x="21" y="13"/>
                    <a:pt x="22" y="12"/>
                    <a:pt x="24" y="11"/>
                  </a:cubicBezTo>
                  <a:cubicBezTo>
                    <a:pt x="26" y="9"/>
                    <a:pt x="29" y="6"/>
                    <a:pt x="31" y="4"/>
                  </a:cubicBezTo>
                  <a:cubicBezTo>
                    <a:pt x="31" y="4"/>
                    <a:pt x="31" y="4"/>
                    <a:pt x="31" y="4"/>
                  </a:cubicBezTo>
                  <a:cubicBezTo>
                    <a:pt x="32" y="4"/>
                    <a:pt x="32" y="4"/>
                    <a:pt x="32" y="4"/>
                  </a:cubicBezTo>
                  <a:cubicBezTo>
                    <a:pt x="30" y="6"/>
                    <a:pt x="28" y="8"/>
                    <a:pt x="26" y="10"/>
                  </a:cubicBezTo>
                  <a:close/>
                  <a:moveTo>
                    <a:pt x="30" y="6"/>
                  </a:moveTo>
                  <a:cubicBezTo>
                    <a:pt x="29" y="7"/>
                    <a:pt x="28" y="8"/>
                    <a:pt x="27" y="9"/>
                  </a:cubicBezTo>
                  <a:cubicBezTo>
                    <a:pt x="28" y="9"/>
                    <a:pt x="28" y="9"/>
                    <a:pt x="28" y="8"/>
                  </a:cubicBezTo>
                  <a:cubicBezTo>
                    <a:pt x="29" y="8"/>
                    <a:pt x="33" y="4"/>
                    <a:pt x="30" y="6"/>
                  </a:cubicBezTo>
                  <a:close/>
                  <a:moveTo>
                    <a:pt x="13" y="19"/>
                  </a:moveTo>
                  <a:cubicBezTo>
                    <a:pt x="13" y="19"/>
                    <a:pt x="14" y="19"/>
                    <a:pt x="14" y="19"/>
                  </a:cubicBezTo>
                  <a:cubicBezTo>
                    <a:pt x="14" y="19"/>
                    <a:pt x="13" y="19"/>
                    <a:pt x="13" y="19"/>
                  </a:cubicBezTo>
                  <a:cubicBezTo>
                    <a:pt x="13" y="19"/>
                    <a:pt x="13" y="19"/>
                    <a:pt x="13" y="19"/>
                  </a:cubicBezTo>
                  <a:cubicBezTo>
                    <a:pt x="13" y="19"/>
                    <a:pt x="13" y="19"/>
                    <a:pt x="13" y="19"/>
                  </a:cubicBezTo>
                  <a:close/>
                  <a:moveTo>
                    <a:pt x="17" y="14"/>
                  </a:moveTo>
                  <a:cubicBezTo>
                    <a:pt x="15" y="15"/>
                    <a:pt x="14" y="17"/>
                    <a:pt x="13" y="18"/>
                  </a:cubicBezTo>
                  <a:cubicBezTo>
                    <a:pt x="12" y="18"/>
                    <a:pt x="12" y="17"/>
                    <a:pt x="11" y="17"/>
                  </a:cubicBezTo>
                  <a:cubicBezTo>
                    <a:pt x="13" y="16"/>
                    <a:pt x="15" y="15"/>
                    <a:pt x="17" y="14"/>
                  </a:cubicBezTo>
                  <a:close/>
                  <a:moveTo>
                    <a:pt x="10" y="30"/>
                  </a:moveTo>
                  <a:cubicBezTo>
                    <a:pt x="11" y="29"/>
                    <a:pt x="12" y="28"/>
                    <a:pt x="13" y="26"/>
                  </a:cubicBezTo>
                  <a:cubicBezTo>
                    <a:pt x="15" y="24"/>
                    <a:pt x="18" y="22"/>
                    <a:pt x="20" y="20"/>
                  </a:cubicBezTo>
                  <a:cubicBezTo>
                    <a:pt x="25" y="15"/>
                    <a:pt x="30" y="11"/>
                    <a:pt x="34" y="6"/>
                  </a:cubicBezTo>
                  <a:cubicBezTo>
                    <a:pt x="35" y="7"/>
                    <a:pt x="35" y="7"/>
                    <a:pt x="36" y="8"/>
                  </a:cubicBezTo>
                  <a:cubicBezTo>
                    <a:pt x="26" y="15"/>
                    <a:pt x="18" y="22"/>
                    <a:pt x="10" y="30"/>
                  </a:cubicBezTo>
                  <a:cubicBezTo>
                    <a:pt x="10" y="30"/>
                    <a:pt x="10" y="30"/>
                    <a:pt x="10" y="30"/>
                  </a:cubicBezTo>
                  <a:close/>
                  <a:moveTo>
                    <a:pt x="34" y="6"/>
                  </a:moveTo>
                  <a:cubicBezTo>
                    <a:pt x="31" y="7"/>
                    <a:pt x="30" y="9"/>
                    <a:pt x="28" y="11"/>
                  </a:cubicBezTo>
                  <a:cubicBezTo>
                    <a:pt x="25" y="14"/>
                    <a:pt x="22" y="15"/>
                    <a:pt x="19" y="18"/>
                  </a:cubicBezTo>
                  <a:cubicBezTo>
                    <a:pt x="17" y="20"/>
                    <a:pt x="15" y="22"/>
                    <a:pt x="13" y="24"/>
                  </a:cubicBezTo>
                  <a:cubicBezTo>
                    <a:pt x="10" y="26"/>
                    <a:pt x="7" y="29"/>
                    <a:pt x="5" y="31"/>
                  </a:cubicBezTo>
                  <a:cubicBezTo>
                    <a:pt x="6" y="30"/>
                    <a:pt x="8" y="27"/>
                    <a:pt x="10" y="25"/>
                  </a:cubicBezTo>
                  <a:cubicBezTo>
                    <a:pt x="13" y="23"/>
                    <a:pt x="15" y="21"/>
                    <a:pt x="18" y="18"/>
                  </a:cubicBezTo>
                  <a:cubicBezTo>
                    <a:pt x="22" y="13"/>
                    <a:pt x="28" y="10"/>
                    <a:pt x="32" y="5"/>
                  </a:cubicBezTo>
                  <a:cubicBezTo>
                    <a:pt x="33" y="5"/>
                    <a:pt x="33" y="6"/>
                    <a:pt x="34" y="6"/>
                  </a:cubicBezTo>
                  <a:close/>
                  <a:moveTo>
                    <a:pt x="10" y="15"/>
                  </a:moveTo>
                  <a:cubicBezTo>
                    <a:pt x="11" y="15"/>
                    <a:pt x="12" y="14"/>
                    <a:pt x="14" y="13"/>
                  </a:cubicBezTo>
                  <a:cubicBezTo>
                    <a:pt x="16" y="12"/>
                    <a:pt x="14" y="14"/>
                    <a:pt x="13" y="14"/>
                  </a:cubicBezTo>
                  <a:cubicBezTo>
                    <a:pt x="12" y="15"/>
                    <a:pt x="12" y="16"/>
                    <a:pt x="11" y="16"/>
                  </a:cubicBezTo>
                  <a:cubicBezTo>
                    <a:pt x="10" y="16"/>
                    <a:pt x="10" y="16"/>
                    <a:pt x="10" y="15"/>
                  </a:cubicBezTo>
                  <a:close/>
                  <a:moveTo>
                    <a:pt x="8" y="34"/>
                  </a:moveTo>
                  <a:cubicBezTo>
                    <a:pt x="8" y="34"/>
                    <a:pt x="7" y="34"/>
                    <a:pt x="7" y="33"/>
                  </a:cubicBezTo>
                  <a:cubicBezTo>
                    <a:pt x="7" y="33"/>
                    <a:pt x="7" y="33"/>
                    <a:pt x="8" y="33"/>
                  </a:cubicBezTo>
                  <a:cubicBezTo>
                    <a:pt x="8" y="33"/>
                    <a:pt x="8" y="33"/>
                    <a:pt x="8" y="33"/>
                  </a:cubicBezTo>
                  <a:cubicBezTo>
                    <a:pt x="15" y="26"/>
                    <a:pt x="23" y="19"/>
                    <a:pt x="31" y="12"/>
                  </a:cubicBezTo>
                  <a:cubicBezTo>
                    <a:pt x="32" y="11"/>
                    <a:pt x="33" y="10"/>
                    <a:pt x="34" y="9"/>
                  </a:cubicBezTo>
                  <a:cubicBezTo>
                    <a:pt x="33" y="11"/>
                    <a:pt x="31" y="12"/>
                    <a:pt x="29" y="14"/>
                  </a:cubicBezTo>
                  <a:cubicBezTo>
                    <a:pt x="25" y="17"/>
                    <a:pt x="22" y="20"/>
                    <a:pt x="19" y="24"/>
                  </a:cubicBezTo>
                  <a:cubicBezTo>
                    <a:pt x="19" y="24"/>
                    <a:pt x="19" y="24"/>
                    <a:pt x="19" y="24"/>
                  </a:cubicBezTo>
                  <a:cubicBezTo>
                    <a:pt x="15" y="28"/>
                    <a:pt x="11" y="31"/>
                    <a:pt x="8" y="34"/>
                  </a:cubicBezTo>
                  <a:close/>
                  <a:moveTo>
                    <a:pt x="30" y="34"/>
                  </a:moveTo>
                  <a:cubicBezTo>
                    <a:pt x="29" y="34"/>
                    <a:pt x="29" y="34"/>
                    <a:pt x="29" y="34"/>
                  </a:cubicBezTo>
                  <a:cubicBezTo>
                    <a:pt x="29" y="34"/>
                    <a:pt x="29" y="34"/>
                    <a:pt x="29" y="34"/>
                  </a:cubicBezTo>
                  <a:cubicBezTo>
                    <a:pt x="31" y="32"/>
                    <a:pt x="33" y="31"/>
                    <a:pt x="35" y="30"/>
                  </a:cubicBezTo>
                  <a:cubicBezTo>
                    <a:pt x="33" y="31"/>
                    <a:pt x="31" y="33"/>
                    <a:pt x="30" y="3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265"/>
            <p:cNvSpPr>
              <a:spLocks noEditPoints="1"/>
            </p:cNvSpPr>
            <p:nvPr/>
          </p:nvSpPr>
          <p:spPr bwMode="auto">
            <a:xfrm>
              <a:off x="8677521" y="3517334"/>
              <a:ext cx="165100" cy="157163"/>
            </a:xfrm>
            <a:custGeom>
              <a:avLst/>
              <a:gdLst>
                <a:gd name="T0" fmla="*/ 31 w 39"/>
                <a:gd name="T1" fmla="*/ 1 h 37"/>
                <a:gd name="T2" fmla="*/ 9 w 39"/>
                <a:gd name="T3" fmla="*/ 1 h 37"/>
                <a:gd name="T4" fmla="*/ 8 w 39"/>
                <a:gd name="T5" fmla="*/ 1 h 37"/>
                <a:gd name="T6" fmla="*/ 11 w 39"/>
                <a:gd name="T7" fmla="*/ 20 h 37"/>
                <a:gd name="T8" fmla="*/ 8 w 39"/>
                <a:gd name="T9" fmla="*/ 37 h 37"/>
                <a:gd name="T10" fmla="*/ 29 w 39"/>
                <a:gd name="T11" fmla="*/ 36 h 37"/>
                <a:gd name="T12" fmla="*/ 38 w 39"/>
                <a:gd name="T13" fmla="*/ 28 h 37"/>
                <a:gd name="T14" fmla="*/ 38 w 39"/>
                <a:gd name="T15" fmla="*/ 9 h 37"/>
                <a:gd name="T16" fmla="*/ 28 w 39"/>
                <a:gd name="T17" fmla="*/ 33 h 37"/>
                <a:gd name="T18" fmla="*/ 26 w 39"/>
                <a:gd name="T19" fmla="*/ 31 h 37"/>
                <a:gd name="T20" fmla="*/ 25 w 39"/>
                <a:gd name="T21" fmla="*/ 29 h 37"/>
                <a:gd name="T22" fmla="*/ 23 w 39"/>
                <a:gd name="T23" fmla="*/ 27 h 37"/>
                <a:gd name="T24" fmla="*/ 23 w 39"/>
                <a:gd name="T25" fmla="*/ 27 h 37"/>
                <a:gd name="T26" fmla="*/ 23 w 39"/>
                <a:gd name="T27" fmla="*/ 27 h 37"/>
                <a:gd name="T28" fmla="*/ 26 w 39"/>
                <a:gd name="T29" fmla="*/ 20 h 37"/>
                <a:gd name="T30" fmla="*/ 32 w 39"/>
                <a:gd name="T31" fmla="*/ 31 h 37"/>
                <a:gd name="T32" fmla="*/ 29 w 39"/>
                <a:gd name="T33" fmla="*/ 31 h 37"/>
                <a:gd name="T34" fmla="*/ 31 w 39"/>
                <a:gd name="T35" fmla="*/ 25 h 37"/>
                <a:gd name="T36" fmla="*/ 30 w 39"/>
                <a:gd name="T37" fmla="*/ 23 h 37"/>
                <a:gd name="T38" fmla="*/ 32 w 39"/>
                <a:gd name="T39" fmla="*/ 31 h 37"/>
                <a:gd name="T40" fmla="*/ 28 w 39"/>
                <a:gd name="T41" fmla="*/ 21 h 37"/>
                <a:gd name="T42" fmla="*/ 26 w 39"/>
                <a:gd name="T43" fmla="*/ 19 h 37"/>
                <a:gd name="T44" fmla="*/ 26 w 39"/>
                <a:gd name="T45" fmla="*/ 19 h 37"/>
                <a:gd name="T46" fmla="*/ 25 w 39"/>
                <a:gd name="T47" fmla="*/ 18 h 37"/>
                <a:gd name="T48" fmla="*/ 26 w 39"/>
                <a:gd name="T49" fmla="*/ 13 h 37"/>
                <a:gd name="T50" fmla="*/ 20 w 39"/>
                <a:gd name="T51" fmla="*/ 20 h 37"/>
                <a:gd name="T52" fmla="*/ 10 w 39"/>
                <a:gd name="T53" fmla="*/ 24 h 37"/>
                <a:gd name="T54" fmla="*/ 16 w 39"/>
                <a:gd name="T55" fmla="*/ 20 h 37"/>
                <a:gd name="T56" fmla="*/ 13 w 39"/>
                <a:gd name="T57" fmla="*/ 12 h 37"/>
                <a:gd name="T58" fmla="*/ 13 w 39"/>
                <a:gd name="T59" fmla="*/ 10 h 37"/>
                <a:gd name="T60" fmla="*/ 9 w 39"/>
                <a:gd name="T61" fmla="*/ 7 h 37"/>
                <a:gd name="T62" fmla="*/ 7 w 39"/>
                <a:gd name="T63" fmla="*/ 12 h 37"/>
                <a:gd name="T64" fmla="*/ 7 w 39"/>
                <a:gd name="T65" fmla="*/ 6 h 37"/>
                <a:gd name="T66" fmla="*/ 8 w 39"/>
                <a:gd name="T67" fmla="*/ 3 h 37"/>
                <a:gd name="T68" fmla="*/ 11 w 39"/>
                <a:gd name="T69" fmla="*/ 8 h 37"/>
                <a:gd name="T70" fmla="*/ 10 w 39"/>
                <a:gd name="T71" fmla="*/ 6 h 37"/>
                <a:gd name="T72" fmla="*/ 7 w 39"/>
                <a:gd name="T73" fmla="*/ 12 h 37"/>
                <a:gd name="T74" fmla="*/ 14 w 39"/>
                <a:gd name="T75" fmla="*/ 11 h 37"/>
                <a:gd name="T76" fmla="*/ 16 w 39"/>
                <a:gd name="T77" fmla="*/ 12 h 37"/>
                <a:gd name="T78" fmla="*/ 16 w 39"/>
                <a:gd name="T79" fmla="*/ 12 h 37"/>
                <a:gd name="T80" fmla="*/ 16 w 39"/>
                <a:gd name="T81" fmla="*/ 12 h 37"/>
                <a:gd name="T82" fmla="*/ 31 w 39"/>
                <a:gd name="T83" fmla="*/ 4 h 37"/>
                <a:gd name="T84" fmla="*/ 15 w 39"/>
                <a:gd name="T85" fmla="*/ 17 h 37"/>
                <a:gd name="T86" fmla="*/ 19 w 39"/>
                <a:gd name="T87" fmla="*/ 14 h 37"/>
                <a:gd name="T88" fmla="*/ 14 w 39"/>
                <a:gd name="T89" fmla="*/ 20 h 37"/>
                <a:gd name="T90" fmla="*/ 20 w 39"/>
                <a:gd name="T91" fmla="*/ 14 h 37"/>
                <a:gd name="T92" fmla="*/ 32 w 39"/>
                <a:gd name="T93" fmla="*/ 5 h 37"/>
                <a:gd name="T94" fmla="*/ 28 w 39"/>
                <a:gd name="T95" fmla="*/ 8 h 37"/>
                <a:gd name="T96" fmla="*/ 13 w 39"/>
                <a:gd name="T97" fmla="*/ 19 h 37"/>
                <a:gd name="T98" fmla="*/ 13 w 39"/>
                <a:gd name="T99" fmla="*/ 18 h 37"/>
                <a:gd name="T100" fmla="*/ 13 w 39"/>
                <a:gd name="T101" fmla="*/ 27 h 37"/>
                <a:gd name="T102" fmla="*/ 10 w 39"/>
                <a:gd name="T103" fmla="*/ 30 h 37"/>
                <a:gd name="T104" fmla="*/ 19 w 39"/>
                <a:gd name="T105" fmla="*/ 18 h 37"/>
                <a:gd name="T106" fmla="*/ 18 w 39"/>
                <a:gd name="T107" fmla="*/ 18 h 37"/>
                <a:gd name="T108" fmla="*/ 14 w 39"/>
                <a:gd name="T109" fmla="*/ 13 h 37"/>
                <a:gd name="T110" fmla="*/ 8 w 39"/>
                <a:gd name="T111" fmla="*/ 34 h 37"/>
                <a:gd name="T112" fmla="*/ 31 w 39"/>
                <a:gd name="T113" fmla="*/ 12 h 37"/>
                <a:gd name="T114" fmla="*/ 19 w 39"/>
                <a:gd name="T115" fmla="*/ 24 h 37"/>
                <a:gd name="T116" fmla="*/ 29 w 39"/>
                <a:gd name="T1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37">
                  <a:moveTo>
                    <a:pt x="38" y="7"/>
                  </a:moveTo>
                  <a:cubicBezTo>
                    <a:pt x="36" y="5"/>
                    <a:pt x="33" y="3"/>
                    <a:pt x="31" y="1"/>
                  </a:cubicBezTo>
                  <a:cubicBezTo>
                    <a:pt x="31" y="1"/>
                    <a:pt x="31" y="1"/>
                    <a:pt x="31" y="1"/>
                  </a:cubicBezTo>
                  <a:cubicBezTo>
                    <a:pt x="31" y="1"/>
                    <a:pt x="31" y="1"/>
                    <a:pt x="31" y="1"/>
                  </a:cubicBezTo>
                  <a:cubicBezTo>
                    <a:pt x="31" y="1"/>
                    <a:pt x="31" y="1"/>
                    <a:pt x="31" y="1"/>
                  </a:cubicBezTo>
                  <a:cubicBezTo>
                    <a:pt x="31" y="0"/>
                    <a:pt x="30" y="1"/>
                    <a:pt x="30" y="1"/>
                  </a:cubicBezTo>
                  <a:cubicBezTo>
                    <a:pt x="26" y="4"/>
                    <a:pt x="22" y="8"/>
                    <a:pt x="18" y="12"/>
                  </a:cubicBezTo>
                  <a:cubicBezTo>
                    <a:pt x="15" y="8"/>
                    <a:pt x="12" y="5"/>
                    <a:pt x="9" y="1"/>
                  </a:cubicBezTo>
                  <a:cubicBezTo>
                    <a:pt x="9" y="1"/>
                    <a:pt x="9" y="1"/>
                    <a:pt x="9" y="1"/>
                  </a:cubicBezTo>
                  <a:cubicBezTo>
                    <a:pt x="9" y="1"/>
                    <a:pt x="9" y="1"/>
                    <a:pt x="9" y="1"/>
                  </a:cubicBezTo>
                  <a:cubicBezTo>
                    <a:pt x="9" y="1"/>
                    <a:pt x="9" y="1"/>
                    <a:pt x="9" y="1"/>
                  </a:cubicBezTo>
                  <a:cubicBezTo>
                    <a:pt x="8" y="1"/>
                    <a:pt x="8" y="1"/>
                    <a:pt x="8" y="1"/>
                  </a:cubicBezTo>
                  <a:cubicBezTo>
                    <a:pt x="5" y="3"/>
                    <a:pt x="3" y="5"/>
                    <a:pt x="0" y="7"/>
                  </a:cubicBezTo>
                  <a:cubicBezTo>
                    <a:pt x="0" y="7"/>
                    <a:pt x="0" y="7"/>
                    <a:pt x="0" y="7"/>
                  </a:cubicBezTo>
                  <a:cubicBezTo>
                    <a:pt x="0" y="8"/>
                    <a:pt x="0" y="8"/>
                    <a:pt x="0" y="8"/>
                  </a:cubicBezTo>
                  <a:cubicBezTo>
                    <a:pt x="4" y="12"/>
                    <a:pt x="7" y="16"/>
                    <a:pt x="11" y="20"/>
                  </a:cubicBezTo>
                  <a:cubicBezTo>
                    <a:pt x="8" y="23"/>
                    <a:pt x="4" y="26"/>
                    <a:pt x="1" y="30"/>
                  </a:cubicBezTo>
                  <a:cubicBezTo>
                    <a:pt x="1" y="30"/>
                    <a:pt x="1" y="30"/>
                    <a:pt x="1" y="30"/>
                  </a:cubicBezTo>
                  <a:cubicBezTo>
                    <a:pt x="1" y="30"/>
                    <a:pt x="1" y="31"/>
                    <a:pt x="1" y="31"/>
                  </a:cubicBezTo>
                  <a:cubicBezTo>
                    <a:pt x="3" y="33"/>
                    <a:pt x="5" y="35"/>
                    <a:pt x="8" y="37"/>
                  </a:cubicBezTo>
                  <a:cubicBezTo>
                    <a:pt x="8" y="37"/>
                    <a:pt x="8" y="37"/>
                    <a:pt x="8" y="37"/>
                  </a:cubicBezTo>
                  <a:cubicBezTo>
                    <a:pt x="8" y="37"/>
                    <a:pt x="9" y="37"/>
                    <a:pt x="9" y="36"/>
                  </a:cubicBezTo>
                  <a:cubicBezTo>
                    <a:pt x="12" y="33"/>
                    <a:pt x="16" y="30"/>
                    <a:pt x="19" y="26"/>
                  </a:cubicBezTo>
                  <a:cubicBezTo>
                    <a:pt x="23" y="29"/>
                    <a:pt x="25" y="34"/>
                    <a:pt x="29" y="36"/>
                  </a:cubicBezTo>
                  <a:cubicBezTo>
                    <a:pt x="29" y="37"/>
                    <a:pt x="29" y="37"/>
                    <a:pt x="29" y="37"/>
                  </a:cubicBezTo>
                  <a:cubicBezTo>
                    <a:pt x="30" y="37"/>
                    <a:pt x="30" y="37"/>
                    <a:pt x="30" y="36"/>
                  </a:cubicBezTo>
                  <a:cubicBezTo>
                    <a:pt x="33" y="34"/>
                    <a:pt x="36" y="32"/>
                    <a:pt x="38" y="29"/>
                  </a:cubicBezTo>
                  <a:cubicBezTo>
                    <a:pt x="38" y="29"/>
                    <a:pt x="38" y="29"/>
                    <a:pt x="38" y="28"/>
                  </a:cubicBezTo>
                  <a:cubicBezTo>
                    <a:pt x="38" y="28"/>
                    <a:pt x="38" y="28"/>
                    <a:pt x="38" y="28"/>
                  </a:cubicBezTo>
                  <a:cubicBezTo>
                    <a:pt x="34" y="25"/>
                    <a:pt x="31" y="21"/>
                    <a:pt x="28" y="18"/>
                  </a:cubicBezTo>
                  <a:cubicBezTo>
                    <a:pt x="31" y="15"/>
                    <a:pt x="35" y="12"/>
                    <a:pt x="38" y="9"/>
                  </a:cubicBezTo>
                  <a:cubicBezTo>
                    <a:pt x="38" y="9"/>
                    <a:pt x="38" y="9"/>
                    <a:pt x="38" y="9"/>
                  </a:cubicBezTo>
                  <a:cubicBezTo>
                    <a:pt x="39" y="8"/>
                    <a:pt x="39" y="8"/>
                    <a:pt x="38" y="7"/>
                  </a:cubicBezTo>
                  <a:close/>
                  <a:moveTo>
                    <a:pt x="29" y="33"/>
                  </a:moveTo>
                  <a:cubicBezTo>
                    <a:pt x="29" y="33"/>
                    <a:pt x="29" y="33"/>
                    <a:pt x="29" y="33"/>
                  </a:cubicBezTo>
                  <a:cubicBezTo>
                    <a:pt x="28" y="33"/>
                    <a:pt x="28" y="33"/>
                    <a:pt x="28" y="33"/>
                  </a:cubicBezTo>
                  <a:cubicBezTo>
                    <a:pt x="29" y="32"/>
                    <a:pt x="29" y="31"/>
                    <a:pt x="30" y="31"/>
                  </a:cubicBezTo>
                  <a:cubicBezTo>
                    <a:pt x="31" y="30"/>
                    <a:pt x="32" y="29"/>
                    <a:pt x="33" y="29"/>
                  </a:cubicBezTo>
                  <a:cubicBezTo>
                    <a:pt x="31" y="30"/>
                    <a:pt x="30" y="32"/>
                    <a:pt x="29" y="33"/>
                  </a:cubicBezTo>
                  <a:close/>
                  <a:moveTo>
                    <a:pt x="26" y="31"/>
                  </a:moveTo>
                  <a:cubicBezTo>
                    <a:pt x="28" y="30"/>
                    <a:pt x="30" y="28"/>
                    <a:pt x="31" y="27"/>
                  </a:cubicBezTo>
                  <a:cubicBezTo>
                    <a:pt x="30" y="28"/>
                    <a:pt x="28" y="30"/>
                    <a:pt x="28" y="32"/>
                  </a:cubicBezTo>
                  <a:cubicBezTo>
                    <a:pt x="27" y="32"/>
                    <a:pt x="27" y="31"/>
                    <a:pt x="26" y="31"/>
                  </a:cubicBezTo>
                  <a:close/>
                  <a:moveTo>
                    <a:pt x="25" y="29"/>
                  </a:moveTo>
                  <a:cubicBezTo>
                    <a:pt x="27" y="28"/>
                    <a:pt x="29" y="27"/>
                    <a:pt x="29" y="26"/>
                  </a:cubicBezTo>
                  <a:cubicBezTo>
                    <a:pt x="28" y="27"/>
                    <a:pt x="27" y="29"/>
                    <a:pt x="26" y="30"/>
                  </a:cubicBezTo>
                  <a:cubicBezTo>
                    <a:pt x="26" y="30"/>
                    <a:pt x="25" y="30"/>
                    <a:pt x="25" y="29"/>
                  </a:cubicBezTo>
                  <a:close/>
                  <a:moveTo>
                    <a:pt x="23" y="27"/>
                  </a:moveTo>
                  <a:cubicBezTo>
                    <a:pt x="25" y="26"/>
                    <a:pt x="27" y="25"/>
                    <a:pt x="29" y="23"/>
                  </a:cubicBezTo>
                  <a:cubicBezTo>
                    <a:pt x="29" y="23"/>
                    <a:pt x="27" y="25"/>
                    <a:pt x="27" y="25"/>
                  </a:cubicBezTo>
                  <a:cubicBezTo>
                    <a:pt x="26" y="27"/>
                    <a:pt x="26" y="28"/>
                    <a:pt x="25" y="29"/>
                  </a:cubicBezTo>
                  <a:cubicBezTo>
                    <a:pt x="24" y="28"/>
                    <a:pt x="24" y="28"/>
                    <a:pt x="23" y="27"/>
                  </a:cubicBezTo>
                  <a:close/>
                  <a:moveTo>
                    <a:pt x="22" y="25"/>
                  </a:moveTo>
                  <a:cubicBezTo>
                    <a:pt x="24" y="24"/>
                    <a:pt x="25" y="23"/>
                    <a:pt x="27" y="22"/>
                  </a:cubicBezTo>
                  <a:cubicBezTo>
                    <a:pt x="26" y="22"/>
                    <a:pt x="25" y="24"/>
                    <a:pt x="25" y="25"/>
                  </a:cubicBezTo>
                  <a:cubicBezTo>
                    <a:pt x="24" y="26"/>
                    <a:pt x="24" y="26"/>
                    <a:pt x="23" y="27"/>
                  </a:cubicBezTo>
                  <a:cubicBezTo>
                    <a:pt x="22" y="26"/>
                    <a:pt x="22" y="26"/>
                    <a:pt x="22" y="25"/>
                  </a:cubicBezTo>
                  <a:close/>
                  <a:moveTo>
                    <a:pt x="20" y="24"/>
                  </a:moveTo>
                  <a:cubicBezTo>
                    <a:pt x="20" y="24"/>
                    <a:pt x="20" y="24"/>
                    <a:pt x="20" y="24"/>
                  </a:cubicBezTo>
                  <a:cubicBezTo>
                    <a:pt x="22" y="23"/>
                    <a:pt x="24" y="21"/>
                    <a:pt x="26" y="20"/>
                  </a:cubicBezTo>
                  <a:cubicBezTo>
                    <a:pt x="25" y="20"/>
                    <a:pt x="24" y="22"/>
                    <a:pt x="23" y="23"/>
                  </a:cubicBezTo>
                  <a:cubicBezTo>
                    <a:pt x="22" y="24"/>
                    <a:pt x="22" y="24"/>
                    <a:pt x="21" y="25"/>
                  </a:cubicBezTo>
                  <a:cubicBezTo>
                    <a:pt x="21" y="25"/>
                    <a:pt x="20" y="24"/>
                    <a:pt x="20" y="24"/>
                  </a:cubicBezTo>
                  <a:close/>
                  <a:moveTo>
                    <a:pt x="32" y="31"/>
                  </a:moveTo>
                  <a:cubicBezTo>
                    <a:pt x="32" y="30"/>
                    <a:pt x="33" y="29"/>
                    <a:pt x="34" y="28"/>
                  </a:cubicBezTo>
                  <a:cubicBezTo>
                    <a:pt x="34" y="28"/>
                    <a:pt x="34" y="28"/>
                    <a:pt x="34" y="28"/>
                  </a:cubicBezTo>
                  <a:cubicBezTo>
                    <a:pt x="32" y="28"/>
                    <a:pt x="31" y="29"/>
                    <a:pt x="30" y="30"/>
                  </a:cubicBezTo>
                  <a:cubicBezTo>
                    <a:pt x="29" y="31"/>
                    <a:pt x="28" y="33"/>
                    <a:pt x="29" y="31"/>
                  </a:cubicBezTo>
                  <a:cubicBezTo>
                    <a:pt x="30" y="29"/>
                    <a:pt x="31" y="28"/>
                    <a:pt x="32" y="26"/>
                  </a:cubicBezTo>
                  <a:cubicBezTo>
                    <a:pt x="33" y="26"/>
                    <a:pt x="32" y="26"/>
                    <a:pt x="32" y="26"/>
                  </a:cubicBezTo>
                  <a:cubicBezTo>
                    <a:pt x="30" y="27"/>
                    <a:pt x="28" y="29"/>
                    <a:pt x="26" y="31"/>
                  </a:cubicBezTo>
                  <a:cubicBezTo>
                    <a:pt x="27" y="29"/>
                    <a:pt x="30" y="27"/>
                    <a:pt x="31" y="25"/>
                  </a:cubicBezTo>
                  <a:cubicBezTo>
                    <a:pt x="31" y="24"/>
                    <a:pt x="31" y="24"/>
                    <a:pt x="31" y="24"/>
                  </a:cubicBezTo>
                  <a:cubicBezTo>
                    <a:pt x="29" y="25"/>
                    <a:pt x="28" y="26"/>
                    <a:pt x="26" y="28"/>
                  </a:cubicBezTo>
                  <a:cubicBezTo>
                    <a:pt x="24" y="30"/>
                    <a:pt x="27" y="27"/>
                    <a:pt x="27" y="27"/>
                  </a:cubicBezTo>
                  <a:cubicBezTo>
                    <a:pt x="28" y="25"/>
                    <a:pt x="29" y="24"/>
                    <a:pt x="30" y="23"/>
                  </a:cubicBezTo>
                  <a:cubicBezTo>
                    <a:pt x="30" y="23"/>
                    <a:pt x="30" y="23"/>
                    <a:pt x="30" y="23"/>
                  </a:cubicBezTo>
                  <a:cubicBezTo>
                    <a:pt x="31" y="25"/>
                    <a:pt x="33" y="27"/>
                    <a:pt x="35" y="29"/>
                  </a:cubicBezTo>
                  <a:cubicBezTo>
                    <a:pt x="34" y="30"/>
                    <a:pt x="33" y="31"/>
                    <a:pt x="31" y="31"/>
                  </a:cubicBezTo>
                  <a:cubicBezTo>
                    <a:pt x="28" y="34"/>
                    <a:pt x="31" y="32"/>
                    <a:pt x="32" y="31"/>
                  </a:cubicBezTo>
                  <a:close/>
                  <a:moveTo>
                    <a:pt x="29" y="22"/>
                  </a:moveTo>
                  <a:cubicBezTo>
                    <a:pt x="28" y="23"/>
                    <a:pt x="27" y="24"/>
                    <a:pt x="26" y="25"/>
                  </a:cubicBezTo>
                  <a:cubicBezTo>
                    <a:pt x="25" y="26"/>
                    <a:pt x="22" y="29"/>
                    <a:pt x="24" y="26"/>
                  </a:cubicBezTo>
                  <a:cubicBezTo>
                    <a:pt x="26" y="24"/>
                    <a:pt x="27" y="23"/>
                    <a:pt x="28" y="21"/>
                  </a:cubicBezTo>
                  <a:cubicBezTo>
                    <a:pt x="28" y="20"/>
                    <a:pt x="27" y="20"/>
                    <a:pt x="27" y="20"/>
                  </a:cubicBezTo>
                  <a:cubicBezTo>
                    <a:pt x="26" y="22"/>
                    <a:pt x="24" y="23"/>
                    <a:pt x="23" y="24"/>
                  </a:cubicBezTo>
                  <a:cubicBezTo>
                    <a:pt x="21" y="26"/>
                    <a:pt x="22" y="24"/>
                    <a:pt x="23" y="24"/>
                  </a:cubicBezTo>
                  <a:cubicBezTo>
                    <a:pt x="24" y="22"/>
                    <a:pt x="26" y="21"/>
                    <a:pt x="26" y="19"/>
                  </a:cubicBezTo>
                  <a:cubicBezTo>
                    <a:pt x="27" y="20"/>
                    <a:pt x="28" y="21"/>
                    <a:pt x="29" y="22"/>
                  </a:cubicBezTo>
                  <a:cubicBezTo>
                    <a:pt x="29" y="22"/>
                    <a:pt x="29" y="22"/>
                    <a:pt x="29" y="22"/>
                  </a:cubicBezTo>
                  <a:close/>
                  <a:moveTo>
                    <a:pt x="26" y="19"/>
                  </a:moveTo>
                  <a:cubicBezTo>
                    <a:pt x="26" y="19"/>
                    <a:pt x="26" y="19"/>
                    <a:pt x="26" y="19"/>
                  </a:cubicBezTo>
                  <a:cubicBezTo>
                    <a:pt x="24" y="20"/>
                    <a:pt x="22" y="22"/>
                    <a:pt x="20" y="23"/>
                  </a:cubicBezTo>
                  <a:cubicBezTo>
                    <a:pt x="20" y="23"/>
                    <a:pt x="21" y="23"/>
                    <a:pt x="21" y="23"/>
                  </a:cubicBezTo>
                  <a:cubicBezTo>
                    <a:pt x="22" y="22"/>
                    <a:pt x="23" y="20"/>
                    <a:pt x="24" y="19"/>
                  </a:cubicBezTo>
                  <a:cubicBezTo>
                    <a:pt x="24" y="19"/>
                    <a:pt x="25" y="18"/>
                    <a:pt x="25" y="18"/>
                  </a:cubicBezTo>
                  <a:cubicBezTo>
                    <a:pt x="25" y="18"/>
                    <a:pt x="26" y="18"/>
                    <a:pt x="26" y="19"/>
                  </a:cubicBezTo>
                  <a:close/>
                  <a:moveTo>
                    <a:pt x="5" y="32"/>
                  </a:moveTo>
                  <a:cubicBezTo>
                    <a:pt x="9" y="28"/>
                    <a:pt x="14" y="24"/>
                    <a:pt x="18" y="20"/>
                  </a:cubicBezTo>
                  <a:cubicBezTo>
                    <a:pt x="20" y="17"/>
                    <a:pt x="23" y="15"/>
                    <a:pt x="26" y="13"/>
                  </a:cubicBezTo>
                  <a:cubicBezTo>
                    <a:pt x="28" y="12"/>
                    <a:pt x="30" y="10"/>
                    <a:pt x="32" y="8"/>
                  </a:cubicBezTo>
                  <a:cubicBezTo>
                    <a:pt x="34" y="6"/>
                    <a:pt x="31" y="9"/>
                    <a:pt x="30" y="10"/>
                  </a:cubicBezTo>
                  <a:cubicBezTo>
                    <a:pt x="29" y="11"/>
                    <a:pt x="28" y="12"/>
                    <a:pt x="27" y="13"/>
                  </a:cubicBezTo>
                  <a:cubicBezTo>
                    <a:pt x="25" y="15"/>
                    <a:pt x="22" y="17"/>
                    <a:pt x="20" y="20"/>
                  </a:cubicBezTo>
                  <a:cubicBezTo>
                    <a:pt x="15" y="24"/>
                    <a:pt x="11" y="28"/>
                    <a:pt x="6" y="33"/>
                  </a:cubicBezTo>
                  <a:cubicBezTo>
                    <a:pt x="6" y="33"/>
                    <a:pt x="5" y="32"/>
                    <a:pt x="5" y="32"/>
                  </a:cubicBezTo>
                  <a:close/>
                  <a:moveTo>
                    <a:pt x="4" y="30"/>
                  </a:moveTo>
                  <a:cubicBezTo>
                    <a:pt x="6" y="28"/>
                    <a:pt x="8" y="26"/>
                    <a:pt x="10" y="24"/>
                  </a:cubicBezTo>
                  <a:cubicBezTo>
                    <a:pt x="10" y="24"/>
                    <a:pt x="11" y="23"/>
                    <a:pt x="11" y="23"/>
                  </a:cubicBezTo>
                  <a:cubicBezTo>
                    <a:pt x="13" y="21"/>
                    <a:pt x="15" y="19"/>
                    <a:pt x="17" y="17"/>
                  </a:cubicBezTo>
                  <a:cubicBezTo>
                    <a:pt x="19" y="16"/>
                    <a:pt x="21" y="14"/>
                    <a:pt x="23" y="13"/>
                  </a:cubicBezTo>
                  <a:cubicBezTo>
                    <a:pt x="21" y="15"/>
                    <a:pt x="18" y="17"/>
                    <a:pt x="16" y="20"/>
                  </a:cubicBezTo>
                  <a:cubicBezTo>
                    <a:pt x="12" y="24"/>
                    <a:pt x="7" y="27"/>
                    <a:pt x="4" y="31"/>
                  </a:cubicBezTo>
                  <a:cubicBezTo>
                    <a:pt x="4" y="31"/>
                    <a:pt x="4" y="31"/>
                    <a:pt x="4" y="30"/>
                  </a:cubicBezTo>
                  <a:close/>
                  <a:moveTo>
                    <a:pt x="8" y="14"/>
                  </a:moveTo>
                  <a:cubicBezTo>
                    <a:pt x="10" y="13"/>
                    <a:pt x="12" y="13"/>
                    <a:pt x="13" y="12"/>
                  </a:cubicBezTo>
                  <a:cubicBezTo>
                    <a:pt x="12" y="13"/>
                    <a:pt x="10" y="14"/>
                    <a:pt x="9" y="15"/>
                  </a:cubicBezTo>
                  <a:cubicBezTo>
                    <a:pt x="9" y="14"/>
                    <a:pt x="9" y="14"/>
                    <a:pt x="8" y="14"/>
                  </a:cubicBezTo>
                  <a:close/>
                  <a:moveTo>
                    <a:pt x="7" y="13"/>
                  </a:moveTo>
                  <a:cubicBezTo>
                    <a:pt x="9" y="12"/>
                    <a:pt x="11" y="11"/>
                    <a:pt x="13" y="10"/>
                  </a:cubicBezTo>
                  <a:cubicBezTo>
                    <a:pt x="11" y="11"/>
                    <a:pt x="9" y="12"/>
                    <a:pt x="8" y="13"/>
                  </a:cubicBezTo>
                  <a:cubicBezTo>
                    <a:pt x="8" y="13"/>
                    <a:pt x="7" y="13"/>
                    <a:pt x="7" y="13"/>
                  </a:cubicBezTo>
                  <a:close/>
                  <a:moveTo>
                    <a:pt x="5" y="10"/>
                  </a:moveTo>
                  <a:cubicBezTo>
                    <a:pt x="6" y="9"/>
                    <a:pt x="8" y="8"/>
                    <a:pt x="9" y="7"/>
                  </a:cubicBezTo>
                  <a:cubicBezTo>
                    <a:pt x="8" y="8"/>
                    <a:pt x="7" y="9"/>
                    <a:pt x="6" y="11"/>
                  </a:cubicBezTo>
                  <a:cubicBezTo>
                    <a:pt x="6" y="11"/>
                    <a:pt x="6" y="11"/>
                    <a:pt x="6" y="11"/>
                  </a:cubicBezTo>
                  <a:cubicBezTo>
                    <a:pt x="8" y="10"/>
                    <a:pt x="9" y="9"/>
                    <a:pt x="11" y="9"/>
                  </a:cubicBezTo>
                  <a:cubicBezTo>
                    <a:pt x="9" y="9"/>
                    <a:pt x="8" y="11"/>
                    <a:pt x="7" y="12"/>
                  </a:cubicBezTo>
                  <a:cubicBezTo>
                    <a:pt x="6" y="11"/>
                    <a:pt x="5" y="11"/>
                    <a:pt x="5" y="10"/>
                  </a:cubicBezTo>
                  <a:close/>
                  <a:moveTo>
                    <a:pt x="3" y="8"/>
                  </a:moveTo>
                  <a:cubicBezTo>
                    <a:pt x="4" y="7"/>
                    <a:pt x="6" y="7"/>
                    <a:pt x="7" y="6"/>
                  </a:cubicBezTo>
                  <a:cubicBezTo>
                    <a:pt x="7" y="6"/>
                    <a:pt x="7" y="6"/>
                    <a:pt x="7" y="6"/>
                  </a:cubicBezTo>
                  <a:cubicBezTo>
                    <a:pt x="6" y="7"/>
                    <a:pt x="5" y="8"/>
                    <a:pt x="4" y="9"/>
                  </a:cubicBezTo>
                  <a:cubicBezTo>
                    <a:pt x="4" y="9"/>
                    <a:pt x="4" y="9"/>
                    <a:pt x="3" y="8"/>
                  </a:cubicBezTo>
                  <a:close/>
                  <a:moveTo>
                    <a:pt x="3" y="8"/>
                  </a:moveTo>
                  <a:cubicBezTo>
                    <a:pt x="5" y="6"/>
                    <a:pt x="6" y="5"/>
                    <a:pt x="8" y="3"/>
                  </a:cubicBezTo>
                  <a:cubicBezTo>
                    <a:pt x="9" y="4"/>
                    <a:pt x="9" y="4"/>
                    <a:pt x="9" y="4"/>
                  </a:cubicBezTo>
                  <a:cubicBezTo>
                    <a:pt x="7" y="5"/>
                    <a:pt x="5" y="6"/>
                    <a:pt x="3" y="8"/>
                  </a:cubicBezTo>
                  <a:cubicBezTo>
                    <a:pt x="3" y="8"/>
                    <a:pt x="3" y="8"/>
                    <a:pt x="3" y="8"/>
                  </a:cubicBezTo>
                  <a:close/>
                  <a:moveTo>
                    <a:pt x="11" y="8"/>
                  </a:moveTo>
                  <a:cubicBezTo>
                    <a:pt x="10" y="8"/>
                    <a:pt x="9" y="9"/>
                    <a:pt x="8" y="10"/>
                  </a:cubicBezTo>
                  <a:cubicBezTo>
                    <a:pt x="7" y="9"/>
                    <a:pt x="8" y="9"/>
                    <a:pt x="8" y="8"/>
                  </a:cubicBezTo>
                  <a:cubicBezTo>
                    <a:pt x="9" y="8"/>
                    <a:pt x="10" y="7"/>
                    <a:pt x="11" y="6"/>
                  </a:cubicBezTo>
                  <a:cubicBezTo>
                    <a:pt x="11" y="6"/>
                    <a:pt x="11" y="6"/>
                    <a:pt x="10" y="6"/>
                  </a:cubicBezTo>
                  <a:cubicBezTo>
                    <a:pt x="8" y="7"/>
                    <a:pt x="7" y="8"/>
                    <a:pt x="5" y="9"/>
                  </a:cubicBezTo>
                  <a:cubicBezTo>
                    <a:pt x="6" y="8"/>
                    <a:pt x="8" y="6"/>
                    <a:pt x="9" y="5"/>
                  </a:cubicBezTo>
                  <a:cubicBezTo>
                    <a:pt x="11" y="6"/>
                    <a:pt x="12" y="7"/>
                    <a:pt x="13" y="9"/>
                  </a:cubicBezTo>
                  <a:cubicBezTo>
                    <a:pt x="11" y="10"/>
                    <a:pt x="9" y="11"/>
                    <a:pt x="7" y="12"/>
                  </a:cubicBezTo>
                  <a:cubicBezTo>
                    <a:pt x="9" y="12"/>
                    <a:pt x="11" y="9"/>
                    <a:pt x="12" y="8"/>
                  </a:cubicBezTo>
                  <a:cubicBezTo>
                    <a:pt x="12" y="8"/>
                    <a:pt x="12" y="8"/>
                    <a:pt x="11" y="8"/>
                  </a:cubicBezTo>
                  <a:close/>
                  <a:moveTo>
                    <a:pt x="14" y="12"/>
                  </a:moveTo>
                  <a:cubicBezTo>
                    <a:pt x="14" y="11"/>
                    <a:pt x="14" y="11"/>
                    <a:pt x="14" y="11"/>
                  </a:cubicBezTo>
                  <a:cubicBezTo>
                    <a:pt x="12" y="12"/>
                    <a:pt x="11" y="12"/>
                    <a:pt x="10" y="13"/>
                  </a:cubicBezTo>
                  <a:cubicBezTo>
                    <a:pt x="7" y="14"/>
                    <a:pt x="10" y="12"/>
                    <a:pt x="11" y="12"/>
                  </a:cubicBezTo>
                  <a:cubicBezTo>
                    <a:pt x="12" y="11"/>
                    <a:pt x="13" y="10"/>
                    <a:pt x="14" y="9"/>
                  </a:cubicBezTo>
                  <a:cubicBezTo>
                    <a:pt x="14" y="10"/>
                    <a:pt x="15" y="11"/>
                    <a:pt x="16" y="12"/>
                  </a:cubicBezTo>
                  <a:cubicBezTo>
                    <a:pt x="16" y="12"/>
                    <a:pt x="16" y="12"/>
                    <a:pt x="15" y="12"/>
                  </a:cubicBezTo>
                  <a:cubicBezTo>
                    <a:pt x="13" y="13"/>
                    <a:pt x="12" y="14"/>
                    <a:pt x="9" y="15"/>
                  </a:cubicBezTo>
                  <a:cubicBezTo>
                    <a:pt x="11" y="14"/>
                    <a:pt x="13" y="13"/>
                    <a:pt x="14" y="12"/>
                  </a:cubicBezTo>
                  <a:close/>
                  <a:moveTo>
                    <a:pt x="16" y="12"/>
                  </a:moveTo>
                  <a:cubicBezTo>
                    <a:pt x="16" y="12"/>
                    <a:pt x="16" y="12"/>
                    <a:pt x="16" y="12"/>
                  </a:cubicBezTo>
                  <a:cubicBezTo>
                    <a:pt x="16" y="12"/>
                    <a:pt x="17" y="13"/>
                    <a:pt x="17" y="13"/>
                  </a:cubicBezTo>
                  <a:cubicBezTo>
                    <a:pt x="15" y="14"/>
                    <a:pt x="13" y="15"/>
                    <a:pt x="12" y="16"/>
                  </a:cubicBezTo>
                  <a:cubicBezTo>
                    <a:pt x="13" y="15"/>
                    <a:pt x="15" y="14"/>
                    <a:pt x="16" y="12"/>
                  </a:cubicBezTo>
                  <a:close/>
                  <a:moveTo>
                    <a:pt x="19" y="14"/>
                  </a:moveTo>
                  <a:cubicBezTo>
                    <a:pt x="23" y="10"/>
                    <a:pt x="26" y="6"/>
                    <a:pt x="31" y="3"/>
                  </a:cubicBezTo>
                  <a:cubicBezTo>
                    <a:pt x="31" y="3"/>
                    <a:pt x="31" y="4"/>
                    <a:pt x="31" y="4"/>
                  </a:cubicBezTo>
                  <a:cubicBezTo>
                    <a:pt x="31" y="4"/>
                    <a:pt x="31" y="4"/>
                    <a:pt x="31" y="4"/>
                  </a:cubicBezTo>
                  <a:cubicBezTo>
                    <a:pt x="27" y="7"/>
                    <a:pt x="23" y="11"/>
                    <a:pt x="19" y="14"/>
                  </a:cubicBezTo>
                  <a:cubicBezTo>
                    <a:pt x="19" y="14"/>
                    <a:pt x="18" y="14"/>
                    <a:pt x="18" y="15"/>
                  </a:cubicBezTo>
                  <a:cubicBezTo>
                    <a:pt x="18" y="15"/>
                    <a:pt x="17" y="15"/>
                    <a:pt x="17" y="16"/>
                  </a:cubicBezTo>
                  <a:cubicBezTo>
                    <a:pt x="16" y="16"/>
                    <a:pt x="16" y="16"/>
                    <a:pt x="15" y="17"/>
                  </a:cubicBezTo>
                  <a:cubicBezTo>
                    <a:pt x="15" y="17"/>
                    <a:pt x="13" y="18"/>
                    <a:pt x="13" y="18"/>
                  </a:cubicBezTo>
                  <a:cubicBezTo>
                    <a:pt x="14" y="17"/>
                    <a:pt x="16" y="15"/>
                    <a:pt x="17" y="14"/>
                  </a:cubicBezTo>
                  <a:cubicBezTo>
                    <a:pt x="17" y="14"/>
                    <a:pt x="17" y="14"/>
                    <a:pt x="17" y="14"/>
                  </a:cubicBezTo>
                  <a:cubicBezTo>
                    <a:pt x="18" y="14"/>
                    <a:pt x="18" y="14"/>
                    <a:pt x="19" y="14"/>
                  </a:cubicBezTo>
                  <a:cubicBezTo>
                    <a:pt x="19" y="14"/>
                    <a:pt x="19" y="14"/>
                    <a:pt x="19" y="14"/>
                  </a:cubicBezTo>
                  <a:close/>
                  <a:moveTo>
                    <a:pt x="26" y="10"/>
                  </a:moveTo>
                  <a:cubicBezTo>
                    <a:pt x="24" y="12"/>
                    <a:pt x="21" y="13"/>
                    <a:pt x="19" y="15"/>
                  </a:cubicBezTo>
                  <a:cubicBezTo>
                    <a:pt x="17" y="17"/>
                    <a:pt x="15" y="18"/>
                    <a:pt x="14" y="20"/>
                  </a:cubicBezTo>
                  <a:cubicBezTo>
                    <a:pt x="14" y="20"/>
                    <a:pt x="14" y="20"/>
                    <a:pt x="14" y="20"/>
                  </a:cubicBezTo>
                  <a:cubicBezTo>
                    <a:pt x="14" y="19"/>
                    <a:pt x="15" y="19"/>
                    <a:pt x="15" y="18"/>
                  </a:cubicBezTo>
                  <a:cubicBezTo>
                    <a:pt x="15" y="18"/>
                    <a:pt x="15" y="18"/>
                    <a:pt x="16" y="18"/>
                  </a:cubicBezTo>
                  <a:cubicBezTo>
                    <a:pt x="17" y="16"/>
                    <a:pt x="19" y="15"/>
                    <a:pt x="20" y="14"/>
                  </a:cubicBezTo>
                  <a:cubicBezTo>
                    <a:pt x="21" y="13"/>
                    <a:pt x="22" y="12"/>
                    <a:pt x="24" y="12"/>
                  </a:cubicBezTo>
                  <a:cubicBezTo>
                    <a:pt x="26" y="9"/>
                    <a:pt x="29" y="7"/>
                    <a:pt x="31" y="4"/>
                  </a:cubicBezTo>
                  <a:cubicBezTo>
                    <a:pt x="31" y="4"/>
                    <a:pt x="31" y="4"/>
                    <a:pt x="31" y="4"/>
                  </a:cubicBezTo>
                  <a:cubicBezTo>
                    <a:pt x="32" y="4"/>
                    <a:pt x="32" y="4"/>
                    <a:pt x="32" y="5"/>
                  </a:cubicBezTo>
                  <a:cubicBezTo>
                    <a:pt x="30" y="6"/>
                    <a:pt x="28" y="8"/>
                    <a:pt x="26" y="10"/>
                  </a:cubicBezTo>
                  <a:close/>
                  <a:moveTo>
                    <a:pt x="30" y="6"/>
                  </a:moveTo>
                  <a:cubicBezTo>
                    <a:pt x="29" y="7"/>
                    <a:pt x="28" y="8"/>
                    <a:pt x="27" y="9"/>
                  </a:cubicBezTo>
                  <a:cubicBezTo>
                    <a:pt x="28" y="9"/>
                    <a:pt x="28" y="9"/>
                    <a:pt x="28" y="8"/>
                  </a:cubicBezTo>
                  <a:cubicBezTo>
                    <a:pt x="29" y="8"/>
                    <a:pt x="33" y="4"/>
                    <a:pt x="30" y="6"/>
                  </a:cubicBezTo>
                  <a:close/>
                  <a:moveTo>
                    <a:pt x="13" y="19"/>
                  </a:moveTo>
                  <a:cubicBezTo>
                    <a:pt x="13" y="19"/>
                    <a:pt x="14" y="19"/>
                    <a:pt x="14" y="19"/>
                  </a:cubicBezTo>
                  <a:cubicBezTo>
                    <a:pt x="14" y="19"/>
                    <a:pt x="13" y="19"/>
                    <a:pt x="13" y="19"/>
                  </a:cubicBezTo>
                  <a:cubicBezTo>
                    <a:pt x="13" y="19"/>
                    <a:pt x="13" y="19"/>
                    <a:pt x="13" y="19"/>
                  </a:cubicBezTo>
                  <a:cubicBezTo>
                    <a:pt x="13" y="19"/>
                    <a:pt x="13" y="19"/>
                    <a:pt x="13" y="19"/>
                  </a:cubicBezTo>
                  <a:close/>
                  <a:moveTo>
                    <a:pt x="17" y="14"/>
                  </a:moveTo>
                  <a:cubicBezTo>
                    <a:pt x="15" y="15"/>
                    <a:pt x="14" y="17"/>
                    <a:pt x="13" y="18"/>
                  </a:cubicBezTo>
                  <a:cubicBezTo>
                    <a:pt x="12" y="18"/>
                    <a:pt x="12" y="18"/>
                    <a:pt x="11" y="17"/>
                  </a:cubicBezTo>
                  <a:cubicBezTo>
                    <a:pt x="13" y="16"/>
                    <a:pt x="15" y="15"/>
                    <a:pt x="17" y="14"/>
                  </a:cubicBezTo>
                  <a:close/>
                  <a:moveTo>
                    <a:pt x="10" y="30"/>
                  </a:moveTo>
                  <a:cubicBezTo>
                    <a:pt x="11" y="29"/>
                    <a:pt x="12" y="28"/>
                    <a:pt x="13" y="27"/>
                  </a:cubicBezTo>
                  <a:cubicBezTo>
                    <a:pt x="15" y="24"/>
                    <a:pt x="18" y="22"/>
                    <a:pt x="20" y="20"/>
                  </a:cubicBezTo>
                  <a:cubicBezTo>
                    <a:pt x="25" y="16"/>
                    <a:pt x="30" y="11"/>
                    <a:pt x="34" y="6"/>
                  </a:cubicBezTo>
                  <a:cubicBezTo>
                    <a:pt x="35" y="7"/>
                    <a:pt x="35" y="7"/>
                    <a:pt x="36" y="8"/>
                  </a:cubicBezTo>
                  <a:cubicBezTo>
                    <a:pt x="26" y="15"/>
                    <a:pt x="18" y="23"/>
                    <a:pt x="10" y="30"/>
                  </a:cubicBezTo>
                  <a:cubicBezTo>
                    <a:pt x="10" y="30"/>
                    <a:pt x="10" y="30"/>
                    <a:pt x="10" y="30"/>
                  </a:cubicBezTo>
                  <a:close/>
                  <a:moveTo>
                    <a:pt x="34" y="6"/>
                  </a:moveTo>
                  <a:cubicBezTo>
                    <a:pt x="31" y="7"/>
                    <a:pt x="30" y="9"/>
                    <a:pt x="28" y="11"/>
                  </a:cubicBezTo>
                  <a:cubicBezTo>
                    <a:pt x="25" y="14"/>
                    <a:pt x="22" y="15"/>
                    <a:pt x="19" y="18"/>
                  </a:cubicBezTo>
                  <a:cubicBezTo>
                    <a:pt x="17" y="20"/>
                    <a:pt x="15" y="22"/>
                    <a:pt x="13" y="24"/>
                  </a:cubicBezTo>
                  <a:cubicBezTo>
                    <a:pt x="10" y="26"/>
                    <a:pt x="7" y="29"/>
                    <a:pt x="5" y="31"/>
                  </a:cubicBezTo>
                  <a:cubicBezTo>
                    <a:pt x="6" y="30"/>
                    <a:pt x="8" y="27"/>
                    <a:pt x="10" y="26"/>
                  </a:cubicBezTo>
                  <a:cubicBezTo>
                    <a:pt x="13" y="23"/>
                    <a:pt x="15" y="21"/>
                    <a:pt x="18" y="18"/>
                  </a:cubicBezTo>
                  <a:cubicBezTo>
                    <a:pt x="22" y="14"/>
                    <a:pt x="28" y="10"/>
                    <a:pt x="32" y="5"/>
                  </a:cubicBezTo>
                  <a:cubicBezTo>
                    <a:pt x="33" y="5"/>
                    <a:pt x="33" y="6"/>
                    <a:pt x="34" y="6"/>
                  </a:cubicBezTo>
                  <a:close/>
                  <a:moveTo>
                    <a:pt x="10" y="15"/>
                  </a:moveTo>
                  <a:cubicBezTo>
                    <a:pt x="11" y="15"/>
                    <a:pt x="12" y="14"/>
                    <a:pt x="14" y="13"/>
                  </a:cubicBezTo>
                  <a:cubicBezTo>
                    <a:pt x="16" y="12"/>
                    <a:pt x="14" y="14"/>
                    <a:pt x="13" y="14"/>
                  </a:cubicBezTo>
                  <a:cubicBezTo>
                    <a:pt x="12" y="15"/>
                    <a:pt x="12" y="16"/>
                    <a:pt x="11" y="17"/>
                  </a:cubicBezTo>
                  <a:cubicBezTo>
                    <a:pt x="10" y="16"/>
                    <a:pt x="10" y="16"/>
                    <a:pt x="10" y="15"/>
                  </a:cubicBezTo>
                  <a:close/>
                  <a:moveTo>
                    <a:pt x="8" y="34"/>
                  </a:moveTo>
                  <a:cubicBezTo>
                    <a:pt x="8" y="34"/>
                    <a:pt x="7" y="34"/>
                    <a:pt x="7" y="34"/>
                  </a:cubicBezTo>
                  <a:cubicBezTo>
                    <a:pt x="7" y="33"/>
                    <a:pt x="7" y="33"/>
                    <a:pt x="8" y="33"/>
                  </a:cubicBezTo>
                  <a:cubicBezTo>
                    <a:pt x="8" y="33"/>
                    <a:pt x="8" y="33"/>
                    <a:pt x="8" y="33"/>
                  </a:cubicBezTo>
                  <a:cubicBezTo>
                    <a:pt x="15" y="26"/>
                    <a:pt x="23" y="19"/>
                    <a:pt x="31" y="12"/>
                  </a:cubicBezTo>
                  <a:cubicBezTo>
                    <a:pt x="32" y="11"/>
                    <a:pt x="33" y="10"/>
                    <a:pt x="34" y="9"/>
                  </a:cubicBezTo>
                  <a:cubicBezTo>
                    <a:pt x="33" y="11"/>
                    <a:pt x="31" y="12"/>
                    <a:pt x="29" y="14"/>
                  </a:cubicBezTo>
                  <a:cubicBezTo>
                    <a:pt x="25" y="17"/>
                    <a:pt x="22" y="20"/>
                    <a:pt x="19" y="24"/>
                  </a:cubicBezTo>
                  <a:cubicBezTo>
                    <a:pt x="19" y="24"/>
                    <a:pt x="19" y="24"/>
                    <a:pt x="19" y="24"/>
                  </a:cubicBezTo>
                  <a:cubicBezTo>
                    <a:pt x="15" y="28"/>
                    <a:pt x="11" y="31"/>
                    <a:pt x="8" y="34"/>
                  </a:cubicBezTo>
                  <a:close/>
                  <a:moveTo>
                    <a:pt x="30" y="34"/>
                  </a:moveTo>
                  <a:cubicBezTo>
                    <a:pt x="30" y="34"/>
                    <a:pt x="29" y="34"/>
                    <a:pt x="29" y="34"/>
                  </a:cubicBezTo>
                  <a:cubicBezTo>
                    <a:pt x="29" y="34"/>
                    <a:pt x="29" y="34"/>
                    <a:pt x="29" y="34"/>
                  </a:cubicBezTo>
                  <a:cubicBezTo>
                    <a:pt x="31" y="32"/>
                    <a:pt x="33" y="31"/>
                    <a:pt x="35" y="30"/>
                  </a:cubicBezTo>
                  <a:cubicBezTo>
                    <a:pt x="33" y="31"/>
                    <a:pt x="31" y="33"/>
                    <a:pt x="30" y="3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266"/>
            <p:cNvSpPr>
              <a:spLocks noEditPoints="1"/>
            </p:cNvSpPr>
            <p:nvPr/>
          </p:nvSpPr>
          <p:spPr bwMode="auto">
            <a:xfrm>
              <a:off x="7004296" y="4361884"/>
              <a:ext cx="398463" cy="368300"/>
            </a:xfrm>
            <a:custGeom>
              <a:avLst/>
              <a:gdLst>
                <a:gd name="T0" fmla="*/ 75 w 94"/>
                <a:gd name="T1" fmla="*/ 0 h 87"/>
                <a:gd name="T2" fmla="*/ 23 w 94"/>
                <a:gd name="T3" fmla="*/ 1 h 87"/>
                <a:gd name="T4" fmla="*/ 20 w 94"/>
                <a:gd name="T5" fmla="*/ 1 h 87"/>
                <a:gd name="T6" fmla="*/ 28 w 94"/>
                <a:gd name="T7" fmla="*/ 47 h 87"/>
                <a:gd name="T8" fmla="*/ 20 w 94"/>
                <a:gd name="T9" fmla="*/ 87 h 87"/>
                <a:gd name="T10" fmla="*/ 71 w 94"/>
                <a:gd name="T11" fmla="*/ 87 h 87"/>
                <a:gd name="T12" fmla="*/ 92 w 94"/>
                <a:gd name="T13" fmla="*/ 67 h 87"/>
                <a:gd name="T14" fmla="*/ 93 w 94"/>
                <a:gd name="T15" fmla="*/ 20 h 87"/>
                <a:gd name="T16" fmla="*/ 68 w 94"/>
                <a:gd name="T17" fmla="*/ 77 h 87"/>
                <a:gd name="T18" fmla="*/ 64 w 94"/>
                <a:gd name="T19" fmla="*/ 73 h 87"/>
                <a:gd name="T20" fmla="*/ 61 w 94"/>
                <a:gd name="T21" fmla="*/ 70 h 87"/>
                <a:gd name="T22" fmla="*/ 57 w 94"/>
                <a:gd name="T23" fmla="*/ 65 h 87"/>
                <a:gd name="T24" fmla="*/ 57 w 94"/>
                <a:gd name="T25" fmla="*/ 65 h 87"/>
                <a:gd name="T26" fmla="*/ 56 w 94"/>
                <a:gd name="T27" fmla="*/ 63 h 87"/>
                <a:gd name="T28" fmla="*/ 62 w 94"/>
                <a:gd name="T29" fmla="*/ 46 h 87"/>
                <a:gd name="T30" fmla="*/ 77 w 94"/>
                <a:gd name="T31" fmla="*/ 73 h 87"/>
                <a:gd name="T32" fmla="*/ 70 w 94"/>
                <a:gd name="T33" fmla="*/ 73 h 87"/>
                <a:gd name="T34" fmla="*/ 75 w 94"/>
                <a:gd name="T35" fmla="*/ 58 h 87"/>
                <a:gd name="T36" fmla="*/ 72 w 94"/>
                <a:gd name="T37" fmla="*/ 54 h 87"/>
                <a:gd name="T38" fmla="*/ 77 w 94"/>
                <a:gd name="T39" fmla="*/ 73 h 87"/>
                <a:gd name="T40" fmla="*/ 67 w 94"/>
                <a:gd name="T41" fmla="*/ 48 h 87"/>
                <a:gd name="T42" fmla="*/ 64 w 94"/>
                <a:gd name="T43" fmla="*/ 45 h 87"/>
                <a:gd name="T44" fmla="*/ 63 w 94"/>
                <a:gd name="T45" fmla="*/ 44 h 87"/>
                <a:gd name="T46" fmla="*/ 62 w 94"/>
                <a:gd name="T47" fmla="*/ 41 h 87"/>
                <a:gd name="T48" fmla="*/ 64 w 94"/>
                <a:gd name="T49" fmla="*/ 31 h 87"/>
                <a:gd name="T50" fmla="*/ 49 w 94"/>
                <a:gd name="T51" fmla="*/ 46 h 87"/>
                <a:gd name="T52" fmla="*/ 25 w 94"/>
                <a:gd name="T53" fmla="*/ 57 h 87"/>
                <a:gd name="T54" fmla="*/ 39 w 94"/>
                <a:gd name="T55" fmla="*/ 46 h 87"/>
                <a:gd name="T56" fmla="*/ 32 w 94"/>
                <a:gd name="T57" fmla="*/ 28 h 87"/>
                <a:gd name="T58" fmla="*/ 31 w 94"/>
                <a:gd name="T59" fmla="*/ 22 h 87"/>
                <a:gd name="T60" fmla="*/ 23 w 94"/>
                <a:gd name="T61" fmla="*/ 15 h 87"/>
                <a:gd name="T62" fmla="*/ 17 w 94"/>
                <a:gd name="T63" fmla="*/ 27 h 87"/>
                <a:gd name="T64" fmla="*/ 17 w 94"/>
                <a:gd name="T65" fmla="*/ 14 h 87"/>
                <a:gd name="T66" fmla="*/ 21 w 94"/>
                <a:gd name="T67" fmla="*/ 7 h 87"/>
                <a:gd name="T68" fmla="*/ 28 w 94"/>
                <a:gd name="T69" fmla="*/ 17 h 87"/>
                <a:gd name="T70" fmla="*/ 25 w 94"/>
                <a:gd name="T71" fmla="*/ 13 h 87"/>
                <a:gd name="T72" fmla="*/ 19 w 94"/>
                <a:gd name="T73" fmla="*/ 27 h 87"/>
                <a:gd name="T74" fmla="*/ 34 w 94"/>
                <a:gd name="T75" fmla="*/ 26 h 87"/>
                <a:gd name="T76" fmla="*/ 38 w 94"/>
                <a:gd name="T77" fmla="*/ 27 h 87"/>
                <a:gd name="T78" fmla="*/ 39 w 94"/>
                <a:gd name="T79" fmla="*/ 28 h 87"/>
                <a:gd name="T80" fmla="*/ 39 w 94"/>
                <a:gd name="T81" fmla="*/ 28 h 87"/>
                <a:gd name="T82" fmla="*/ 75 w 94"/>
                <a:gd name="T83" fmla="*/ 8 h 87"/>
                <a:gd name="T84" fmla="*/ 38 w 94"/>
                <a:gd name="T85" fmla="*/ 39 h 87"/>
                <a:gd name="T86" fmla="*/ 46 w 94"/>
                <a:gd name="T87" fmla="*/ 33 h 87"/>
                <a:gd name="T88" fmla="*/ 34 w 94"/>
                <a:gd name="T89" fmla="*/ 47 h 87"/>
                <a:gd name="T90" fmla="*/ 49 w 94"/>
                <a:gd name="T91" fmla="*/ 33 h 87"/>
                <a:gd name="T92" fmla="*/ 78 w 94"/>
                <a:gd name="T93" fmla="*/ 10 h 87"/>
                <a:gd name="T94" fmla="*/ 68 w 94"/>
                <a:gd name="T95" fmla="*/ 19 h 87"/>
                <a:gd name="T96" fmla="*/ 33 w 94"/>
                <a:gd name="T97" fmla="*/ 45 h 87"/>
                <a:gd name="T98" fmla="*/ 31 w 94"/>
                <a:gd name="T99" fmla="*/ 43 h 87"/>
                <a:gd name="T100" fmla="*/ 32 w 94"/>
                <a:gd name="T101" fmla="*/ 63 h 87"/>
                <a:gd name="T102" fmla="*/ 24 w 94"/>
                <a:gd name="T103" fmla="*/ 72 h 87"/>
                <a:gd name="T104" fmla="*/ 47 w 94"/>
                <a:gd name="T105" fmla="*/ 42 h 87"/>
                <a:gd name="T106" fmla="*/ 44 w 94"/>
                <a:gd name="T107" fmla="*/ 43 h 87"/>
                <a:gd name="T108" fmla="*/ 34 w 94"/>
                <a:gd name="T109" fmla="*/ 31 h 87"/>
                <a:gd name="T110" fmla="*/ 20 w 94"/>
                <a:gd name="T111" fmla="*/ 81 h 87"/>
                <a:gd name="T112" fmla="*/ 74 w 94"/>
                <a:gd name="T113" fmla="*/ 29 h 87"/>
                <a:gd name="T114" fmla="*/ 46 w 94"/>
                <a:gd name="T115" fmla="*/ 57 h 87"/>
                <a:gd name="T116" fmla="*/ 71 w 94"/>
                <a:gd name="T1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87">
                  <a:moveTo>
                    <a:pt x="93" y="17"/>
                  </a:moveTo>
                  <a:cubicBezTo>
                    <a:pt x="88" y="11"/>
                    <a:pt x="81" y="7"/>
                    <a:pt x="76" y="1"/>
                  </a:cubicBezTo>
                  <a:cubicBezTo>
                    <a:pt x="76" y="0"/>
                    <a:pt x="76" y="0"/>
                    <a:pt x="75" y="0"/>
                  </a:cubicBezTo>
                  <a:cubicBezTo>
                    <a:pt x="75" y="0"/>
                    <a:pt x="75" y="0"/>
                    <a:pt x="75" y="0"/>
                  </a:cubicBezTo>
                  <a:cubicBezTo>
                    <a:pt x="75" y="0"/>
                    <a:pt x="75" y="0"/>
                    <a:pt x="75" y="0"/>
                  </a:cubicBezTo>
                  <a:cubicBezTo>
                    <a:pt x="75" y="0"/>
                    <a:pt x="74" y="0"/>
                    <a:pt x="73" y="0"/>
                  </a:cubicBezTo>
                  <a:cubicBezTo>
                    <a:pt x="63" y="8"/>
                    <a:pt x="54" y="18"/>
                    <a:pt x="45" y="27"/>
                  </a:cubicBezTo>
                  <a:cubicBezTo>
                    <a:pt x="37" y="18"/>
                    <a:pt x="31" y="10"/>
                    <a:pt x="23" y="1"/>
                  </a:cubicBezTo>
                  <a:cubicBezTo>
                    <a:pt x="23" y="1"/>
                    <a:pt x="22" y="1"/>
                    <a:pt x="22" y="1"/>
                  </a:cubicBezTo>
                  <a:cubicBezTo>
                    <a:pt x="22" y="1"/>
                    <a:pt x="22" y="1"/>
                    <a:pt x="22" y="1"/>
                  </a:cubicBezTo>
                  <a:cubicBezTo>
                    <a:pt x="21" y="1"/>
                    <a:pt x="21" y="1"/>
                    <a:pt x="21" y="1"/>
                  </a:cubicBezTo>
                  <a:cubicBezTo>
                    <a:pt x="21" y="1"/>
                    <a:pt x="21" y="1"/>
                    <a:pt x="20" y="1"/>
                  </a:cubicBezTo>
                  <a:cubicBezTo>
                    <a:pt x="14" y="5"/>
                    <a:pt x="8" y="11"/>
                    <a:pt x="1" y="15"/>
                  </a:cubicBezTo>
                  <a:cubicBezTo>
                    <a:pt x="1" y="15"/>
                    <a:pt x="0" y="16"/>
                    <a:pt x="0" y="16"/>
                  </a:cubicBezTo>
                  <a:cubicBezTo>
                    <a:pt x="0" y="17"/>
                    <a:pt x="0" y="18"/>
                    <a:pt x="1" y="19"/>
                  </a:cubicBezTo>
                  <a:cubicBezTo>
                    <a:pt x="11" y="27"/>
                    <a:pt x="18" y="38"/>
                    <a:pt x="28" y="47"/>
                  </a:cubicBezTo>
                  <a:cubicBezTo>
                    <a:pt x="20" y="55"/>
                    <a:pt x="11" y="61"/>
                    <a:pt x="4" y="70"/>
                  </a:cubicBezTo>
                  <a:cubicBezTo>
                    <a:pt x="3" y="70"/>
                    <a:pt x="3" y="71"/>
                    <a:pt x="3" y="71"/>
                  </a:cubicBezTo>
                  <a:cubicBezTo>
                    <a:pt x="3" y="72"/>
                    <a:pt x="3" y="73"/>
                    <a:pt x="4" y="74"/>
                  </a:cubicBezTo>
                  <a:cubicBezTo>
                    <a:pt x="8" y="79"/>
                    <a:pt x="13" y="83"/>
                    <a:pt x="20" y="87"/>
                  </a:cubicBezTo>
                  <a:cubicBezTo>
                    <a:pt x="20" y="87"/>
                    <a:pt x="20" y="87"/>
                    <a:pt x="20" y="87"/>
                  </a:cubicBezTo>
                  <a:cubicBezTo>
                    <a:pt x="21" y="87"/>
                    <a:pt x="22" y="87"/>
                    <a:pt x="23" y="87"/>
                  </a:cubicBezTo>
                  <a:cubicBezTo>
                    <a:pt x="30" y="78"/>
                    <a:pt x="39" y="71"/>
                    <a:pt x="48" y="62"/>
                  </a:cubicBezTo>
                  <a:cubicBezTo>
                    <a:pt x="56" y="70"/>
                    <a:pt x="62" y="80"/>
                    <a:pt x="71" y="87"/>
                  </a:cubicBezTo>
                  <a:cubicBezTo>
                    <a:pt x="71" y="87"/>
                    <a:pt x="71" y="87"/>
                    <a:pt x="71" y="87"/>
                  </a:cubicBezTo>
                  <a:cubicBezTo>
                    <a:pt x="72" y="87"/>
                    <a:pt x="73" y="87"/>
                    <a:pt x="74" y="87"/>
                  </a:cubicBezTo>
                  <a:cubicBezTo>
                    <a:pt x="80" y="81"/>
                    <a:pt x="87" y="76"/>
                    <a:pt x="92" y="70"/>
                  </a:cubicBezTo>
                  <a:cubicBezTo>
                    <a:pt x="92" y="69"/>
                    <a:pt x="92" y="68"/>
                    <a:pt x="92" y="67"/>
                  </a:cubicBezTo>
                  <a:cubicBezTo>
                    <a:pt x="91" y="67"/>
                    <a:pt x="91" y="67"/>
                    <a:pt x="91" y="67"/>
                  </a:cubicBezTo>
                  <a:cubicBezTo>
                    <a:pt x="83" y="59"/>
                    <a:pt x="76" y="50"/>
                    <a:pt x="68" y="41"/>
                  </a:cubicBezTo>
                  <a:cubicBezTo>
                    <a:pt x="76" y="35"/>
                    <a:pt x="84" y="28"/>
                    <a:pt x="92" y="21"/>
                  </a:cubicBezTo>
                  <a:cubicBezTo>
                    <a:pt x="93" y="21"/>
                    <a:pt x="93" y="20"/>
                    <a:pt x="93" y="20"/>
                  </a:cubicBezTo>
                  <a:cubicBezTo>
                    <a:pt x="94" y="19"/>
                    <a:pt x="94" y="18"/>
                    <a:pt x="93" y="17"/>
                  </a:cubicBezTo>
                  <a:close/>
                  <a:moveTo>
                    <a:pt x="70" y="79"/>
                  </a:moveTo>
                  <a:cubicBezTo>
                    <a:pt x="70" y="79"/>
                    <a:pt x="70" y="79"/>
                    <a:pt x="70" y="79"/>
                  </a:cubicBezTo>
                  <a:cubicBezTo>
                    <a:pt x="69" y="79"/>
                    <a:pt x="69" y="78"/>
                    <a:pt x="68" y="77"/>
                  </a:cubicBezTo>
                  <a:cubicBezTo>
                    <a:pt x="70" y="76"/>
                    <a:pt x="72" y="74"/>
                    <a:pt x="73" y="72"/>
                  </a:cubicBezTo>
                  <a:cubicBezTo>
                    <a:pt x="75" y="71"/>
                    <a:pt x="78" y="69"/>
                    <a:pt x="80" y="68"/>
                  </a:cubicBezTo>
                  <a:cubicBezTo>
                    <a:pt x="76" y="71"/>
                    <a:pt x="73" y="75"/>
                    <a:pt x="70" y="79"/>
                  </a:cubicBezTo>
                  <a:close/>
                  <a:moveTo>
                    <a:pt x="64" y="73"/>
                  </a:moveTo>
                  <a:cubicBezTo>
                    <a:pt x="68" y="70"/>
                    <a:pt x="73" y="66"/>
                    <a:pt x="76" y="63"/>
                  </a:cubicBezTo>
                  <a:cubicBezTo>
                    <a:pt x="72" y="67"/>
                    <a:pt x="69" y="71"/>
                    <a:pt x="67" y="76"/>
                  </a:cubicBezTo>
                  <a:cubicBezTo>
                    <a:pt x="66" y="75"/>
                    <a:pt x="65" y="74"/>
                    <a:pt x="64" y="73"/>
                  </a:cubicBezTo>
                  <a:close/>
                  <a:moveTo>
                    <a:pt x="61" y="70"/>
                  </a:moveTo>
                  <a:cubicBezTo>
                    <a:pt x="65" y="67"/>
                    <a:pt x="69" y="64"/>
                    <a:pt x="72" y="61"/>
                  </a:cubicBezTo>
                  <a:cubicBezTo>
                    <a:pt x="69" y="65"/>
                    <a:pt x="65" y="68"/>
                    <a:pt x="63" y="72"/>
                  </a:cubicBezTo>
                  <a:cubicBezTo>
                    <a:pt x="62" y="71"/>
                    <a:pt x="62" y="70"/>
                    <a:pt x="61" y="70"/>
                  </a:cubicBezTo>
                  <a:close/>
                  <a:moveTo>
                    <a:pt x="57" y="65"/>
                  </a:moveTo>
                  <a:cubicBezTo>
                    <a:pt x="62" y="62"/>
                    <a:pt x="65" y="58"/>
                    <a:pt x="70" y="55"/>
                  </a:cubicBezTo>
                  <a:cubicBezTo>
                    <a:pt x="70" y="55"/>
                    <a:pt x="67" y="60"/>
                    <a:pt x="67" y="60"/>
                  </a:cubicBezTo>
                  <a:cubicBezTo>
                    <a:pt x="65" y="63"/>
                    <a:pt x="62" y="66"/>
                    <a:pt x="60" y="68"/>
                  </a:cubicBezTo>
                  <a:cubicBezTo>
                    <a:pt x="59" y="67"/>
                    <a:pt x="58" y="66"/>
                    <a:pt x="57" y="65"/>
                  </a:cubicBezTo>
                  <a:close/>
                  <a:moveTo>
                    <a:pt x="53" y="60"/>
                  </a:moveTo>
                  <a:cubicBezTo>
                    <a:pt x="57" y="58"/>
                    <a:pt x="61" y="55"/>
                    <a:pt x="65" y="51"/>
                  </a:cubicBezTo>
                  <a:cubicBezTo>
                    <a:pt x="64" y="52"/>
                    <a:pt x="62" y="57"/>
                    <a:pt x="60" y="59"/>
                  </a:cubicBezTo>
                  <a:cubicBezTo>
                    <a:pt x="59" y="60"/>
                    <a:pt x="57" y="62"/>
                    <a:pt x="56" y="63"/>
                  </a:cubicBezTo>
                  <a:cubicBezTo>
                    <a:pt x="55" y="62"/>
                    <a:pt x="54" y="61"/>
                    <a:pt x="53" y="60"/>
                  </a:cubicBezTo>
                  <a:close/>
                  <a:moveTo>
                    <a:pt x="49" y="57"/>
                  </a:moveTo>
                  <a:cubicBezTo>
                    <a:pt x="49" y="57"/>
                    <a:pt x="49" y="57"/>
                    <a:pt x="49" y="57"/>
                  </a:cubicBezTo>
                  <a:cubicBezTo>
                    <a:pt x="53" y="53"/>
                    <a:pt x="58" y="50"/>
                    <a:pt x="62" y="46"/>
                  </a:cubicBezTo>
                  <a:cubicBezTo>
                    <a:pt x="60" y="48"/>
                    <a:pt x="59" y="52"/>
                    <a:pt x="57" y="54"/>
                  </a:cubicBezTo>
                  <a:cubicBezTo>
                    <a:pt x="55" y="55"/>
                    <a:pt x="53" y="57"/>
                    <a:pt x="51" y="59"/>
                  </a:cubicBezTo>
                  <a:cubicBezTo>
                    <a:pt x="51" y="58"/>
                    <a:pt x="50" y="57"/>
                    <a:pt x="49" y="57"/>
                  </a:cubicBezTo>
                  <a:close/>
                  <a:moveTo>
                    <a:pt x="77" y="73"/>
                  </a:moveTo>
                  <a:cubicBezTo>
                    <a:pt x="79" y="71"/>
                    <a:pt x="81" y="69"/>
                    <a:pt x="83" y="67"/>
                  </a:cubicBezTo>
                  <a:cubicBezTo>
                    <a:pt x="83" y="66"/>
                    <a:pt x="83" y="65"/>
                    <a:pt x="82" y="65"/>
                  </a:cubicBezTo>
                  <a:cubicBezTo>
                    <a:pt x="78" y="66"/>
                    <a:pt x="75" y="69"/>
                    <a:pt x="72" y="72"/>
                  </a:cubicBezTo>
                  <a:cubicBezTo>
                    <a:pt x="71" y="73"/>
                    <a:pt x="67" y="78"/>
                    <a:pt x="70" y="73"/>
                  </a:cubicBezTo>
                  <a:cubicBezTo>
                    <a:pt x="73" y="69"/>
                    <a:pt x="76" y="65"/>
                    <a:pt x="79" y="62"/>
                  </a:cubicBezTo>
                  <a:cubicBezTo>
                    <a:pt x="79" y="62"/>
                    <a:pt x="79" y="61"/>
                    <a:pt x="78" y="61"/>
                  </a:cubicBezTo>
                  <a:cubicBezTo>
                    <a:pt x="72" y="64"/>
                    <a:pt x="68" y="68"/>
                    <a:pt x="64" y="72"/>
                  </a:cubicBezTo>
                  <a:cubicBezTo>
                    <a:pt x="67" y="69"/>
                    <a:pt x="72" y="63"/>
                    <a:pt x="75" y="58"/>
                  </a:cubicBezTo>
                  <a:cubicBezTo>
                    <a:pt x="76" y="57"/>
                    <a:pt x="75" y="57"/>
                    <a:pt x="75" y="57"/>
                  </a:cubicBezTo>
                  <a:cubicBezTo>
                    <a:pt x="71" y="59"/>
                    <a:pt x="68" y="62"/>
                    <a:pt x="64" y="66"/>
                  </a:cubicBezTo>
                  <a:cubicBezTo>
                    <a:pt x="59" y="70"/>
                    <a:pt x="65" y="64"/>
                    <a:pt x="66" y="63"/>
                  </a:cubicBezTo>
                  <a:cubicBezTo>
                    <a:pt x="68" y="60"/>
                    <a:pt x="70" y="57"/>
                    <a:pt x="72" y="54"/>
                  </a:cubicBezTo>
                  <a:cubicBezTo>
                    <a:pt x="72" y="53"/>
                    <a:pt x="72" y="53"/>
                    <a:pt x="72" y="53"/>
                  </a:cubicBezTo>
                  <a:cubicBezTo>
                    <a:pt x="77" y="58"/>
                    <a:pt x="81" y="63"/>
                    <a:pt x="86" y="68"/>
                  </a:cubicBezTo>
                  <a:cubicBezTo>
                    <a:pt x="82" y="70"/>
                    <a:pt x="79" y="72"/>
                    <a:pt x="76" y="74"/>
                  </a:cubicBezTo>
                  <a:cubicBezTo>
                    <a:pt x="68" y="81"/>
                    <a:pt x="75" y="75"/>
                    <a:pt x="77" y="73"/>
                  </a:cubicBezTo>
                  <a:close/>
                  <a:moveTo>
                    <a:pt x="71" y="53"/>
                  </a:moveTo>
                  <a:cubicBezTo>
                    <a:pt x="68" y="54"/>
                    <a:pt x="66" y="56"/>
                    <a:pt x="63" y="59"/>
                  </a:cubicBezTo>
                  <a:cubicBezTo>
                    <a:pt x="60" y="62"/>
                    <a:pt x="54" y="67"/>
                    <a:pt x="60" y="61"/>
                  </a:cubicBezTo>
                  <a:cubicBezTo>
                    <a:pt x="63" y="57"/>
                    <a:pt x="66" y="53"/>
                    <a:pt x="67" y="48"/>
                  </a:cubicBezTo>
                  <a:cubicBezTo>
                    <a:pt x="67" y="48"/>
                    <a:pt x="66" y="47"/>
                    <a:pt x="66" y="48"/>
                  </a:cubicBezTo>
                  <a:cubicBezTo>
                    <a:pt x="63" y="51"/>
                    <a:pt x="60" y="54"/>
                    <a:pt x="56" y="57"/>
                  </a:cubicBezTo>
                  <a:cubicBezTo>
                    <a:pt x="51" y="60"/>
                    <a:pt x="54" y="58"/>
                    <a:pt x="56" y="56"/>
                  </a:cubicBezTo>
                  <a:cubicBezTo>
                    <a:pt x="60" y="52"/>
                    <a:pt x="63" y="49"/>
                    <a:pt x="64" y="45"/>
                  </a:cubicBezTo>
                  <a:cubicBezTo>
                    <a:pt x="67" y="47"/>
                    <a:pt x="69" y="50"/>
                    <a:pt x="72" y="53"/>
                  </a:cubicBezTo>
                  <a:cubicBezTo>
                    <a:pt x="72" y="53"/>
                    <a:pt x="71" y="53"/>
                    <a:pt x="71" y="53"/>
                  </a:cubicBezTo>
                  <a:close/>
                  <a:moveTo>
                    <a:pt x="63" y="44"/>
                  </a:moveTo>
                  <a:cubicBezTo>
                    <a:pt x="63" y="44"/>
                    <a:pt x="63" y="44"/>
                    <a:pt x="63" y="44"/>
                  </a:cubicBezTo>
                  <a:cubicBezTo>
                    <a:pt x="59" y="48"/>
                    <a:pt x="54" y="51"/>
                    <a:pt x="50" y="55"/>
                  </a:cubicBezTo>
                  <a:cubicBezTo>
                    <a:pt x="50" y="54"/>
                    <a:pt x="50" y="54"/>
                    <a:pt x="51" y="54"/>
                  </a:cubicBezTo>
                  <a:cubicBezTo>
                    <a:pt x="53" y="51"/>
                    <a:pt x="56" y="48"/>
                    <a:pt x="59" y="45"/>
                  </a:cubicBezTo>
                  <a:cubicBezTo>
                    <a:pt x="60" y="44"/>
                    <a:pt x="61" y="42"/>
                    <a:pt x="62" y="41"/>
                  </a:cubicBezTo>
                  <a:cubicBezTo>
                    <a:pt x="62" y="42"/>
                    <a:pt x="63" y="43"/>
                    <a:pt x="63" y="44"/>
                  </a:cubicBezTo>
                  <a:close/>
                  <a:moveTo>
                    <a:pt x="13" y="76"/>
                  </a:moveTo>
                  <a:cubicBezTo>
                    <a:pt x="23" y="65"/>
                    <a:pt x="35" y="58"/>
                    <a:pt x="44" y="47"/>
                  </a:cubicBezTo>
                  <a:cubicBezTo>
                    <a:pt x="50" y="40"/>
                    <a:pt x="57" y="36"/>
                    <a:pt x="64" y="31"/>
                  </a:cubicBezTo>
                  <a:cubicBezTo>
                    <a:pt x="69" y="27"/>
                    <a:pt x="74" y="22"/>
                    <a:pt x="78" y="17"/>
                  </a:cubicBezTo>
                  <a:cubicBezTo>
                    <a:pt x="84" y="12"/>
                    <a:pt x="75" y="21"/>
                    <a:pt x="74" y="22"/>
                  </a:cubicBezTo>
                  <a:cubicBezTo>
                    <a:pt x="72" y="24"/>
                    <a:pt x="69" y="27"/>
                    <a:pt x="66" y="30"/>
                  </a:cubicBezTo>
                  <a:cubicBezTo>
                    <a:pt x="60" y="35"/>
                    <a:pt x="54" y="40"/>
                    <a:pt x="49" y="46"/>
                  </a:cubicBezTo>
                  <a:cubicBezTo>
                    <a:pt x="37" y="56"/>
                    <a:pt x="26" y="67"/>
                    <a:pt x="16" y="79"/>
                  </a:cubicBezTo>
                  <a:cubicBezTo>
                    <a:pt x="15" y="78"/>
                    <a:pt x="14" y="77"/>
                    <a:pt x="13" y="76"/>
                  </a:cubicBezTo>
                  <a:close/>
                  <a:moveTo>
                    <a:pt x="9" y="72"/>
                  </a:moveTo>
                  <a:cubicBezTo>
                    <a:pt x="14" y="67"/>
                    <a:pt x="19" y="62"/>
                    <a:pt x="25" y="57"/>
                  </a:cubicBezTo>
                  <a:cubicBezTo>
                    <a:pt x="26" y="56"/>
                    <a:pt x="27" y="55"/>
                    <a:pt x="28" y="54"/>
                  </a:cubicBezTo>
                  <a:cubicBezTo>
                    <a:pt x="33" y="49"/>
                    <a:pt x="38" y="45"/>
                    <a:pt x="43" y="40"/>
                  </a:cubicBezTo>
                  <a:cubicBezTo>
                    <a:pt x="47" y="36"/>
                    <a:pt x="52" y="33"/>
                    <a:pt x="56" y="30"/>
                  </a:cubicBezTo>
                  <a:cubicBezTo>
                    <a:pt x="50" y="35"/>
                    <a:pt x="44" y="40"/>
                    <a:pt x="39" y="46"/>
                  </a:cubicBezTo>
                  <a:cubicBezTo>
                    <a:pt x="30" y="56"/>
                    <a:pt x="18" y="63"/>
                    <a:pt x="11" y="74"/>
                  </a:cubicBezTo>
                  <a:cubicBezTo>
                    <a:pt x="11" y="74"/>
                    <a:pt x="10" y="73"/>
                    <a:pt x="9" y="72"/>
                  </a:cubicBezTo>
                  <a:close/>
                  <a:moveTo>
                    <a:pt x="21" y="32"/>
                  </a:moveTo>
                  <a:cubicBezTo>
                    <a:pt x="25" y="31"/>
                    <a:pt x="29" y="30"/>
                    <a:pt x="32" y="28"/>
                  </a:cubicBezTo>
                  <a:cubicBezTo>
                    <a:pt x="29" y="29"/>
                    <a:pt x="25" y="31"/>
                    <a:pt x="23" y="34"/>
                  </a:cubicBezTo>
                  <a:cubicBezTo>
                    <a:pt x="22" y="33"/>
                    <a:pt x="21" y="33"/>
                    <a:pt x="21" y="32"/>
                  </a:cubicBezTo>
                  <a:close/>
                  <a:moveTo>
                    <a:pt x="18" y="29"/>
                  </a:moveTo>
                  <a:cubicBezTo>
                    <a:pt x="23" y="27"/>
                    <a:pt x="27" y="25"/>
                    <a:pt x="31" y="22"/>
                  </a:cubicBezTo>
                  <a:cubicBezTo>
                    <a:pt x="27" y="24"/>
                    <a:pt x="23" y="27"/>
                    <a:pt x="20" y="31"/>
                  </a:cubicBezTo>
                  <a:cubicBezTo>
                    <a:pt x="19" y="30"/>
                    <a:pt x="19" y="29"/>
                    <a:pt x="18" y="29"/>
                  </a:cubicBezTo>
                  <a:close/>
                  <a:moveTo>
                    <a:pt x="12" y="22"/>
                  </a:moveTo>
                  <a:cubicBezTo>
                    <a:pt x="16" y="20"/>
                    <a:pt x="20" y="18"/>
                    <a:pt x="23" y="15"/>
                  </a:cubicBezTo>
                  <a:cubicBezTo>
                    <a:pt x="20" y="18"/>
                    <a:pt x="17" y="21"/>
                    <a:pt x="15" y="24"/>
                  </a:cubicBezTo>
                  <a:cubicBezTo>
                    <a:pt x="15" y="25"/>
                    <a:pt x="15" y="25"/>
                    <a:pt x="16" y="25"/>
                  </a:cubicBezTo>
                  <a:cubicBezTo>
                    <a:pt x="20" y="24"/>
                    <a:pt x="23" y="21"/>
                    <a:pt x="26" y="19"/>
                  </a:cubicBezTo>
                  <a:cubicBezTo>
                    <a:pt x="23" y="21"/>
                    <a:pt x="19" y="24"/>
                    <a:pt x="17" y="27"/>
                  </a:cubicBezTo>
                  <a:cubicBezTo>
                    <a:pt x="15" y="26"/>
                    <a:pt x="14" y="24"/>
                    <a:pt x="12" y="22"/>
                  </a:cubicBezTo>
                  <a:close/>
                  <a:moveTo>
                    <a:pt x="9" y="19"/>
                  </a:moveTo>
                  <a:cubicBezTo>
                    <a:pt x="12" y="16"/>
                    <a:pt x="15" y="14"/>
                    <a:pt x="18" y="13"/>
                  </a:cubicBezTo>
                  <a:cubicBezTo>
                    <a:pt x="18" y="13"/>
                    <a:pt x="17" y="13"/>
                    <a:pt x="17" y="14"/>
                  </a:cubicBezTo>
                  <a:cubicBezTo>
                    <a:pt x="15" y="16"/>
                    <a:pt x="13" y="19"/>
                    <a:pt x="11" y="21"/>
                  </a:cubicBezTo>
                  <a:cubicBezTo>
                    <a:pt x="10" y="20"/>
                    <a:pt x="9" y="20"/>
                    <a:pt x="9" y="19"/>
                  </a:cubicBezTo>
                  <a:close/>
                  <a:moveTo>
                    <a:pt x="7" y="17"/>
                  </a:moveTo>
                  <a:cubicBezTo>
                    <a:pt x="12" y="14"/>
                    <a:pt x="16" y="10"/>
                    <a:pt x="21" y="7"/>
                  </a:cubicBezTo>
                  <a:cubicBezTo>
                    <a:pt x="21" y="7"/>
                    <a:pt x="22" y="8"/>
                    <a:pt x="23" y="8"/>
                  </a:cubicBezTo>
                  <a:cubicBezTo>
                    <a:pt x="17" y="12"/>
                    <a:pt x="12" y="14"/>
                    <a:pt x="8" y="18"/>
                  </a:cubicBezTo>
                  <a:cubicBezTo>
                    <a:pt x="7" y="18"/>
                    <a:pt x="7" y="17"/>
                    <a:pt x="7" y="17"/>
                  </a:cubicBezTo>
                  <a:close/>
                  <a:moveTo>
                    <a:pt x="28" y="17"/>
                  </a:moveTo>
                  <a:cubicBezTo>
                    <a:pt x="25" y="18"/>
                    <a:pt x="22" y="20"/>
                    <a:pt x="19" y="22"/>
                  </a:cubicBezTo>
                  <a:cubicBezTo>
                    <a:pt x="19" y="21"/>
                    <a:pt x="19" y="20"/>
                    <a:pt x="21" y="19"/>
                  </a:cubicBezTo>
                  <a:cubicBezTo>
                    <a:pt x="22" y="17"/>
                    <a:pt x="24" y="16"/>
                    <a:pt x="26" y="14"/>
                  </a:cubicBezTo>
                  <a:cubicBezTo>
                    <a:pt x="27" y="13"/>
                    <a:pt x="26" y="12"/>
                    <a:pt x="25" y="13"/>
                  </a:cubicBezTo>
                  <a:cubicBezTo>
                    <a:pt x="21" y="15"/>
                    <a:pt x="17" y="18"/>
                    <a:pt x="12" y="21"/>
                  </a:cubicBezTo>
                  <a:cubicBezTo>
                    <a:pt x="16" y="18"/>
                    <a:pt x="20" y="13"/>
                    <a:pt x="23" y="10"/>
                  </a:cubicBezTo>
                  <a:cubicBezTo>
                    <a:pt x="26" y="13"/>
                    <a:pt x="29" y="17"/>
                    <a:pt x="32" y="20"/>
                  </a:cubicBezTo>
                  <a:cubicBezTo>
                    <a:pt x="28" y="23"/>
                    <a:pt x="24" y="26"/>
                    <a:pt x="19" y="27"/>
                  </a:cubicBezTo>
                  <a:cubicBezTo>
                    <a:pt x="21" y="26"/>
                    <a:pt x="26" y="21"/>
                    <a:pt x="29" y="18"/>
                  </a:cubicBezTo>
                  <a:cubicBezTo>
                    <a:pt x="29" y="17"/>
                    <a:pt x="29" y="17"/>
                    <a:pt x="28" y="17"/>
                  </a:cubicBezTo>
                  <a:close/>
                  <a:moveTo>
                    <a:pt x="35" y="27"/>
                  </a:moveTo>
                  <a:cubicBezTo>
                    <a:pt x="35" y="26"/>
                    <a:pt x="34" y="25"/>
                    <a:pt x="34" y="26"/>
                  </a:cubicBezTo>
                  <a:cubicBezTo>
                    <a:pt x="31" y="27"/>
                    <a:pt x="27" y="29"/>
                    <a:pt x="24" y="30"/>
                  </a:cubicBezTo>
                  <a:cubicBezTo>
                    <a:pt x="18" y="32"/>
                    <a:pt x="25" y="28"/>
                    <a:pt x="26" y="28"/>
                  </a:cubicBezTo>
                  <a:cubicBezTo>
                    <a:pt x="29" y="26"/>
                    <a:pt x="31" y="24"/>
                    <a:pt x="33" y="21"/>
                  </a:cubicBezTo>
                  <a:cubicBezTo>
                    <a:pt x="35" y="23"/>
                    <a:pt x="37" y="25"/>
                    <a:pt x="38" y="27"/>
                  </a:cubicBezTo>
                  <a:cubicBezTo>
                    <a:pt x="38" y="27"/>
                    <a:pt x="38" y="27"/>
                    <a:pt x="38" y="27"/>
                  </a:cubicBezTo>
                  <a:cubicBezTo>
                    <a:pt x="33" y="30"/>
                    <a:pt x="28" y="32"/>
                    <a:pt x="24" y="35"/>
                  </a:cubicBezTo>
                  <a:cubicBezTo>
                    <a:pt x="27" y="33"/>
                    <a:pt x="32" y="30"/>
                    <a:pt x="35" y="27"/>
                  </a:cubicBezTo>
                  <a:close/>
                  <a:moveTo>
                    <a:pt x="39" y="28"/>
                  </a:moveTo>
                  <a:cubicBezTo>
                    <a:pt x="39" y="28"/>
                    <a:pt x="39" y="28"/>
                    <a:pt x="39" y="28"/>
                  </a:cubicBezTo>
                  <a:cubicBezTo>
                    <a:pt x="40" y="29"/>
                    <a:pt x="41" y="30"/>
                    <a:pt x="41" y="30"/>
                  </a:cubicBezTo>
                  <a:cubicBezTo>
                    <a:pt x="37" y="33"/>
                    <a:pt x="32" y="35"/>
                    <a:pt x="29" y="38"/>
                  </a:cubicBezTo>
                  <a:cubicBezTo>
                    <a:pt x="33" y="35"/>
                    <a:pt x="36" y="32"/>
                    <a:pt x="39" y="28"/>
                  </a:cubicBezTo>
                  <a:close/>
                  <a:moveTo>
                    <a:pt x="46" y="32"/>
                  </a:moveTo>
                  <a:cubicBezTo>
                    <a:pt x="56" y="24"/>
                    <a:pt x="64" y="14"/>
                    <a:pt x="74" y="6"/>
                  </a:cubicBezTo>
                  <a:cubicBezTo>
                    <a:pt x="75" y="7"/>
                    <a:pt x="75" y="7"/>
                    <a:pt x="76" y="8"/>
                  </a:cubicBezTo>
                  <a:cubicBezTo>
                    <a:pt x="76" y="8"/>
                    <a:pt x="75" y="8"/>
                    <a:pt x="75" y="8"/>
                  </a:cubicBezTo>
                  <a:cubicBezTo>
                    <a:pt x="65" y="16"/>
                    <a:pt x="56" y="24"/>
                    <a:pt x="46" y="33"/>
                  </a:cubicBezTo>
                  <a:cubicBezTo>
                    <a:pt x="46" y="33"/>
                    <a:pt x="45" y="33"/>
                    <a:pt x="45" y="34"/>
                  </a:cubicBezTo>
                  <a:cubicBezTo>
                    <a:pt x="44" y="35"/>
                    <a:pt x="43" y="35"/>
                    <a:pt x="41" y="36"/>
                  </a:cubicBezTo>
                  <a:cubicBezTo>
                    <a:pt x="40" y="37"/>
                    <a:pt x="39" y="38"/>
                    <a:pt x="38" y="39"/>
                  </a:cubicBezTo>
                  <a:cubicBezTo>
                    <a:pt x="36" y="41"/>
                    <a:pt x="32" y="43"/>
                    <a:pt x="32" y="43"/>
                  </a:cubicBezTo>
                  <a:cubicBezTo>
                    <a:pt x="35" y="39"/>
                    <a:pt x="39" y="35"/>
                    <a:pt x="42" y="32"/>
                  </a:cubicBezTo>
                  <a:cubicBezTo>
                    <a:pt x="43" y="32"/>
                    <a:pt x="43" y="32"/>
                    <a:pt x="43" y="32"/>
                  </a:cubicBezTo>
                  <a:cubicBezTo>
                    <a:pt x="44" y="33"/>
                    <a:pt x="45" y="33"/>
                    <a:pt x="46" y="33"/>
                  </a:cubicBezTo>
                  <a:cubicBezTo>
                    <a:pt x="46" y="33"/>
                    <a:pt x="46" y="32"/>
                    <a:pt x="46" y="32"/>
                  </a:cubicBezTo>
                  <a:close/>
                  <a:moveTo>
                    <a:pt x="63" y="22"/>
                  </a:moveTo>
                  <a:cubicBezTo>
                    <a:pt x="58" y="27"/>
                    <a:pt x="52" y="30"/>
                    <a:pt x="46" y="35"/>
                  </a:cubicBezTo>
                  <a:cubicBezTo>
                    <a:pt x="42" y="39"/>
                    <a:pt x="38" y="43"/>
                    <a:pt x="34" y="47"/>
                  </a:cubicBezTo>
                  <a:cubicBezTo>
                    <a:pt x="34" y="46"/>
                    <a:pt x="34" y="46"/>
                    <a:pt x="34" y="46"/>
                  </a:cubicBezTo>
                  <a:cubicBezTo>
                    <a:pt x="35" y="45"/>
                    <a:pt x="36" y="43"/>
                    <a:pt x="37" y="42"/>
                  </a:cubicBezTo>
                  <a:cubicBezTo>
                    <a:pt x="38" y="42"/>
                    <a:pt x="38" y="41"/>
                    <a:pt x="38" y="41"/>
                  </a:cubicBezTo>
                  <a:cubicBezTo>
                    <a:pt x="42" y="38"/>
                    <a:pt x="46" y="35"/>
                    <a:pt x="49" y="33"/>
                  </a:cubicBezTo>
                  <a:cubicBezTo>
                    <a:pt x="52" y="31"/>
                    <a:pt x="55" y="29"/>
                    <a:pt x="58" y="27"/>
                  </a:cubicBezTo>
                  <a:cubicBezTo>
                    <a:pt x="64" y="21"/>
                    <a:pt x="70" y="15"/>
                    <a:pt x="76" y="9"/>
                  </a:cubicBezTo>
                  <a:cubicBezTo>
                    <a:pt x="76" y="9"/>
                    <a:pt x="76" y="8"/>
                    <a:pt x="76" y="8"/>
                  </a:cubicBezTo>
                  <a:cubicBezTo>
                    <a:pt x="77" y="9"/>
                    <a:pt x="77" y="9"/>
                    <a:pt x="78" y="10"/>
                  </a:cubicBezTo>
                  <a:cubicBezTo>
                    <a:pt x="72" y="13"/>
                    <a:pt x="68" y="18"/>
                    <a:pt x="63" y="22"/>
                  </a:cubicBezTo>
                  <a:close/>
                  <a:moveTo>
                    <a:pt x="74" y="14"/>
                  </a:moveTo>
                  <a:cubicBezTo>
                    <a:pt x="72" y="16"/>
                    <a:pt x="69" y="19"/>
                    <a:pt x="67" y="21"/>
                  </a:cubicBezTo>
                  <a:cubicBezTo>
                    <a:pt x="67" y="20"/>
                    <a:pt x="68" y="20"/>
                    <a:pt x="68" y="19"/>
                  </a:cubicBezTo>
                  <a:cubicBezTo>
                    <a:pt x="70" y="18"/>
                    <a:pt x="80" y="7"/>
                    <a:pt x="74" y="14"/>
                  </a:cubicBezTo>
                  <a:close/>
                  <a:moveTo>
                    <a:pt x="33" y="45"/>
                  </a:moveTo>
                  <a:cubicBezTo>
                    <a:pt x="33" y="44"/>
                    <a:pt x="33" y="44"/>
                    <a:pt x="34" y="44"/>
                  </a:cubicBezTo>
                  <a:cubicBezTo>
                    <a:pt x="33" y="44"/>
                    <a:pt x="33" y="45"/>
                    <a:pt x="33" y="45"/>
                  </a:cubicBezTo>
                  <a:cubicBezTo>
                    <a:pt x="33" y="45"/>
                    <a:pt x="33" y="45"/>
                    <a:pt x="33" y="45"/>
                  </a:cubicBezTo>
                  <a:cubicBezTo>
                    <a:pt x="33" y="45"/>
                    <a:pt x="33" y="45"/>
                    <a:pt x="33" y="45"/>
                  </a:cubicBezTo>
                  <a:close/>
                  <a:moveTo>
                    <a:pt x="41" y="32"/>
                  </a:moveTo>
                  <a:cubicBezTo>
                    <a:pt x="37" y="35"/>
                    <a:pt x="33" y="39"/>
                    <a:pt x="31" y="43"/>
                  </a:cubicBezTo>
                  <a:cubicBezTo>
                    <a:pt x="30" y="42"/>
                    <a:pt x="29" y="41"/>
                    <a:pt x="28" y="40"/>
                  </a:cubicBezTo>
                  <a:cubicBezTo>
                    <a:pt x="33" y="38"/>
                    <a:pt x="37" y="35"/>
                    <a:pt x="41" y="32"/>
                  </a:cubicBezTo>
                  <a:close/>
                  <a:moveTo>
                    <a:pt x="24" y="71"/>
                  </a:moveTo>
                  <a:cubicBezTo>
                    <a:pt x="27" y="68"/>
                    <a:pt x="30" y="65"/>
                    <a:pt x="32" y="63"/>
                  </a:cubicBezTo>
                  <a:cubicBezTo>
                    <a:pt x="38" y="57"/>
                    <a:pt x="44" y="52"/>
                    <a:pt x="50" y="47"/>
                  </a:cubicBezTo>
                  <a:cubicBezTo>
                    <a:pt x="61" y="36"/>
                    <a:pt x="73" y="26"/>
                    <a:pt x="83" y="14"/>
                  </a:cubicBezTo>
                  <a:cubicBezTo>
                    <a:pt x="84" y="15"/>
                    <a:pt x="85" y="16"/>
                    <a:pt x="87" y="17"/>
                  </a:cubicBezTo>
                  <a:cubicBezTo>
                    <a:pt x="64" y="34"/>
                    <a:pt x="44" y="53"/>
                    <a:pt x="24" y="72"/>
                  </a:cubicBezTo>
                  <a:cubicBezTo>
                    <a:pt x="24" y="72"/>
                    <a:pt x="24" y="71"/>
                    <a:pt x="24" y="71"/>
                  </a:cubicBezTo>
                  <a:close/>
                  <a:moveTo>
                    <a:pt x="82" y="13"/>
                  </a:moveTo>
                  <a:cubicBezTo>
                    <a:pt x="76" y="17"/>
                    <a:pt x="72" y="21"/>
                    <a:pt x="68" y="26"/>
                  </a:cubicBezTo>
                  <a:cubicBezTo>
                    <a:pt x="61" y="32"/>
                    <a:pt x="53" y="36"/>
                    <a:pt x="47" y="42"/>
                  </a:cubicBezTo>
                  <a:cubicBezTo>
                    <a:pt x="42" y="47"/>
                    <a:pt x="38" y="53"/>
                    <a:pt x="32" y="57"/>
                  </a:cubicBezTo>
                  <a:cubicBezTo>
                    <a:pt x="25" y="62"/>
                    <a:pt x="19" y="68"/>
                    <a:pt x="13" y="74"/>
                  </a:cubicBezTo>
                  <a:cubicBezTo>
                    <a:pt x="16" y="71"/>
                    <a:pt x="21" y="64"/>
                    <a:pt x="26" y="60"/>
                  </a:cubicBezTo>
                  <a:cubicBezTo>
                    <a:pt x="32" y="55"/>
                    <a:pt x="38" y="49"/>
                    <a:pt x="44" y="43"/>
                  </a:cubicBezTo>
                  <a:cubicBezTo>
                    <a:pt x="54" y="31"/>
                    <a:pt x="68" y="22"/>
                    <a:pt x="79" y="10"/>
                  </a:cubicBezTo>
                  <a:cubicBezTo>
                    <a:pt x="80" y="11"/>
                    <a:pt x="81" y="12"/>
                    <a:pt x="82" y="13"/>
                  </a:cubicBezTo>
                  <a:close/>
                  <a:moveTo>
                    <a:pt x="24" y="36"/>
                  </a:moveTo>
                  <a:cubicBezTo>
                    <a:pt x="28" y="34"/>
                    <a:pt x="31" y="32"/>
                    <a:pt x="34" y="31"/>
                  </a:cubicBezTo>
                  <a:cubicBezTo>
                    <a:pt x="40" y="28"/>
                    <a:pt x="34" y="32"/>
                    <a:pt x="33" y="33"/>
                  </a:cubicBezTo>
                  <a:cubicBezTo>
                    <a:pt x="31" y="35"/>
                    <a:pt x="29" y="37"/>
                    <a:pt x="27" y="39"/>
                  </a:cubicBezTo>
                  <a:cubicBezTo>
                    <a:pt x="26" y="38"/>
                    <a:pt x="25" y="37"/>
                    <a:pt x="24" y="36"/>
                  </a:cubicBezTo>
                  <a:close/>
                  <a:moveTo>
                    <a:pt x="20" y="81"/>
                  </a:moveTo>
                  <a:cubicBezTo>
                    <a:pt x="19" y="81"/>
                    <a:pt x="18" y="80"/>
                    <a:pt x="17" y="79"/>
                  </a:cubicBezTo>
                  <a:cubicBezTo>
                    <a:pt x="18" y="79"/>
                    <a:pt x="19" y="78"/>
                    <a:pt x="19" y="78"/>
                  </a:cubicBezTo>
                  <a:cubicBezTo>
                    <a:pt x="19" y="78"/>
                    <a:pt x="19" y="78"/>
                    <a:pt x="20" y="77"/>
                  </a:cubicBezTo>
                  <a:cubicBezTo>
                    <a:pt x="38" y="61"/>
                    <a:pt x="55" y="44"/>
                    <a:pt x="74" y="29"/>
                  </a:cubicBezTo>
                  <a:cubicBezTo>
                    <a:pt x="77" y="26"/>
                    <a:pt x="80" y="24"/>
                    <a:pt x="83" y="22"/>
                  </a:cubicBezTo>
                  <a:cubicBezTo>
                    <a:pt x="79" y="25"/>
                    <a:pt x="74" y="29"/>
                    <a:pt x="70" y="32"/>
                  </a:cubicBezTo>
                  <a:cubicBezTo>
                    <a:pt x="61" y="39"/>
                    <a:pt x="54" y="48"/>
                    <a:pt x="47" y="56"/>
                  </a:cubicBezTo>
                  <a:cubicBezTo>
                    <a:pt x="46" y="56"/>
                    <a:pt x="46" y="57"/>
                    <a:pt x="46" y="57"/>
                  </a:cubicBezTo>
                  <a:cubicBezTo>
                    <a:pt x="38" y="65"/>
                    <a:pt x="28" y="73"/>
                    <a:pt x="20" y="81"/>
                  </a:cubicBezTo>
                  <a:close/>
                  <a:moveTo>
                    <a:pt x="72" y="81"/>
                  </a:moveTo>
                  <a:cubicBezTo>
                    <a:pt x="72" y="81"/>
                    <a:pt x="71" y="81"/>
                    <a:pt x="71" y="80"/>
                  </a:cubicBezTo>
                  <a:cubicBezTo>
                    <a:pt x="71" y="80"/>
                    <a:pt x="71" y="80"/>
                    <a:pt x="71" y="80"/>
                  </a:cubicBezTo>
                  <a:cubicBezTo>
                    <a:pt x="76" y="77"/>
                    <a:pt x="80" y="73"/>
                    <a:pt x="85" y="70"/>
                  </a:cubicBezTo>
                  <a:cubicBezTo>
                    <a:pt x="81" y="74"/>
                    <a:pt x="76" y="78"/>
                    <a:pt x="72" y="81"/>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267"/>
            <p:cNvSpPr>
              <a:spLocks noEditPoints="1"/>
            </p:cNvSpPr>
            <p:nvPr/>
          </p:nvSpPr>
          <p:spPr bwMode="auto">
            <a:xfrm>
              <a:off x="5154858" y="3580834"/>
              <a:ext cx="131763" cy="149225"/>
            </a:xfrm>
            <a:custGeom>
              <a:avLst/>
              <a:gdLst>
                <a:gd name="T0" fmla="*/ 20 w 31"/>
                <a:gd name="T1" fmla="*/ 35 h 35"/>
                <a:gd name="T2" fmla="*/ 30 w 31"/>
                <a:gd name="T3" fmla="*/ 24 h 35"/>
                <a:gd name="T4" fmla="*/ 31 w 31"/>
                <a:gd name="T5" fmla="*/ 15 h 35"/>
                <a:gd name="T6" fmla="*/ 22 w 31"/>
                <a:gd name="T7" fmla="*/ 14 h 35"/>
                <a:gd name="T8" fmla="*/ 12 w 31"/>
                <a:gd name="T9" fmla="*/ 1 h 35"/>
                <a:gd name="T10" fmla="*/ 1 w 31"/>
                <a:gd name="T11" fmla="*/ 13 h 35"/>
                <a:gd name="T12" fmla="*/ 1 w 31"/>
                <a:gd name="T13" fmla="*/ 23 h 35"/>
                <a:gd name="T14" fmla="*/ 4 w 31"/>
                <a:gd name="T15" fmla="*/ 21 h 35"/>
                <a:gd name="T16" fmla="*/ 5 w 31"/>
                <a:gd name="T17" fmla="*/ 18 h 35"/>
                <a:gd name="T18" fmla="*/ 2 w 31"/>
                <a:gd name="T19" fmla="*/ 19 h 35"/>
                <a:gd name="T20" fmla="*/ 2 w 31"/>
                <a:gd name="T21" fmla="*/ 18 h 35"/>
                <a:gd name="T22" fmla="*/ 2 w 31"/>
                <a:gd name="T23" fmla="*/ 15 h 35"/>
                <a:gd name="T24" fmla="*/ 5 w 31"/>
                <a:gd name="T25" fmla="*/ 19 h 35"/>
                <a:gd name="T26" fmla="*/ 6 w 31"/>
                <a:gd name="T27" fmla="*/ 18 h 35"/>
                <a:gd name="T28" fmla="*/ 13 w 31"/>
                <a:gd name="T29" fmla="*/ 15 h 35"/>
                <a:gd name="T30" fmla="*/ 11 w 31"/>
                <a:gd name="T31" fmla="*/ 17 h 35"/>
                <a:gd name="T32" fmla="*/ 20 w 31"/>
                <a:gd name="T33" fmla="*/ 3 h 35"/>
                <a:gd name="T34" fmla="*/ 14 w 31"/>
                <a:gd name="T35" fmla="*/ 13 h 35"/>
                <a:gd name="T36" fmla="*/ 14 w 31"/>
                <a:gd name="T37" fmla="*/ 10 h 35"/>
                <a:gd name="T38" fmla="*/ 13 w 31"/>
                <a:gd name="T39" fmla="*/ 8 h 35"/>
                <a:gd name="T40" fmla="*/ 25 w 31"/>
                <a:gd name="T41" fmla="*/ 16 h 35"/>
                <a:gd name="T42" fmla="*/ 23 w 31"/>
                <a:gd name="T43" fmla="*/ 16 h 35"/>
                <a:gd name="T44" fmla="*/ 27 w 31"/>
                <a:gd name="T45" fmla="*/ 19 h 35"/>
                <a:gd name="T46" fmla="*/ 16 w 31"/>
                <a:gd name="T47" fmla="*/ 31 h 35"/>
                <a:gd name="T48" fmla="*/ 19 w 31"/>
                <a:gd name="T49" fmla="*/ 26 h 35"/>
                <a:gd name="T50" fmla="*/ 20 w 31"/>
                <a:gd name="T51" fmla="*/ 15 h 35"/>
                <a:gd name="T52" fmla="*/ 20 w 31"/>
                <a:gd name="T53" fmla="*/ 14 h 35"/>
                <a:gd name="T54" fmla="*/ 13 w 31"/>
                <a:gd name="T55" fmla="*/ 24 h 35"/>
                <a:gd name="T56" fmla="*/ 19 w 31"/>
                <a:gd name="T57" fmla="*/ 25 h 35"/>
                <a:gd name="T58" fmla="*/ 13 w 31"/>
                <a:gd name="T59" fmla="*/ 29 h 35"/>
                <a:gd name="T60" fmla="*/ 19 w 31"/>
                <a:gd name="T61" fmla="*/ 23 h 35"/>
                <a:gd name="T62" fmla="*/ 19 w 31"/>
                <a:gd name="T63" fmla="*/ 22 h 35"/>
                <a:gd name="T64" fmla="*/ 13 w 31"/>
                <a:gd name="T65" fmla="*/ 27 h 35"/>
                <a:gd name="T66" fmla="*/ 13 w 31"/>
                <a:gd name="T67" fmla="*/ 26 h 35"/>
                <a:gd name="T68" fmla="*/ 22 w 31"/>
                <a:gd name="T69" fmla="*/ 16 h 35"/>
                <a:gd name="T70" fmla="*/ 13 w 31"/>
                <a:gd name="T71" fmla="*/ 24 h 35"/>
                <a:gd name="T72" fmla="*/ 22 w 31"/>
                <a:gd name="T73" fmla="*/ 16 h 35"/>
                <a:gd name="T74" fmla="*/ 18 w 31"/>
                <a:gd name="T75" fmla="*/ 12 h 35"/>
                <a:gd name="T76" fmla="*/ 13 w 31"/>
                <a:gd name="T77" fmla="*/ 5 h 35"/>
                <a:gd name="T78" fmla="*/ 16 w 31"/>
                <a:gd name="T79" fmla="*/ 8 h 35"/>
                <a:gd name="T80" fmla="*/ 17 w 31"/>
                <a:gd name="T81" fmla="*/ 9 h 35"/>
                <a:gd name="T82" fmla="*/ 17 w 31"/>
                <a:gd name="T83" fmla="*/ 9 h 35"/>
                <a:gd name="T84" fmla="*/ 6 w 31"/>
                <a:gd name="T85" fmla="*/ 21 h 35"/>
                <a:gd name="T86" fmla="*/ 20 w 31"/>
                <a:gd name="T87" fmla="*/ 13 h 35"/>
                <a:gd name="T88" fmla="*/ 15 w 31"/>
                <a:gd name="T89" fmla="*/ 18 h 35"/>
                <a:gd name="T90" fmla="*/ 12 w 31"/>
                <a:gd name="T91" fmla="*/ 21 h 35"/>
                <a:gd name="T92" fmla="*/ 13 w 31"/>
                <a:gd name="T93" fmla="*/ 33 h 35"/>
                <a:gd name="T94" fmla="*/ 15 w 31"/>
                <a:gd name="T95" fmla="*/ 32 h 35"/>
                <a:gd name="T96" fmla="*/ 19 w 31"/>
                <a:gd name="T97" fmla="*/ 32 h 35"/>
                <a:gd name="T98" fmla="*/ 20 w 31"/>
                <a:gd name="T99" fmla="*/ 22 h 35"/>
                <a:gd name="T100" fmla="*/ 22 w 31"/>
                <a:gd name="T101" fmla="*/ 22 h 35"/>
                <a:gd name="T102" fmla="*/ 25 w 31"/>
                <a:gd name="T103" fmla="*/ 22 h 35"/>
                <a:gd name="T104" fmla="*/ 29 w 31"/>
                <a:gd name="T105" fmla="*/ 22 h 35"/>
                <a:gd name="T106" fmla="*/ 24 w 31"/>
                <a:gd name="T107" fmla="*/ 20 h 35"/>
                <a:gd name="T108" fmla="*/ 13 w 31"/>
                <a:gd name="T109" fmla="*/ 3 h 35"/>
                <a:gd name="T110" fmla="*/ 3 w 31"/>
                <a:gd name="T111" fmla="*/ 19 h 35"/>
                <a:gd name="T112" fmla="*/ 3 w 31"/>
                <a:gd name="T113" fmla="*/ 17 h 35"/>
                <a:gd name="T114" fmla="*/ 4 w 31"/>
                <a:gd name="T115" fmla="*/ 21 h 35"/>
                <a:gd name="T116" fmla="*/ 6 w 31"/>
                <a:gd name="T1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 h="35">
                  <a:moveTo>
                    <a:pt x="11" y="33"/>
                  </a:moveTo>
                  <a:cubicBezTo>
                    <a:pt x="11" y="34"/>
                    <a:pt x="11" y="34"/>
                    <a:pt x="11" y="34"/>
                  </a:cubicBezTo>
                  <a:cubicBezTo>
                    <a:pt x="11" y="35"/>
                    <a:pt x="12" y="35"/>
                    <a:pt x="12" y="35"/>
                  </a:cubicBezTo>
                  <a:cubicBezTo>
                    <a:pt x="15" y="35"/>
                    <a:pt x="17" y="35"/>
                    <a:pt x="20" y="35"/>
                  </a:cubicBezTo>
                  <a:cubicBezTo>
                    <a:pt x="21" y="35"/>
                    <a:pt x="21" y="34"/>
                    <a:pt x="21" y="34"/>
                  </a:cubicBezTo>
                  <a:cubicBezTo>
                    <a:pt x="21" y="34"/>
                    <a:pt x="21" y="34"/>
                    <a:pt x="21" y="33"/>
                  </a:cubicBezTo>
                  <a:cubicBezTo>
                    <a:pt x="20" y="30"/>
                    <a:pt x="21" y="27"/>
                    <a:pt x="21" y="24"/>
                  </a:cubicBezTo>
                  <a:cubicBezTo>
                    <a:pt x="24" y="24"/>
                    <a:pt x="27" y="24"/>
                    <a:pt x="30" y="24"/>
                  </a:cubicBezTo>
                  <a:cubicBezTo>
                    <a:pt x="30" y="24"/>
                    <a:pt x="30" y="24"/>
                    <a:pt x="30" y="24"/>
                  </a:cubicBezTo>
                  <a:cubicBezTo>
                    <a:pt x="31" y="24"/>
                    <a:pt x="31" y="24"/>
                    <a:pt x="31" y="23"/>
                  </a:cubicBezTo>
                  <a:cubicBezTo>
                    <a:pt x="31" y="20"/>
                    <a:pt x="31" y="18"/>
                    <a:pt x="31" y="15"/>
                  </a:cubicBezTo>
                  <a:cubicBezTo>
                    <a:pt x="31" y="15"/>
                    <a:pt x="31" y="15"/>
                    <a:pt x="31" y="15"/>
                  </a:cubicBezTo>
                  <a:cubicBezTo>
                    <a:pt x="31" y="15"/>
                    <a:pt x="31" y="15"/>
                    <a:pt x="31" y="15"/>
                  </a:cubicBezTo>
                  <a:cubicBezTo>
                    <a:pt x="31" y="15"/>
                    <a:pt x="31" y="15"/>
                    <a:pt x="31" y="15"/>
                  </a:cubicBezTo>
                  <a:cubicBezTo>
                    <a:pt x="31" y="15"/>
                    <a:pt x="31" y="14"/>
                    <a:pt x="31" y="14"/>
                  </a:cubicBezTo>
                  <a:cubicBezTo>
                    <a:pt x="28" y="14"/>
                    <a:pt x="25" y="14"/>
                    <a:pt x="22" y="14"/>
                  </a:cubicBezTo>
                  <a:cubicBezTo>
                    <a:pt x="22" y="10"/>
                    <a:pt x="22" y="6"/>
                    <a:pt x="22" y="2"/>
                  </a:cubicBezTo>
                  <a:cubicBezTo>
                    <a:pt x="22" y="2"/>
                    <a:pt x="22" y="2"/>
                    <a:pt x="21" y="2"/>
                  </a:cubicBezTo>
                  <a:cubicBezTo>
                    <a:pt x="21" y="1"/>
                    <a:pt x="21" y="1"/>
                    <a:pt x="21" y="1"/>
                  </a:cubicBezTo>
                  <a:cubicBezTo>
                    <a:pt x="18" y="1"/>
                    <a:pt x="15" y="0"/>
                    <a:pt x="12" y="1"/>
                  </a:cubicBezTo>
                  <a:cubicBezTo>
                    <a:pt x="12" y="1"/>
                    <a:pt x="12" y="1"/>
                    <a:pt x="12" y="1"/>
                  </a:cubicBezTo>
                  <a:cubicBezTo>
                    <a:pt x="12" y="1"/>
                    <a:pt x="11" y="2"/>
                    <a:pt x="11" y="2"/>
                  </a:cubicBezTo>
                  <a:cubicBezTo>
                    <a:pt x="11" y="6"/>
                    <a:pt x="11" y="9"/>
                    <a:pt x="11" y="13"/>
                  </a:cubicBezTo>
                  <a:cubicBezTo>
                    <a:pt x="8" y="13"/>
                    <a:pt x="5" y="13"/>
                    <a:pt x="1" y="13"/>
                  </a:cubicBezTo>
                  <a:cubicBezTo>
                    <a:pt x="1" y="13"/>
                    <a:pt x="1" y="13"/>
                    <a:pt x="1" y="13"/>
                  </a:cubicBezTo>
                  <a:cubicBezTo>
                    <a:pt x="0" y="13"/>
                    <a:pt x="0" y="13"/>
                    <a:pt x="0" y="14"/>
                  </a:cubicBezTo>
                  <a:cubicBezTo>
                    <a:pt x="0" y="17"/>
                    <a:pt x="0" y="19"/>
                    <a:pt x="0" y="22"/>
                  </a:cubicBezTo>
                  <a:cubicBezTo>
                    <a:pt x="0" y="23"/>
                    <a:pt x="1" y="23"/>
                    <a:pt x="1" y="23"/>
                  </a:cubicBezTo>
                  <a:cubicBezTo>
                    <a:pt x="1" y="23"/>
                    <a:pt x="1" y="23"/>
                    <a:pt x="1" y="23"/>
                  </a:cubicBezTo>
                  <a:cubicBezTo>
                    <a:pt x="4" y="23"/>
                    <a:pt x="7" y="23"/>
                    <a:pt x="11" y="23"/>
                  </a:cubicBezTo>
                  <a:cubicBezTo>
                    <a:pt x="11" y="26"/>
                    <a:pt x="11" y="30"/>
                    <a:pt x="11" y="33"/>
                  </a:cubicBezTo>
                  <a:close/>
                  <a:moveTo>
                    <a:pt x="4" y="21"/>
                  </a:moveTo>
                  <a:cubicBezTo>
                    <a:pt x="3" y="21"/>
                    <a:pt x="2" y="21"/>
                    <a:pt x="2" y="21"/>
                  </a:cubicBezTo>
                  <a:cubicBezTo>
                    <a:pt x="2" y="21"/>
                    <a:pt x="2" y="21"/>
                    <a:pt x="2" y="21"/>
                  </a:cubicBezTo>
                  <a:cubicBezTo>
                    <a:pt x="2" y="21"/>
                    <a:pt x="2" y="21"/>
                    <a:pt x="2" y="21"/>
                  </a:cubicBezTo>
                  <a:cubicBezTo>
                    <a:pt x="3" y="20"/>
                    <a:pt x="4" y="19"/>
                    <a:pt x="5" y="18"/>
                  </a:cubicBezTo>
                  <a:cubicBezTo>
                    <a:pt x="4" y="19"/>
                    <a:pt x="4" y="20"/>
                    <a:pt x="4" y="21"/>
                  </a:cubicBezTo>
                  <a:cubicBezTo>
                    <a:pt x="4" y="21"/>
                    <a:pt x="4" y="21"/>
                    <a:pt x="4" y="21"/>
                  </a:cubicBezTo>
                  <a:close/>
                  <a:moveTo>
                    <a:pt x="2" y="19"/>
                  </a:moveTo>
                  <a:cubicBezTo>
                    <a:pt x="2" y="19"/>
                    <a:pt x="2" y="19"/>
                    <a:pt x="2" y="19"/>
                  </a:cubicBezTo>
                  <a:cubicBezTo>
                    <a:pt x="3" y="18"/>
                    <a:pt x="7" y="14"/>
                    <a:pt x="4" y="17"/>
                  </a:cubicBezTo>
                  <a:cubicBezTo>
                    <a:pt x="3" y="18"/>
                    <a:pt x="2" y="19"/>
                    <a:pt x="2" y="20"/>
                  </a:cubicBezTo>
                  <a:cubicBezTo>
                    <a:pt x="2" y="20"/>
                    <a:pt x="2" y="19"/>
                    <a:pt x="2" y="19"/>
                  </a:cubicBezTo>
                  <a:close/>
                  <a:moveTo>
                    <a:pt x="2" y="18"/>
                  </a:moveTo>
                  <a:cubicBezTo>
                    <a:pt x="2" y="17"/>
                    <a:pt x="2" y="16"/>
                    <a:pt x="2" y="16"/>
                  </a:cubicBezTo>
                  <a:cubicBezTo>
                    <a:pt x="2" y="16"/>
                    <a:pt x="2" y="16"/>
                    <a:pt x="2" y="16"/>
                  </a:cubicBezTo>
                  <a:cubicBezTo>
                    <a:pt x="3" y="15"/>
                    <a:pt x="2" y="17"/>
                    <a:pt x="2" y="18"/>
                  </a:cubicBezTo>
                  <a:close/>
                  <a:moveTo>
                    <a:pt x="2" y="15"/>
                  </a:moveTo>
                  <a:cubicBezTo>
                    <a:pt x="2" y="15"/>
                    <a:pt x="2" y="15"/>
                    <a:pt x="2" y="15"/>
                  </a:cubicBezTo>
                  <a:cubicBezTo>
                    <a:pt x="2" y="15"/>
                    <a:pt x="2" y="15"/>
                    <a:pt x="3" y="15"/>
                  </a:cubicBezTo>
                  <a:cubicBezTo>
                    <a:pt x="2" y="15"/>
                    <a:pt x="2" y="15"/>
                    <a:pt x="2" y="15"/>
                  </a:cubicBezTo>
                  <a:close/>
                  <a:moveTo>
                    <a:pt x="5" y="19"/>
                  </a:moveTo>
                  <a:cubicBezTo>
                    <a:pt x="6" y="18"/>
                    <a:pt x="7" y="17"/>
                    <a:pt x="8" y="15"/>
                  </a:cubicBezTo>
                  <a:cubicBezTo>
                    <a:pt x="8" y="15"/>
                    <a:pt x="8" y="15"/>
                    <a:pt x="8" y="15"/>
                  </a:cubicBezTo>
                  <a:cubicBezTo>
                    <a:pt x="8" y="15"/>
                    <a:pt x="9" y="15"/>
                    <a:pt x="10" y="15"/>
                  </a:cubicBezTo>
                  <a:cubicBezTo>
                    <a:pt x="9" y="16"/>
                    <a:pt x="8" y="17"/>
                    <a:pt x="6" y="18"/>
                  </a:cubicBezTo>
                  <a:cubicBezTo>
                    <a:pt x="6" y="19"/>
                    <a:pt x="3" y="22"/>
                    <a:pt x="5" y="19"/>
                  </a:cubicBezTo>
                  <a:close/>
                  <a:moveTo>
                    <a:pt x="10" y="15"/>
                  </a:moveTo>
                  <a:cubicBezTo>
                    <a:pt x="11" y="15"/>
                    <a:pt x="12" y="15"/>
                    <a:pt x="12" y="15"/>
                  </a:cubicBezTo>
                  <a:cubicBezTo>
                    <a:pt x="13" y="15"/>
                    <a:pt x="13" y="15"/>
                    <a:pt x="13" y="15"/>
                  </a:cubicBezTo>
                  <a:cubicBezTo>
                    <a:pt x="13" y="15"/>
                    <a:pt x="13" y="15"/>
                    <a:pt x="13" y="14"/>
                  </a:cubicBezTo>
                  <a:cubicBezTo>
                    <a:pt x="13" y="14"/>
                    <a:pt x="13" y="14"/>
                    <a:pt x="13" y="14"/>
                  </a:cubicBezTo>
                  <a:cubicBezTo>
                    <a:pt x="14" y="14"/>
                    <a:pt x="15" y="13"/>
                    <a:pt x="16" y="13"/>
                  </a:cubicBezTo>
                  <a:cubicBezTo>
                    <a:pt x="14" y="14"/>
                    <a:pt x="12" y="15"/>
                    <a:pt x="11" y="17"/>
                  </a:cubicBezTo>
                  <a:cubicBezTo>
                    <a:pt x="9" y="18"/>
                    <a:pt x="8" y="19"/>
                    <a:pt x="7" y="20"/>
                  </a:cubicBezTo>
                  <a:cubicBezTo>
                    <a:pt x="8" y="18"/>
                    <a:pt x="9" y="17"/>
                    <a:pt x="10" y="15"/>
                  </a:cubicBezTo>
                  <a:cubicBezTo>
                    <a:pt x="10" y="15"/>
                    <a:pt x="10" y="15"/>
                    <a:pt x="10" y="15"/>
                  </a:cubicBezTo>
                  <a:close/>
                  <a:moveTo>
                    <a:pt x="20" y="3"/>
                  </a:moveTo>
                  <a:cubicBezTo>
                    <a:pt x="20" y="6"/>
                    <a:pt x="20" y="9"/>
                    <a:pt x="20" y="11"/>
                  </a:cubicBezTo>
                  <a:cubicBezTo>
                    <a:pt x="20" y="11"/>
                    <a:pt x="19" y="11"/>
                    <a:pt x="19" y="11"/>
                  </a:cubicBezTo>
                  <a:cubicBezTo>
                    <a:pt x="18" y="12"/>
                    <a:pt x="17" y="12"/>
                    <a:pt x="15" y="13"/>
                  </a:cubicBezTo>
                  <a:cubicBezTo>
                    <a:pt x="15" y="13"/>
                    <a:pt x="12" y="14"/>
                    <a:pt x="14" y="13"/>
                  </a:cubicBezTo>
                  <a:cubicBezTo>
                    <a:pt x="17" y="12"/>
                    <a:pt x="18" y="10"/>
                    <a:pt x="20" y="8"/>
                  </a:cubicBezTo>
                  <a:cubicBezTo>
                    <a:pt x="20" y="8"/>
                    <a:pt x="19" y="7"/>
                    <a:pt x="19" y="8"/>
                  </a:cubicBezTo>
                  <a:cubicBezTo>
                    <a:pt x="18" y="8"/>
                    <a:pt x="17" y="8"/>
                    <a:pt x="16" y="9"/>
                  </a:cubicBezTo>
                  <a:cubicBezTo>
                    <a:pt x="16" y="9"/>
                    <a:pt x="12" y="12"/>
                    <a:pt x="14" y="10"/>
                  </a:cubicBezTo>
                  <a:cubicBezTo>
                    <a:pt x="16" y="9"/>
                    <a:pt x="18" y="7"/>
                    <a:pt x="19" y="4"/>
                  </a:cubicBezTo>
                  <a:cubicBezTo>
                    <a:pt x="19" y="4"/>
                    <a:pt x="19" y="4"/>
                    <a:pt x="19" y="4"/>
                  </a:cubicBezTo>
                  <a:cubicBezTo>
                    <a:pt x="17" y="5"/>
                    <a:pt x="15" y="7"/>
                    <a:pt x="13" y="8"/>
                  </a:cubicBezTo>
                  <a:cubicBezTo>
                    <a:pt x="13" y="8"/>
                    <a:pt x="13" y="8"/>
                    <a:pt x="13" y="8"/>
                  </a:cubicBezTo>
                  <a:cubicBezTo>
                    <a:pt x="14" y="7"/>
                    <a:pt x="15" y="6"/>
                    <a:pt x="15" y="5"/>
                  </a:cubicBezTo>
                  <a:cubicBezTo>
                    <a:pt x="16" y="5"/>
                    <a:pt x="17" y="4"/>
                    <a:pt x="17" y="3"/>
                  </a:cubicBezTo>
                  <a:cubicBezTo>
                    <a:pt x="18" y="3"/>
                    <a:pt x="19" y="3"/>
                    <a:pt x="20" y="3"/>
                  </a:cubicBezTo>
                  <a:close/>
                  <a:moveTo>
                    <a:pt x="25" y="16"/>
                  </a:moveTo>
                  <a:cubicBezTo>
                    <a:pt x="24" y="17"/>
                    <a:pt x="22" y="19"/>
                    <a:pt x="21" y="20"/>
                  </a:cubicBezTo>
                  <a:cubicBezTo>
                    <a:pt x="20" y="21"/>
                    <a:pt x="19" y="22"/>
                    <a:pt x="19" y="22"/>
                  </a:cubicBezTo>
                  <a:cubicBezTo>
                    <a:pt x="19" y="22"/>
                    <a:pt x="20" y="21"/>
                    <a:pt x="20" y="20"/>
                  </a:cubicBezTo>
                  <a:cubicBezTo>
                    <a:pt x="21" y="19"/>
                    <a:pt x="22" y="17"/>
                    <a:pt x="23" y="16"/>
                  </a:cubicBezTo>
                  <a:cubicBezTo>
                    <a:pt x="24" y="16"/>
                    <a:pt x="25" y="16"/>
                    <a:pt x="25" y="16"/>
                  </a:cubicBezTo>
                  <a:close/>
                  <a:moveTo>
                    <a:pt x="29" y="20"/>
                  </a:moveTo>
                  <a:cubicBezTo>
                    <a:pt x="29" y="20"/>
                    <a:pt x="29" y="20"/>
                    <a:pt x="29" y="20"/>
                  </a:cubicBezTo>
                  <a:cubicBezTo>
                    <a:pt x="28" y="20"/>
                    <a:pt x="26" y="21"/>
                    <a:pt x="27" y="19"/>
                  </a:cubicBezTo>
                  <a:cubicBezTo>
                    <a:pt x="28" y="18"/>
                    <a:pt x="29" y="17"/>
                    <a:pt x="29" y="16"/>
                  </a:cubicBezTo>
                  <a:cubicBezTo>
                    <a:pt x="29" y="16"/>
                    <a:pt x="29" y="16"/>
                    <a:pt x="29" y="16"/>
                  </a:cubicBezTo>
                  <a:cubicBezTo>
                    <a:pt x="29" y="17"/>
                    <a:pt x="29" y="18"/>
                    <a:pt x="29" y="20"/>
                  </a:cubicBezTo>
                  <a:close/>
                  <a:moveTo>
                    <a:pt x="16" y="31"/>
                  </a:moveTo>
                  <a:cubicBezTo>
                    <a:pt x="17" y="30"/>
                    <a:pt x="18" y="29"/>
                    <a:pt x="18" y="28"/>
                  </a:cubicBezTo>
                  <a:cubicBezTo>
                    <a:pt x="19" y="28"/>
                    <a:pt x="18" y="28"/>
                    <a:pt x="18" y="28"/>
                  </a:cubicBezTo>
                  <a:cubicBezTo>
                    <a:pt x="17" y="28"/>
                    <a:pt x="16" y="29"/>
                    <a:pt x="14" y="30"/>
                  </a:cubicBezTo>
                  <a:cubicBezTo>
                    <a:pt x="16" y="29"/>
                    <a:pt x="18" y="27"/>
                    <a:pt x="19" y="26"/>
                  </a:cubicBezTo>
                  <a:cubicBezTo>
                    <a:pt x="19" y="27"/>
                    <a:pt x="19" y="29"/>
                    <a:pt x="19" y="30"/>
                  </a:cubicBezTo>
                  <a:cubicBezTo>
                    <a:pt x="18" y="30"/>
                    <a:pt x="17" y="31"/>
                    <a:pt x="16" y="31"/>
                  </a:cubicBezTo>
                  <a:close/>
                  <a:moveTo>
                    <a:pt x="20" y="14"/>
                  </a:moveTo>
                  <a:cubicBezTo>
                    <a:pt x="20" y="14"/>
                    <a:pt x="20" y="14"/>
                    <a:pt x="20" y="15"/>
                  </a:cubicBezTo>
                  <a:cubicBezTo>
                    <a:pt x="20" y="15"/>
                    <a:pt x="20" y="15"/>
                    <a:pt x="20" y="15"/>
                  </a:cubicBezTo>
                  <a:cubicBezTo>
                    <a:pt x="20" y="15"/>
                    <a:pt x="20" y="15"/>
                    <a:pt x="20" y="15"/>
                  </a:cubicBezTo>
                  <a:cubicBezTo>
                    <a:pt x="18" y="17"/>
                    <a:pt x="16" y="19"/>
                    <a:pt x="14" y="21"/>
                  </a:cubicBezTo>
                  <a:cubicBezTo>
                    <a:pt x="16" y="19"/>
                    <a:pt x="17" y="16"/>
                    <a:pt x="20" y="14"/>
                  </a:cubicBezTo>
                  <a:close/>
                  <a:moveTo>
                    <a:pt x="21" y="16"/>
                  </a:moveTo>
                  <a:cubicBezTo>
                    <a:pt x="21" y="16"/>
                    <a:pt x="21" y="16"/>
                    <a:pt x="21" y="16"/>
                  </a:cubicBezTo>
                  <a:cubicBezTo>
                    <a:pt x="19" y="16"/>
                    <a:pt x="18" y="18"/>
                    <a:pt x="17" y="19"/>
                  </a:cubicBezTo>
                  <a:cubicBezTo>
                    <a:pt x="16" y="21"/>
                    <a:pt x="14" y="22"/>
                    <a:pt x="13" y="24"/>
                  </a:cubicBezTo>
                  <a:cubicBezTo>
                    <a:pt x="13" y="23"/>
                    <a:pt x="13" y="22"/>
                    <a:pt x="13" y="22"/>
                  </a:cubicBezTo>
                  <a:cubicBezTo>
                    <a:pt x="16" y="20"/>
                    <a:pt x="18" y="17"/>
                    <a:pt x="21" y="16"/>
                  </a:cubicBezTo>
                  <a:close/>
                  <a:moveTo>
                    <a:pt x="19" y="25"/>
                  </a:moveTo>
                  <a:cubicBezTo>
                    <a:pt x="19" y="25"/>
                    <a:pt x="19" y="25"/>
                    <a:pt x="19" y="25"/>
                  </a:cubicBezTo>
                  <a:cubicBezTo>
                    <a:pt x="17" y="26"/>
                    <a:pt x="16" y="27"/>
                    <a:pt x="14" y="28"/>
                  </a:cubicBezTo>
                  <a:cubicBezTo>
                    <a:pt x="16" y="26"/>
                    <a:pt x="18" y="25"/>
                    <a:pt x="19" y="23"/>
                  </a:cubicBezTo>
                  <a:cubicBezTo>
                    <a:pt x="19" y="24"/>
                    <a:pt x="19" y="25"/>
                    <a:pt x="19" y="25"/>
                  </a:cubicBezTo>
                  <a:close/>
                  <a:moveTo>
                    <a:pt x="13" y="29"/>
                  </a:moveTo>
                  <a:cubicBezTo>
                    <a:pt x="15" y="28"/>
                    <a:pt x="16" y="27"/>
                    <a:pt x="18" y="26"/>
                  </a:cubicBezTo>
                  <a:cubicBezTo>
                    <a:pt x="17" y="28"/>
                    <a:pt x="15" y="29"/>
                    <a:pt x="13" y="31"/>
                  </a:cubicBezTo>
                  <a:cubicBezTo>
                    <a:pt x="13" y="30"/>
                    <a:pt x="13" y="30"/>
                    <a:pt x="13" y="29"/>
                  </a:cubicBezTo>
                  <a:close/>
                  <a:moveTo>
                    <a:pt x="19" y="23"/>
                  </a:moveTo>
                  <a:cubicBezTo>
                    <a:pt x="19" y="23"/>
                    <a:pt x="19" y="23"/>
                    <a:pt x="19" y="23"/>
                  </a:cubicBezTo>
                  <a:cubicBezTo>
                    <a:pt x="19" y="23"/>
                    <a:pt x="19" y="23"/>
                    <a:pt x="19" y="23"/>
                  </a:cubicBezTo>
                  <a:cubicBezTo>
                    <a:pt x="19" y="23"/>
                    <a:pt x="19" y="23"/>
                    <a:pt x="19" y="22"/>
                  </a:cubicBezTo>
                  <a:cubicBezTo>
                    <a:pt x="19" y="22"/>
                    <a:pt x="19" y="22"/>
                    <a:pt x="19" y="22"/>
                  </a:cubicBezTo>
                  <a:cubicBezTo>
                    <a:pt x="19" y="23"/>
                    <a:pt x="19" y="23"/>
                    <a:pt x="19" y="23"/>
                  </a:cubicBezTo>
                  <a:close/>
                  <a:moveTo>
                    <a:pt x="18" y="24"/>
                  </a:moveTo>
                  <a:cubicBezTo>
                    <a:pt x="16" y="25"/>
                    <a:pt x="14" y="27"/>
                    <a:pt x="13" y="28"/>
                  </a:cubicBezTo>
                  <a:cubicBezTo>
                    <a:pt x="13" y="28"/>
                    <a:pt x="13" y="27"/>
                    <a:pt x="13" y="27"/>
                  </a:cubicBezTo>
                  <a:cubicBezTo>
                    <a:pt x="15" y="26"/>
                    <a:pt x="16" y="24"/>
                    <a:pt x="18" y="24"/>
                  </a:cubicBezTo>
                  <a:close/>
                  <a:moveTo>
                    <a:pt x="18" y="23"/>
                  </a:moveTo>
                  <a:cubicBezTo>
                    <a:pt x="18" y="23"/>
                    <a:pt x="18" y="23"/>
                    <a:pt x="18" y="23"/>
                  </a:cubicBezTo>
                  <a:cubicBezTo>
                    <a:pt x="16" y="24"/>
                    <a:pt x="14" y="25"/>
                    <a:pt x="13" y="26"/>
                  </a:cubicBezTo>
                  <a:cubicBezTo>
                    <a:pt x="13" y="26"/>
                    <a:pt x="13" y="25"/>
                    <a:pt x="13" y="25"/>
                  </a:cubicBezTo>
                  <a:cubicBezTo>
                    <a:pt x="15" y="23"/>
                    <a:pt x="17" y="21"/>
                    <a:pt x="19" y="19"/>
                  </a:cubicBezTo>
                  <a:cubicBezTo>
                    <a:pt x="20" y="18"/>
                    <a:pt x="20" y="17"/>
                    <a:pt x="21" y="17"/>
                  </a:cubicBezTo>
                  <a:cubicBezTo>
                    <a:pt x="21" y="17"/>
                    <a:pt x="22" y="16"/>
                    <a:pt x="22" y="16"/>
                  </a:cubicBezTo>
                  <a:cubicBezTo>
                    <a:pt x="22" y="16"/>
                    <a:pt x="22" y="16"/>
                    <a:pt x="23" y="16"/>
                  </a:cubicBezTo>
                  <a:cubicBezTo>
                    <a:pt x="21" y="18"/>
                    <a:pt x="19" y="20"/>
                    <a:pt x="18" y="23"/>
                  </a:cubicBezTo>
                  <a:close/>
                  <a:moveTo>
                    <a:pt x="16" y="22"/>
                  </a:moveTo>
                  <a:cubicBezTo>
                    <a:pt x="15" y="22"/>
                    <a:pt x="14" y="23"/>
                    <a:pt x="13" y="24"/>
                  </a:cubicBezTo>
                  <a:cubicBezTo>
                    <a:pt x="13" y="24"/>
                    <a:pt x="13" y="24"/>
                    <a:pt x="14" y="23"/>
                  </a:cubicBezTo>
                  <a:cubicBezTo>
                    <a:pt x="14" y="22"/>
                    <a:pt x="15" y="22"/>
                    <a:pt x="16" y="21"/>
                  </a:cubicBezTo>
                  <a:cubicBezTo>
                    <a:pt x="18" y="19"/>
                    <a:pt x="19" y="18"/>
                    <a:pt x="21" y="16"/>
                  </a:cubicBezTo>
                  <a:cubicBezTo>
                    <a:pt x="21" y="16"/>
                    <a:pt x="21" y="16"/>
                    <a:pt x="22" y="16"/>
                  </a:cubicBezTo>
                  <a:cubicBezTo>
                    <a:pt x="19" y="17"/>
                    <a:pt x="18" y="20"/>
                    <a:pt x="16" y="22"/>
                  </a:cubicBezTo>
                  <a:close/>
                  <a:moveTo>
                    <a:pt x="17" y="13"/>
                  </a:moveTo>
                  <a:cubicBezTo>
                    <a:pt x="17" y="13"/>
                    <a:pt x="17" y="13"/>
                    <a:pt x="17" y="13"/>
                  </a:cubicBezTo>
                  <a:cubicBezTo>
                    <a:pt x="17" y="12"/>
                    <a:pt x="18" y="12"/>
                    <a:pt x="18" y="12"/>
                  </a:cubicBezTo>
                  <a:cubicBezTo>
                    <a:pt x="18" y="12"/>
                    <a:pt x="18" y="12"/>
                    <a:pt x="17" y="13"/>
                  </a:cubicBezTo>
                  <a:close/>
                  <a:moveTo>
                    <a:pt x="15" y="5"/>
                  </a:moveTo>
                  <a:cubicBezTo>
                    <a:pt x="14" y="5"/>
                    <a:pt x="14" y="6"/>
                    <a:pt x="13" y="7"/>
                  </a:cubicBezTo>
                  <a:cubicBezTo>
                    <a:pt x="13" y="6"/>
                    <a:pt x="13" y="6"/>
                    <a:pt x="13" y="5"/>
                  </a:cubicBezTo>
                  <a:cubicBezTo>
                    <a:pt x="14" y="5"/>
                    <a:pt x="15" y="4"/>
                    <a:pt x="16" y="4"/>
                  </a:cubicBezTo>
                  <a:cubicBezTo>
                    <a:pt x="18" y="3"/>
                    <a:pt x="15" y="4"/>
                    <a:pt x="15" y="5"/>
                  </a:cubicBezTo>
                  <a:close/>
                  <a:moveTo>
                    <a:pt x="18" y="5"/>
                  </a:moveTo>
                  <a:cubicBezTo>
                    <a:pt x="20" y="4"/>
                    <a:pt x="16" y="8"/>
                    <a:pt x="16" y="8"/>
                  </a:cubicBezTo>
                  <a:cubicBezTo>
                    <a:pt x="15" y="9"/>
                    <a:pt x="14" y="10"/>
                    <a:pt x="13" y="10"/>
                  </a:cubicBezTo>
                  <a:cubicBezTo>
                    <a:pt x="13" y="10"/>
                    <a:pt x="13" y="9"/>
                    <a:pt x="13" y="9"/>
                  </a:cubicBezTo>
                  <a:cubicBezTo>
                    <a:pt x="15" y="8"/>
                    <a:pt x="16" y="6"/>
                    <a:pt x="18" y="5"/>
                  </a:cubicBezTo>
                  <a:close/>
                  <a:moveTo>
                    <a:pt x="17" y="9"/>
                  </a:moveTo>
                  <a:cubicBezTo>
                    <a:pt x="20" y="7"/>
                    <a:pt x="17" y="10"/>
                    <a:pt x="17" y="11"/>
                  </a:cubicBezTo>
                  <a:cubicBezTo>
                    <a:pt x="16" y="12"/>
                    <a:pt x="15" y="12"/>
                    <a:pt x="13" y="13"/>
                  </a:cubicBezTo>
                  <a:cubicBezTo>
                    <a:pt x="13" y="13"/>
                    <a:pt x="13" y="12"/>
                    <a:pt x="13" y="12"/>
                  </a:cubicBezTo>
                  <a:cubicBezTo>
                    <a:pt x="15" y="11"/>
                    <a:pt x="16" y="10"/>
                    <a:pt x="17" y="9"/>
                  </a:cubicBezTo>
                  <a:close/>
                  <a:moveTo>
                    <a:pt x="16" y="13"/>
                  </a:moveTo>
                  <a:cubicBezTo>
                    <a:pt x="13" y="16"/>
                    <a:pt x="11" y="18"/>
                    <a:pt x="9" y="21"/>
                  </a:cubicBezTo>
                  <a:cubicBezTo>
                    <a:pt x="9" y="21"/>
                    <a:pt x="9" y="21"/>
                    <a:pt x="9" y="21"/>
                  </a:cubicBezTo>
                  <a:cubicBezTo>
                    <a:pt x="8" y="21"/>
                    <a:pt x="7" y="21"/>
                    <a:pt x="6" y="21"/>
                  </a:cubicBezTo>
                  <a:cubicBezTo>
                    <a:pt x="10" y="18"/>
                    <a:pt x="13" y="16"/>
                    <a:pt x="16" y="13"/>
                  </a:cubicBezTo>
                  <a:close/>
                  <a:moveTo>
                    <a:pt x="19" y="12"/>
                  </a:moveTo>
                  <a:cubicBezTo>
                    <a:pt x="20" y="11"/>
                    <a:pt x="20" y="11"/>
                    <a:pt x="20" y="11"/>
                  </a:cubicBezTo>
                  <a:cubicBezTo>
                    <a:pt x="20" y="12"/>
                    <a:pt x="20" y="13"/>
                    <a:pt x="20" y="13"/>
                  </a:cubicBezTo>
                  <a:cubicBezTo>
                    <a:pt x="20" y="13"/>
                    <a:pt x="20" y="13"/>
                    <a:pt x="20" y="13"/>
                  </a:cubicBezTo>
                  <a:cubicBezTo>
                    <a:pt x="17" y="15"/>
                    <a:pt x="14" y="18"/>
                    <a:pt x="11" y="20"/>
                  </a:cubicBezTo>
                  <a:cubicBezTo>
                    <a:pt x="11" y="21"/>
                    <a:pt x="11" y="21"/>
                    <a:pt x="11" y="21"/>
                  </a:cubicBezTo>
                  <a:cubicBezTo>
                    <a:pt x="12" y="20"/>
                    <a:pt x="13" y="19"/>
                    <a:pt x="15" y="18"/>
                  </a:cubicBezTo>
                  <a:cubicBezTo>
                    <a:pt x="15" y="17"/>
                    <a:pt x="16" y="16"/>
                    <a:pt x="17" y="16"/>
                  </a:cubicBezTo>
                  <a:cubicBezTo>
                    <a:pt x="17" y="16"/>
                    <a:pt x="17" y="16"/>
                    <a:pt x="17" y="16"/>
                  </a:cubicBezTo>
                  <a:cubicBezTo>
                    <a:pt x="16" y="17"/>
                    <a:pt x="14" y="20"/>
                    <a:pt x="13" y="21"/>
                  </a:cubicBezTo>
                  <a:cubicBezTo>
                    <a:pt x="12" y="21"/>
                    <a:pt x="12" y="21"/>
                    <a:pt x="12" y="21"/>
                  </a:cubicBezTo>
                  <a:cubicBezTo>
                    <a:pt x="12" y="21"/>
                    <a:pt x="12" y="21"/>
                    <a:pt x="12" y="21"/>
                  </a:cubicBezTo>
                  <a:cubicBezTo>
                    <a:pt x="11" y="21"/>
                    <a:pt x="10" y="21"/>
                    <a:pt x="10" y="21"/>
                  </a:cubicBezTo>
                  <a:cubicBezTo>
                    <a:pt x="13" y="17"/>
                    <a:pt x="16" y="14"/>
                    <a:pt x="19" y="12"/>
                  </a:cubicBezTo>
                  <a:close/>
                  <a:moveTo>
                    <a:pt x="13" y="33"/>
                  </a:moveTo>
                  <a:cubicBezTo>
                    <a:pt x="13" y="32"/>
                    <a:pt x="13" y="32"/>
                    <a:pt x="13" y="32"/>
                  </a:cubicBezTo>
                  <a:cubicBezTo>
                    <a:pt x="14" y="31"/>
                    <a:pt x="16" y="30"/>
                    <a:pt x="17" y="29"/>
                  </a:cubicBezTo>
                  <a:cubicBezTo>
                    <a:pt x="16" y="30"/>
                    <a:pt x="15" y="31"/>
                    <a:pt x="15" y="32"/>
                  </a:cubicBezTo>
                  <a:cubicBezTo>
                    <a:pt x="15" y="32"/>
                    <a:pt x="15" y="32"/>
                    <a:pt x="15" y="32"/>
                  </a:cubicBezTo>
                  <a:cubicBezTo>
                    <a:pt x="16" y="32"/>
                    <a:pt x="16" y="32"/>
                    <a:pt x="17" y="31"/>
                  </a:cubicBezTo>
                  <a:cubicBezTo>
                    <a:pt x="17" y="31"/>
                    <a:pt x="17" y="31"/>
                    <a:pt x="18" y="31"/>
                  </a:cubicBezTo>
                  <a:cubicBezTo>
                    <a:pt x="19" y="30"/>
                    <a:pt x="18" y="31"/>
                    <a:pt x="18" y="32"/>
                  </a:cubicBezTo>
                  <a:cubicBezTo>
                    <a:pt x="18" y="32"/>
                    <a:pt x="18" y="32"/>
                    <a:pt x="19" y="32"/>
                  </a:cubicBezTo>
                  <a:cubicBezTo>
                    <a:pt x="19" y="32"/>
                    <a:pt x="19" y="33"/>
                    <a:pt x="19" y="33"/>
                  </a:cubicBezTo>
                  <a:cubicBezTo>
                    <a:pt x="17" y="33"/>
                    <a:pt x="15" y="33"/>
                    <a:pt x="13" y="33"/>
                  </a:cubicBezTo>
                  <a:close/>
                  <a:moveTo>
                    <a:pt x="20" y="22"/>
                  </a:moveTo>
                  <a:cubicBezTo>
                    <a:pt x="20" y="22"/>
                    <a:pt x="20" y="22"/>
                    <a:pt x="20" y="22"/>
                  </a:cubicBezTo>
                  <a:cubicBezTo>
                    <a:pt x="21" y="21"/>
                    <a:pt x="23" y="19"/>
                    <a:pt x="24" y="18"/>
                  </a:cubicBezTo>
                  <a:cubicBezTo>
                    <a:pt x="25" y="17"/>
                    <a:pt x="27" y="15"/>
                    <a:pt x="25" y="18"/>
                  </a:cubicBezTo>
                  <a:cubicBezTo>
                    <a:pt x="24" y="19"/>
                    <a:pt x="23" y="20"/>
                    <a:pt x="22" y="21"/>
                  </a:cubicBezTo>
                  <a:cubicBezTo>
                    <a:pt x="22" y="22"/>
                    <a:pt x="22" y="22"/>
                    <a:pt x="22" y="22"/>
                  </a:cubicBezTo>
                  <a:cubicBezTo>
                    <a:pt x="24" y="21"/>
                    <a:pt x="25" y="20"/>
                    <a:pt x="26" y="18"/>
                  </a:cubicBezTo>
                  <a:cubicBezTo>
                    <a:pt x="27" y="18"/>
                    <a:pt x="29" y="17"/>
                    <a:pt x="27" y="18"/>
                  </a:cubicBezTo>
                  <a:cubicBezTo>
                    <a:pt x="27" y="19"/>
                    <a:pt x="26" y="20"/>
                    <a:pt x="25" y="21"/>
                  </a:cubicBezTo>
                  <a:cubicBezTo>
                    <a:pt x="25" y="22"/>
                    <a:pt x="25" y="22"/>
                    <a:pt x="25" y="22"/>
                  </a:cubicBezTo>
                  <a:cubicBezTo>
                    <a:pt x="26" y="21"/>
                    <a:pt x="29" y="20"/>
                    <a:pt x="28" y="21"/>
                  </a:cubicBezTo>
                  <a:cubicBezTo>
                    <a:pt x="28" y="21"/>
                    <a:pt x="29" y="22"/>
                    <a:pt x="29" y="21"/>
                  </a:cubicBezTo>
                  <a:cubicBezTo>
                    <a:pt x="29" y="21"/>
                    <a:pt x="29" y="21"/>
                    <a:pt x="29" y="20"/>
                  </a:cubicBezTo>
                  <a:cubicBezTo>
                    <a:pt x="29" y="21"/>
                    <a:pt x="29" y="22"/>
                    <a:pt x="29" y="22"/>
                  </a:cubicBezTo>
                  <a:cubicBezTo>
                    <a:pt x="26" y="22"/>
                    <a:pt x="23" y="22"/>
                    <a:pt x="20" y="22"/>
                  </a:cubicBezTo>
                  <a:close/>
                  <a:moveTo>
                    <a:pt x="27" y="16"/>
                  </a:moveTo>
                  <a:cubicBezTo>
                    <a:pt x="27" y="16"/>
                    <a:pt x="28" y="16"/>
                    <a:pt x="28" y="16"/>
                  </a:cubicBezTo>
                  <a:cubicBezTo>
                    <a:pt x="27" y="17"/>
                    <a:pt x="25" y="19"/>
                    <a:pt x="24" y="20"/>
                  </a:cubicBezTo>
                  <a:cubicBezTo>
                    <a:pt x="25" y="19"/>
                    <a:pt x="26" y="17"/>
                    <a:pt x="27" y="16"/>
                  </a:cubicBezTo>
                  <a:close/>
                  <a:moveTo>
                    <a:pt x="16" y="3"/>
                  </a:moveTo>
                  <a:cubicBezTo>
                    <a:pt x="15" y="4"/>
                    <a:pt x="14" y="4"/>
                    <a:pt x="13" y="5"/>
                  </a:cubicBezTo>
                  <a:cubicBezTo>
                    <a:pt x="13" y="4"/>
                    <a:pt x="13" y="3"/>
                    <a:pt x="13" y="3"/>
                  </a:cubicBezTo>
                  <a:cubicBezTo>
                    <a:pt x="14" y="3"/>
                    <a:pt x="15" y="3"/>
                    <a:pt x="16" y="3"/>
                  </a:cubicBezTo>
                  <a:close/>
                  <a:moveTo>
                    <a:pt x="8" y="15"/>
                  </a:moveTo>
                  <a:cubicBezTo>
                    <a:pt x="8" y="15"/>
                    <a:pt x="8" y="15"/>
                    <a:pt x="7" y="15"/>
                  </a:cubicBezTo>
                  <a:cubicBezTo>
                    <a:pt x="6" y="16"/>
                    <a:pt x="5" y="18"/>
                    <a:pt x="3" y="19"/>
                  </a:cubicBezTo>
                  <a:cubicBezTo>
                    <a:pt x="1" y="21"/>
                    <a:pt x="5" y="17"/>
                    <a:pt x="4" y="18"/>
                  </a:cubicBezTo>
                  <a:cubicBezTo>
                    <a:pt x="5" y="17"/>
                    <a:pt x="5" y="16"/>
                    <a:pt x="6" y="15"/>
                  </a:cubicBezTo>
                  <a:cubicBezTo>
                    <a:pt x="6" y="15"/>
                    <a:pt x="6" y="15"/>
                    <a:pt x="5" y="15"/>
                  </a:cubicBezTo>
                  <a:cubicBezTo>
                    <a:pt x="5" y="16"/>
                    <a:pt x="4" y="16"/>
                    <a:pt x="3" y="17"/>
                  </a:cubicBezTo>
                  <a:cubicBezTo>
                    <a:pt x="1" y="19"/>
                    <a:pt x="3" y="16"/>
                    <a:pt x="3" y="15"/>
                  </a:cubicBezTo>
                  <a:cubicBezTo>
                    <a:pt x="3" y="15"/>
                    <a:pt x="3" y="15"/>
                    <a:pt x="3" y="15"/>
                  </a:cubicBezTo>
                  <a:cubicBezTo>
                    <a:pt x="5" y="15"/>
                    <a:pt x="6" y="15"/>
                    <a:pt x="8" y="15"/>
                  </a:cubicBezTo>
                  <a:close/>
                  <a:moveTo>
                    <a:pt x="4" y="21"/>
                  </a:moveTo>
                  <a:cubicBezTo>
                    <a:pt x="6" y="20"/>
                    <a:pt x="7" y="19"/>
                    <a:pt x="8" y="17"/>
                  </a:cubicBezTo>
                  <a:cubicBezTo>
                    <a:pt x="10" y="15"/>
                    <a:pt x="9" y="17"/>
                    <a:pt x="8" y="18"/>
                  </a:cubicBezTo>
                  <a:cubicBezTo>
                    <a:pt x="7" y="19"/>
                    <a:pt x="6" y="20"/>
                    <a:pt x="6" y="21"/>
                  </a:cubicBezTo>
                  <a:cubicBezTo>
                    <a:pt x="6" y="21"/>
                    <a:pt x="6" y="21"/>
                    <a:pt x="6" y="21"/>
                  </a:cubicBezTo>
                  <a:cubicBezTo>
                    <a:pt x="5" y="21"/>
                    <a:pt x="5" y="21"/>
                    <a:pt x="4" y="21"/>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268"/>
            <p:cNvSpPr>
              <a:spLocks noEditPoints="1"/>
            </p:cNvSpPr>
            <p:nvPr/>
          </p:nvSpPr>
          <p:spPr bwMode="auto">
            <a:xfrm>
              <a:off x="4969121" y="5374709"/>
              <a:ext cx="241300" cy="263525"/>
            </a:xfrm>
            <a:custGeom>
              <a:avLst/>
              <a:gdLst>
                <a:gd name="T0" fmla="*/ 36 w 57"/>
                <a:gd name="T1" fmla="*/ 62 h 62"/>
                <a:gd name="T2" fmla="*/ 54 w 57"/>
                <a:gd name="T3" fmla="*/ 42 h 62"/>
                <a:gd name="T4" fmla="*/ 57 w 57"/>
                <a:gd name="T5" fmla="*/ 26 h 62"/>
                <a:gd name="T6" fmla="*/ 40 w 57"/>
                <a:gd name="T7" fmla="*/ 23 h 62"/>
                <a:gd name="T8" fmla="*/ 23 w 57"/>
                <a:gd name="T9" fmla="*/ 0 h 62"/>
                <a:gd name="T10" fmla="*/ 3 w 57"/>
                <a:gd name="T11" fmla="*/ 22 h 62"/>
                <a:gd name="T12" fmla="*/ 2 w 57"/>
                <a:gd name="T13" fmla="*/ 40 h 62"/>
                <a:gd name="T14" fmla="*/ 7 w 57"/>
                <a:gd name="T15" fmla="*/ 37 h 62"/>
                <a:gd name="T16" fmla="*/ 9 w 57"/>
                <a:gd name="T17" fmla="*/ 32 h 62"/>
                <a:gd name="T18" fmla="*/ 5 w 57"/>
                <a:gd name="T19" fmla="*/ 32 h 62"/>
                <a:gd name="T20" fmla="*/ 4 w 57"/>
                <a:gd name="T21" fmla="*/ 31 h 62"/>
                <a:gd name="T22" fmla="*/ 4 w 57"/>
                <a:gd name="T23" fmla="*/ 26 h 62"/>
                <a:gd name="T24" fmla="*/ 10 w 57"/>
                <a:gd name="T25" fmla="*/ 33 h 62"/>
                <a:gd name="T26" fmla="*/ 12 w 57"/>
                <a:gd name="T27" fmla="*/ 32 h 62"/>
                <a:gd name="T28" fmla="*/ 24 w 57"/>
                <a:gd name="T29" fmla="*/ 26 h 62"/>
                <a:gd name="T30" fmla="*/ 20 w 57"/>
                <a:gd name="T31" fmla="*/ 29 h 62"/>
                <a:gd name="T32" fmla="*/ 36 w 57"/>
                <a:gd name="T33" fmla="*/ 4 h 62"/>
                <a:gd name="T34" fmla="*/ 27 w 57"/>
                <a:gd name="T35" fmla="*/ 22 h 62"/>
                <a:gd name="T36" fmla="*/ 25 w 57"/>
                <a:gd name="T37" fmla="*/ 18 h 62"/>
                <a:gd name="T38" fmla="*/ 24 w 57"/>
                <a:gd name="T39" fmla="*/ 13 h 62"/>
                <a:gd name="T40" fmla="*/ 46 w 57"/>
                <a:gd name="T41" fmla="*/ 27 h 62"/>
                <a:gd name="T42" fmla="*/ 42 w 57"/>
                <a:gd name="T43" fmla="*/ 27 h 62"/>
                <a:gd name="T44" fmla="*/ 50 w 57"/>
                <a:gd name="T45" fmla="*/ 34 h 62"/>
                <a:gd name="T46" fmla="*/ 29 w 57"/>
                <a:gd name="T47" fmla="*/ 55 h 62"/>
                <a:gd name="T48" fmla="*/ 34 w 57"/>
                <a:gd name="T49" fmla="*/ 45 h 62"/>
                <a:gd name="T50" fmla="*/ 36 w 57"/>
                <a:gd name="T51" fmla="*/ 25 h 62"/>
                <a:gd name="T52" fmla="*/ 36 w 57"/>
                <a:gd name="T53" fmla="*/ 24 h 62"/>
                <a:gd name="T54" fmla="*/ 23 w 57"/>
                <a:gd name="T55" fmla="*/ 41 h 62"/>
                <a:gd name="T56" fmla="*/ 34 w 57"/>
                <a:gd name="T57" fmla="*/ 44 h 62"/>
                <a:gd name="T58" fmla="*/ 24 w 57"/>
                <a:gd name="T59" fmla="*/ 51 h 62"/>
                <a:gd name="T60" fmla="*/ 35 w 57"/>
                <a:gd name="T61" fmla="*/ 40 h 62"/>
                <a:gd name="T62" fmla="*/ 35 w 57"/>
                <a:gd name="T63" fmla="*/ 39 h 62"/>
                <a:gd name="T64" fmla="*/ 24 w 57"/>
                <a:gd name="T65" fmla="*/ 47 h 62"/>
                <a:gd name="T66" fmla="*/ 24 w 57"/>
                <a:gd name="T67" fmla="*/ 46 h 62"/>
                <a:gd name="T68" fmla="*/ 41 w 57"/>
                <a:gd name="T69" fmla="*/ 27 h 62"/>
                <a:gd name="T70" fmla="*/ 25 w 57"/>
                <a:gd name="T71" fmla="*/ 42 h 62"/>
                <a:gd name="T72" fmla="*/ 39 w 57"/>
                <a:gd name="T73" fmla="*/ 27 h 62"/>
                <a:gd name="T74" fmla="*/ 34 w 57"/>
                <a:gd name="T75" fmla="*/ 20 h 62"/>
                <a:gd name="T76" fmla="*/ 24 w 57"/>
                <a:gd name="T77" fmla="*/ 8 h 62"/>
                <a:gd name="T78" fmla="*/ 29 w 57"/>
                <a:gd name="T79" fmla="*/ 13 h 62"/>
                <a:gd name="T80" fmla="*/ 32 w 57"/>
                <a:gd name="T81" fmla="*/ 15 h 62"/>
                <a:gd name="T82" fmla="*/ 32 w 57"/>
                <a:gd name="T83" fmla="*/ 15 h 62"/>
                <a:gd name="T84" fmla="*/ 12 w 57"/>
                <a:gd name="T85" fmla="*/ 37 h 62"/>
                <a:gd name="T86" fmla="*/ 36 w 57"/>
                <a:gd name="T87" fmla="*/ 23 h 62"/>
                <a:gd name="T88" fmla="*/ 27 w 57"/>
                <a:gd name="T89" fmla="*/ 31 h 62"/>
                <a:gd name="T90" fmla="*/ 23 w 57"/>
                <a:gd name="T91" fmla="*/ 37 h 62"/>
                <a:gd name="T92" fmla="*/ 24 w 57"/>
                <a:gd name="T93" fmla="*/ 58 h 62"/>
                <a:gd name="T94" fmla="*/ 28 w 57"/>
                <a:gd name="T95" fmla="*/ 57 h 62"/>
                <a:gd name="T96" fmla="*/ 34 w 57"/>
                <a:gd name="T97" fmla="*/ 57 h 62"/>
                <a:gd name="T98" fmla="*/ 36 w 57"/>
                <a:gd name="T99" fmla="*/ 39 h 62"/>
                <a:gd name="T100" fmla="*/ 41 w 57"/>
                <a:gd name="T101" fmla="*/ 38 h 62"/>
                <a:gd name="T102" fmla="*/ 46 w 57"/>
                <a:gd name="T103" fmla="*/ 38 h 62"/>
                <a:gd name="T104" fmla="*/ 53 w 57"/>
                <a:gd name="T105" fmla="*/ 39 h 62"/>
                <a:gd name="T106" fmla="*/ 43 w 57"/>
                <a:gd name="T107" fmla="*/ 35 h 62"/>
                <a:gd name="T108" fmla="*/ 25 w 57"/>
                <a:gd name="T109" fmla="*/ 4 h 62"/>
                <a:gd name="T110" fmla="*/ 7 w 57"/>
                <a:gd name="T111" fmla="*/ 34 h 62"/>
                <a:gd name="T112" fmla="*/ 7 w 57"/>
                <a:gd name="T113" fmla="*/ 29 h 62"/>
                <a:gd name="T114" fmla="*/ 8 w 57"/>
                <a:gd name="T115" fmla="*/ 37 h 62"/>
                <a:gd name="T116" fmla="*/ 11 w 57"/>
                <a:gd name="T117"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62">
                  <a:moveTo>
                    <a:pt x="20" y="59"/>
                  </a:moveTo>
                  <a:cubicBezTo>
                    <a:pt x="20" y="60"/>
                    <a:pt x="20" y="60"/>
                    <a:pt x="21" y="61"/>
                  </a:cubicBezTo>
                  <a:cubicBezTo>
                    <a:pt x="21" y="61"/>
                    <a:pt x="21" y="62"/>
                    <a:pt x="22" y="62"/>
                  </a:cubicBezTo>
                  <a:cubicBezTo>
                    <a:pt x="27" y="61"/>
                    <a:pt x="32" y="62"/>
                    <a:pt x="36" y="62"/>
                  </a:cubicBezTo>
                  <a:cubicBezTo>
                    <a:pt x="38" y="62"/>
                    <a:pt x="38" y="61"/>
                    <a:pt x="38" y="60"/>
                  </a:cubicBezTo>
                  <a:cubicBezTo>
                    <a:pt x="38" y="60"/>
                    <a:pt x="38" y="59"/>
                    <a:pt x="38" y="59"/>
                  </a:cubicBezTo>
                  <a:cubicBezTo>
                    <a:pt x="37" y="54"/>
                    <a:pt x="38" y="48"/>
                    <a:pt x="38" y="43"/>
                  </a:cubicBezTo>
                  <a:cubicBezTo>
                    <a:pt x="44" y="43"/>
                    <a:pt x="49" y="43"/>
                    <a:pt x="54" y="42"/>
                  </a:cubicBezTo>
                  <a:cubicBezTo>
                    <a:pt x="55" y="42"/>
                    <a:pt x="55" y="42"/>
                    <a:pt x="55" y="42"/>
                  </a:cubicBezTo>
                  <a:cubicBezTo>
                    <a:pt x="56" y="42"/>
                    <a:pt x="56" y="41"/>
                    <a:pt x="56" y="41"/>
                  </a:cubicBezTo>
                  <a:cubicBezTo>
                    <a:pt x="56" y="36"/>
                    <a:pt x="57" y="31"/>
                    <a:pt x="57" y="26"/>
                  </a:cubicBezTo>
                  <a:cubicBezTo>
                    <a:pt x="57" y="26"/>
                    <a:pt x="57" y="26"/>
                    <a:pt x="57" y="26"/>
                  </a:cubicBezTo>
                  <a:cubicBezTo>
                    <a:pt x="57" y="26"/>
                    <a:pt x="57" y="26"/>
                    <a:pt x="57" y="26"/>
                  </a:cubicBezTo>
                  <a:cubicBezTo>
                    <a:pt x="57" y="26"/>
                    <a:pt x="57" y="26"/>
                    <a:pt x="57" y="26"/>
                  </a:cubicBezTo>
                  <a:cubicBezTo>
                    <a:pt x="57" y="25"/>
                    <a:pt x="57" y="25"/>
                    <a:pt x="56" y="24"/>
                  </a:cubicBezTo>
                  <a:cubicBezTo>
                    <a:pt x="50" y="23"/>
                    <a:pt x="45" y="24"/>
                    <a:pt x="40" y="23"/>
                  </a:cubicBezTo>
                  <a:cubicBezTo>
                    <a:pt x="39" y="16"/>
                    <a:pt x="40" y="9"/>
                    <a:pt x="40" y="2"/>
                  </a:cubicBezTo>
                  <a:cubicBezTo>
                    <a:pt x="40" y="2"/>
                    <a:pt x="39" y="2"/>
                    <a:pt x="39" y="2"/>
                  </a:cubicBezTo>
                  <a:cubicBezTo>
                    <a:pt x="39" y="1"/>
                    <a:pt x="38" y="1"/>
                    <a:pt x="38" y="1"/>
                  </a:cubicBezTo>
                  <a:cubicBezTo>
                    <a:pt x="33" y="1"/>
                    <a:pt x="28" y="0"/>
                    <a:pt x="23" y="0"/>
                  </a:cubicBezTo>
                  <a:cubicBezTo>
                    <a:pt x="23" y="0"/>
                    <a:pt x="22" y="1"/>
                    <a:pt x="22" y="1"/>
                  </a:cubicBezTo>
                  <a:cubicBezTo>
                    <a:pt x="21" y="1"/>
                    <a:pt x="21" y="2"/>
                    <a:pt x="21" y="2"/>
                  </a:cubicBezTo>
                  <a:cubicBezTo>
                    <a:pt x="20" y="9"/>
                    <a:pt x="21" y="16"/>
                    <a:pt x="21" y="22"/>
                  </a:cubicBezTo>
                  <a:cubicBezTo>
                    <a:pt x="15" y="22"/>
                    <a:pt x="9" y="22"/>
                    <a:pt x="3" y="22"/>
                  </a:cubicBezTo>
                  <a:cubicBezTo>
                    <a:pt x="2" y="22"/>
                    <a:pt x="2" y="22"/>
                    <a:pt x="2" y="22"/>
                  </a:cubicBezTo>
                  <a:cubicBezTo>
                    <a:pt x="1" y="22"/>
                    <a:pt x="0" y="23"/>
                    <a:pt x="0" y="24"/>
                  </a:cubicBezTo>
                  <a:cubicBezTo>
                    <a:pt x="1" y="29"/>
                    <a:pt x="0" y="34"/>
                    <a:pt x="1" y="39"/>
                  </a:cubicBezTo>
                  <a:cubicBezTo>
                    <a:pt x="1" y="40"/>
                    <a:pt x="2" y="40"/>
                    <a:pt x="2" y="40"/>
                  </a:cubicBezTo>
                  <a:cubicBezTo>
                    <a:pt x="2" y="40"/>
                    <a:pt x="2" y="40"/>
                    <a:pt x="3" y="40"/>
                  </a:cubicBezTo>
                  <a:cubicBezTo>
                    <a:pt x="8" y="41"/>
                    <a:pt x="14" y="40"/>
                    <a:pt x="20" y="40"/>
                  </a:cubicBezTo>
                  <a:cubicBezTo>
                    <a:pt x="20" y="47"/>
                    <a:pt x="20" y="53"/>
                    <a:pt x="20" y="59"/>
                  </a:cubicBezTo>
                  <a:close/>
                  <a:moveTo>
                    <a:pt x="7" y="37"/>
                  </a:moveTo>
                  <a:cubicBezTo>
                    <a:pt x="6" y="37"/>
                    <a:pt x="5" y="37"/>
                    <a:pt x="4" y="36"/>
                  </a:cubicBezTo>
                  <a:cubicBezTo>
                    <a:pt x="4" y="36"/>
                    <a:pt x="4" y="36"/>
                    <a:pt x="4" y="36"/>
                  </a:cubicBezTo>
                  <a:cubicBezTo>
                    <a:pt x="4" y="36"/>
                    <a:pt x="4" y="36"/>
                    <a:pt x="4" y="36"/>
                  </a:cubicBezTo>
                  <a:cubicBezTo>
                    <a:pt x="6" y="35"/>
                    <a:pt x="8" y="34"/>
                    <a:pt x="9" y="32"/>
                  </a:cubicBezTo>
                  <a:cubicBezTo>
                    <a:pt x="8" y="33"/>
                    <a:pt x="8" y="35"/>
                    <a:pt x="7" y="36"/>
                  </a:cubicBezTo>
                  <a:cubicBezTo>
                    <a:pt x="7" y="36"/>
                    <a:pt x="7" y="37"/>
                    <a:pt x="7" y="37"/>
                  </a:cubicBezTo>
                  <a:close/>
                  <a:moveTo>
                    <a:pt x="4" y="32"/>
                  </a:moveTo>
                  <a:cubicBezTo>
                    <a:pt x="4" y="33"/>
                    <a:pt x="4" y="33"/>
                    <a:pt x="5" y="32"/>
                  </a:cubicBezTo>
                  <a:cubicBezTo>
                    <a:pt x="6" y="31"/>
                    <a:pt x="12" y="24"/>
                    <a:pt x="8" y="30"/>
                  </a:cubicBezTo>
                  <a:cubicBezTo>
                    <a:pt x="6" y="32"/>
                    <a:pt x="5" y="33"/>
                    <a:pt x="4" y="35"/>
                  </a:cubicBezTo>
                  <a:cubicBezTo>
                    <a:pt x="4" y="34"/>
                    <a:pt x="4" y="33"/>
                    <a:pt x="4" y="32"/>
                  </a:cubicBezTo>
                  <a:close/>
                  <a:moveTo>
                    <a:pt x="4" y="31"/>
                  </a:moveTo>
                  <a:cubicBezTo>
                    <a:pt x="4" y="30"/>
                    <a:pt x="4" y="29"/>
                    <a:pt x="4" y="27"/>
                  </a:cubicBezTo>
                  <a:cubicBezTo>
                    <a:pt x="4" y="27"/>
                    <a:pt x="4" y="27"/>
                    <a:pt x="4" y="27"/>
                  </a:cubicBezTo>
                  <a:cubicBezTo>
                    <a:pt x="7" y="26"/>
                    <a:pt x="5" y="29"/>
                    <a:pt x="4" y="31"/>
                  </a:cubicBezTo>
                  <a:close/>
                  <a:moveTo>
                    <a:pt x="4" y="26"/>
                  </a:moveTo>
                  <a:cubicBezTo>
                    <a:pt x="4" y="26"/>
                    <a:pt x="4" y="26"/>
                    <a:pt x="4" y="26"/>
                  </a:cubicBezTo>
                  <a:cubicBezTo>
                    <a:pt x="5" y="26"/>
                    <a:pt x="5" y="26"/>
                    <a:pt x="5" y="26"/>
                  </a:cubicBezTo>
                  <a:cubicBezTo>
                    <a:pt x="5" y="26"/>
                    <a:pt x="5" y="26"/>
                    <a:pt x="4" y="26"/>
                  </a:cubicBezTo>
                  <a:close/>
                  <a:moveTo>
                    <a:pt x="10" y="33"/>
                  </a:moveTo>
                  <a:cubicBezTo>
                    <a:pt x="11" y="31"/>
                    <a:pt x="13" y="29"/>
                    <a:pt x="15" y="27"/>
                  </a:cubicBezTo>
                  <a:cubicBezTo>
                    <a:pt x="15" y="26"/>
                    <a:pt x="15" y="26"/>
                    <a:pt x="15" y="26"/>
                  </a:cubicBezTo>
                  <a:cubicBezTo>
                    <a:pt x="16" y="26"/>
                    <a:pt x="17" y="26"/>
                    <a:pt x="18" y="26"/>
                  </a:cubicBezTo>
                  <a:cubicBezTo>
                    <a:pt x="16" y="28"/>
                    <a:pt x="14" y="30"/>
                    <a:pt x="12" y="32"/>
                  </a:cubicBezTo>
                  <a:cubicBezTo>
                    <a:pt x="11" y="33"/>
                    <a:pt x="7" y="38"/>
                    <a:pt x="10" y="33"/>
                  </a:cubicBezTo>
                  <a:close/>
                  <a:moveTo>
                    <a:pt x="19" y="26"/>
                  </a:moveTo>
                  <a:cubicBezTo>
                    <a:pt x="20" y="26"/>
                    <a:pt x="22" y="26"/>
                    <a:pt x="23" y="26"/>
                  </a:cubicBezTo>
                  <a:cubicBezTo>
                    <a:pt x="23" y="26"/>
                    <a:pt x="24" y="26"/>
                    <a:pt x="24" y="26"/>
                  </a:cubicBezTo>
                  <a:cubicBezTo>
                    <a:pt x="24" y="26"/>
                    <a:pt x="25" y="25"/>
                    <a:pt x="25" y="24"/>
                  </a:cubicBezTo>
                  <a:cubicBezTo>
                    <a:pt x="25" y="24"/>
                    <a:pt x="25" y="24"/>
                    <a:pt x="25" y="24"/>
                  </a:cubicBezTo>
                  <a:cubicBezTo>
                    <a:pt x="26" y="23"/>
                    <a:pt x="28" y="23"/>
                    <a:pt x="29" y="22"/>
                  </a:cubicBezTo>
                  <a:cubicBezTo>
                    <a:pt x="26" y="24"/>
                    <a:pt x="23" y="27"/>
                    <a:pt x="20" y="29"/>
                  </a:cubicBezTo>
                  <a:cubicBezTo>
                    <a:pt x="18" y="31"/>
                    <a:pt x="14" y="33"/>
                    <a:pt x="13" y="35"/>
                  </a:cubicBezTo>
                  <a:cubicBezTo>
                    <a:pt x="15" y="32"/>
                    <a:pt x="17" y="29"/>
                    <a:pt x="19" y="27"/>
                  </a:cubicBezTo>
                  <a:cubicBezTo>
                    <a:pt x="19" y="26"/>
                    <a:pt x="19" y="26"/>
                    <a:pt x="19" y="26"/>
                  </a:cubicBezTo>
                  <a:close/>
                  <a:moveTo>
                    <a:pt x="36" y="4"/>
                  </a:moveTo>
                  <a:cubicBezTo>
                    <a:pt x="36" y="9"/>
                    <a:pt x="36" y="14"/>
                    <a:pt x="36" y="19"/>
                  </a:cubicBezTo>
                  <a:cubicBezTo>
                    <a:pt x="36" y="19"/>
                    <a:pt x="36" y="19"/>
                    <a:pt x="35" y="19"/>
                  </a:cubicBezTo>
                  <a:cubicBezTo>
                    <a:pt x="33" y="20"/>
                    <a:pt x="31" y="21"/>
                    <a:pt x="28" y="22"/>
                  </a:cubicBezTo>
                  <a:cubicBezTo>
                    <a:pt x="27" y="22"/>
                    <a:pt x="23" y="25"/>
                    <a:pt x="27" y="22"/>
                  </a:cubicBezTo>
                  <a:cubicBezTo>
                    <a:pt x="30" y="20"/>
                    <a:pt x="34" y="17"/>
                    <a:pt x="36" y="13"/>
                  </a:cubicBezTo>
                  <a:cubicBezTo>
                    <a:pt x="36" y="13"/>
                    <a:pt x="36" y="12"/>
                    <a:pt x="35" y="13"/>
                  </a:cubicBezTo>
                  <a:cubicBezTo>
                    <a:pt x="33" y="13"/>
                    <a:pt x="32" y="14"/>
                    <a:pt x="30" y="15"/>
                  </a:cubicBezTo>
                  <a:cubicBezTo>
                    <a:pt x="29" y="16"/>
                    <a:pt x="22" y="21"/>
                    <a:pt x="25" y="18"/>
                  </a:cubicBezTo>
                  <a:cubicBezTo>
                    <a:pt x="29" y="14"/>
                    <a:pt x="33" y="11"/>
                    <a:pt x="35" y="7"/>
                  </a:cubicBezTo>
                  <a:cubicBezTo>
                    <a:pt x="35" y="6"/>
                    <a:pt x="35" y="6"/>
                    <a:pt x="34" y="6"/>
                  </a:cubicBezTo>
                  <a:cubicBezTo>
                    <a:pt x="31" y="8"/>
                    <a:pt x="28" y="11"/>
                    <a:pt x="24" y="13"/>
                  </a:cubicBezTo>
                  <a:cubicBezTo>
                    <a:pt x="24" y="13"/>
                    <a:pt x="24" y="13"/>
                    <a:pt x="24" y="13"/>
                  </a:cubicBezTo>
                  <a:cubicBezTo>
                    <a:pt x="26" y="11"/>
                    <a:pt x="27" y="9"/>
                    <a:pt x="28" y="8"/>
                  </a:cubicBezTo>
                  <a:cubicBezTo>
                    <a:pt x="30" y="7"/>
                    <a:pt x="31" y="6"/>
                    <a:pt x="32" y="4"/>
                  </a:cubicBezTo>
                  <a:cubicBezTo>
                    <a:pt x="33" y="4"/>
                    <a:pt x="34" y="4"/>
                    <a:pt x="36" y="4"/>
                  </a:cubicBezTo>
                  <a:close/>
                  <a:moveTo>
                    <a:pt x="46" y="27"/>
                  </a:moveTo>
                  <a:cubicBezTo>
                    <a:pt x="44" y="30"/>
                    <a:pt x="41" y="33"/>
                    <a:pt x="38" y="36"/>
                  </a:cubicBezTo>
                  <a:cubicBezTo>
                    <a:pt x="37" y="37"/>
                    <a:pt x="36" y="38"/>
                    <a:pt x="34" y="39"/>
                  </a:cubicBezTo>
                  <a:cubicBezTo>
                    <a:pt x="35" y="38"/>
                    <a:pt x="36" y="36"/>
                    <a:pt x="37" y="35"/>
                  </a:cubicBezTo>
                  <a:cubicBezTo>
                    <a:pt x="39" y="32"/>
                    <a:pt x="41" y="30"/>
                    <a:pt x="42" y="27"/>
                  </a:cubicBezTo>
                  <a:cubicBezTo>
                    <a:pt x="44" y="27"/>
                    <a:pt x="45" y="27"/>
                    <a:pt x="46" y="27"/>
                  </a:cubicBezTo>
                  <a:close/>
                  <a:moveTo>
                    <a:pt x="53" y="34"/>
                  </a:moveTo>
                  <a:cubicBezTo>
                    <a:pt x="53" y="34"/>
                    <a:pt x="53" y="34"/>
                    <a:pt x="52" y="34"/>
                  </a:cubicBezTo>
                  <a:cubicBezTo>
                    <a:pt x="51" y="35"/>
                    <a:pt x="47" y="37"/>
                    <a:pt x="50" y="34"/>
                  </a:cubicBezTo>
                  <a:cubicBezTo>
                    <a:pt x="51" y="32"/>
                    <a:pt x="52" y="30"/>
                    <a:pt x="53" y="28"/>
                  </a:cubicBezTo>
                  <a:cubicBezTo>
                    <a:pt x="53" y="28"/>
                    <a:pt x="53" y="28"/>
                    <a:pt x="53" y="28"/>
                  </a:cubicBezTo>
                  <a:cubicBezTo>
                    <a:pt x="53" y="30"/>
                    <a:pt x="53" y="32"/>
                    <a:pt x="53" y="34"/>
                  </a:cubicBezTo>
                  <a:close/>
                  <a:moveTo>
                    <a:pt x="29" y="55"/>
                  </a:moveTo>
                  <a:cubicBezTo>
                    <a:pt x="31" y="53"/>
                    <a:pt x="33" y="52"/>
                    <a:pt x="34" y="49"/>
                  </a:cubicBezTo>
                  <a:cubicBezTo>
                    <a:pt x="34" y="49"/>
                    <a:pt x="34" y="49"/>
                    <a:pt x="33" y="49"/>
                  </a:cubicBezTo>
                  <a:cubicBezTo>
                    <a:pt x="31" y="50"/>
                    <a:pt x="29" y="52"/>
                    <a:pt x="26" y="53"/>
                  </a:cubicBezTo>
                  <a:cubicBezTo>
                    <a:pt x="29" y="51"/>
                    <a:pt x="32" y="48"/>
                    <a:pt x="34" y="45"/>
                  </a:cubicBezTo>
                  <a:cubicBezTo>
                    <a:pt x="34" y="48"/>
                    <a:pt x="34" y="50"/>
                    <a:pt x="34" y="53"/>
                  </a:cubicBezTo>
                  <a:cubicBezTo>
                    <a:pt x="32" y="53"/>
                    <a:pt x="31" y="54"/>
                    <a:pt x="29" y="55"/>
                  </a:cubicBezTo>
                  <a:close/>
                  <a:moveTo>
                    <a:pt x="36" y="24"/>
                  </a:moveTo>
                  <a:cubicBezTo>
                    <a:pt x="36" y="24"/>
                    <a:pt x="36" y="25"/>
                    <a:pt x="36" y="25"/>
                  </a:cubicBezTo>
                  <a:cubicBezTo>
                    <a:pt x="36" y="25"/>
                    <a:pt x="36" y="25"/>
                    <a:pt x="36" y="25"/>
                  </a:cubicBezTo>
                  <a:cubicBezTo>
                    <a:pt x="36" y="26"/>
                    <a:pt x="36" y="26"/>
                    <a:pt x="37" y="27"/>
                  </a:cubicBezTo>
                  <a:cubicBezTo>
                    <a:pt x="32" y="29"/>
                    <a:pt x="29" y="34"/>
                    <a:pt x="25" y="37"/>
                  </a:cubicBezTo>
                  <a:cubicBezTo>
                    <a:pt x="29" y="33"/>
                    <a:pt x="32" y="28"/>
                    <a:pt x="36" y="24"/>
                  </a:cubicBezTo>
                  <a:close/>
                  <a:moveTo>
                    <a:pt x="38" y="27"/>
                  </a:moveTo>
                  <a:cubicBezTo>
                    <a:pt x="38" y="27"/>
                    <a:pt x="38" y="27"/>
                    <a:pt x="38" y="27"/>
                  </a:cubicBezTo>
                  <a:cubicBezTo>
                    <a:pt x="35" y="29"/>
                    <a:pt x="33" y="31"/>
                    <a:pt x="31" y="33"/>
                  </a:cubicBezTo>
                  <a:cubicBezTo>
                    <a:pt x="29" y="36"/>
                    <a:pt x="26" y="39"/>
                    <a:pt x="23" y="41"/>
                  </a:cubicBezTo>
                  <a:cubicBezTo>
                    <a:pt x="23" y="40"/>
                    <a:pt x="23" y="39"/>
                    <a:pt x="24" y="38"/>
                  </a:cubicBezTo>
                  <a:cubicBezTo>
                    <a:pt x="29" y="36"/>
                    <a:pt x="32" y="30"/>
                    <a:pt x="38" y="27"/>
                  </a:cubicBezTo>
                  <a:close/>
                  <a:moveTo>
                    <a:pt x="35" y="45"/>
                  </a:moveTo>
                  <a:cubicBezTo>
                    <a:pt x="34" y="44"/>
                    <a:pt x="34" y="44"/>
                    <a:pt x="34" y="44"/>
                  </a:cubicBezTo>
                  <a:cubicBezTo>
                    <a:pt x="31" y="45"/>
                    <a:pt x="29" y="47"/>
                    <a:pt x="26" y="49"/>
                  </a:cubicBezTo>
                  <a:cubicBezTo>
                    <a:pt x="29" y="46"/>
                    <a:pt x="32" y="44"/>
                    <a:pt x="35" y="41"/>
                  </a:cubicBezTo>
                  <a:cubicBezTo>
                    <a:pt x="35" y="42"/>
                    <a:pt x="35" y="43"/>
                    <a:pt x="35" y="45"/>
                  </a:cubicBezTo>
                  <a:close/>
                  <a:moveTo>
                    <a:pt x="24" y="51"/>
                  </a:moveTo>
                  <a:cubicBezTo>
                    <a:pt x="27" y="50"/>
                    <a:pt x="30" y="47"/>
                    <a:pt x="33" y="46"/>
                  </a:cubicBezTo>
                  <a:cubicBezTo>
                    <a:pt x="30" y="49"/>
                    <a:pt x="27" y="52"/>
                    <a:pt x="24" y="54"/>
                  </a:cubicBezTo>
                  <a:cubicBezTo>
                    <a:pt x="24" y="53"/>
                    <a:pt x="24" y="52"/>
                    <a:pt x="24" y="51"/>
                  </a:cubicBezTo>
                  <a:close/>
                  <a:moveTo>
                    <a:pt x="35" y="40"/>
                  </a:moveTo>
                  <a:cubicBezTo>
                    <a:pt x="35" y="40"/>
                    <a:pt x="35" y="40"/>
                    <a:pt x="35" y="40"/>
                  </a:cubicBezTo>
                  <a:cubicBezTo>
                    <a:pt x="34" y="40"/>
                    <a:pt x="34" y="40"/>
                    <a:pt x="34" y="40"/>
                  </a:cubicBezTo>
                  <a:cubicBezTo>
                    <a:pt x="35" y="40"/>
                    <a:pt x="35" y="40"/>
                    <a:pt x="35" y="39"/>
                  </a:cubicBezTo>
                  <a:cubicBezTo>
                    <a:pt x="35" y="39"/>
                    <a:pt x="35" y="39"/>
                    <a:pt x="35" y="39"/>
                  </a:cubicBezTo>
                  <a:cubicBezTo>
                    <a:pt x="35" y="40"/>
                    <a:pt x="35" y="40"/>
                    <a:pt x="35" y="40"/>
                  </a:cubicBezTo>
                  <a:close/>
                  <a:moveTo>
                    <a:pt x="33" y="41"/>
                  </a:moveTo>
                  <a:cubicBezTo>
                    <a:pt x="30" y="45"/>
                    <a:pt x="26" y="47"/>
                    <a:pt x="24" y="50"/>
                  </a:cubicBezTo>
                  <a:cubicBezTo>
                    <a:pt x="24" y="49"/>
                    <a:pt x="24" y="48"/>
                    <a:pt x="24" y="47"/>
                  </a:cubicBezTo>
                  <a:cubicBezTo>
                    <a:pt x="27" y="45"/>
                    <a:pt x="30" y="43"/>
                    <a:pt x="33" y="41"/>
                  </a:cubicBezTo>
                  <a:close/>
                  <a:moveTo>
                    <a:pt x="32" y="40"/>
                  </a:moveTo>
                  <a:cubicBezTo>
                    <a:pt x="32" y="40"/>
                    <a:pt x="32" y="40"/>
                    <a:pt x="33" y="41"/>
                  </a:cubicBezTo>
                  <a:cubicBezTo>
                    <a:pt x="29" y="42"/>
                    <a:pt x="27" y="44"/>
                    <a:pt x="24" y="46"/>
                  </a:cubicBezTo>
                  <a:cubicBezTo>
                    <a:pt x="23" y="45"/>
                    <a:pt x="23" y="44"/>
                    <a:pt x="23" y="43"/>
                  </a:cubicBezTo>
                  <a:cubicBezTo>
                    <a:pt x="28" y="41"/>
                    <a:pt x="32" y="37"/>
                    <a:pt x="35" y="32"/>
                  </a:cubicBezTo>
                  <a:cubicBezTo>
                    <a:pt x="36" y="31"/>
                    <a:pt x="37" y="30"/>
                    <a:pt x="38" y="29"/>
                  </a:cubicBezTo>
                  <a:cubicBezTo>
                    <a:pt x="38" y="29"/>
                    <a:pt x="40" y="28"/>
                    <a:pt x="41" y="27"/>
                  </a:cubicBezTo>
                  <a:cubicBezTo>
                    <a:pt x="41" y="27"/>
                    <a:pt x="41" y="27"/>
                    <a:pt x="41" y="27"/>
                  </a:cubicBezTo>
                  <a:cubicBezTo>
                    <a:pt x="38" y="32"/>
                    <a:pt x="35" y="36"/>
                    <a:pt x="32" y="40"/>
                  </a:cubicBezTo>
                  <a:close/>
                  <a:moveTo>
                    <a:pt x="29" y="38"/>
                  </a:moveTo>
                  <a:cubicBezTo>
                    <a:pt x="28" y="39"/>
                    <a:pt x="26" y="41"/>
                    <a:pt x="25" y="42"/>
                  </a:cubicBezTo>
                  <a:cubicBezTo>
                    <a:pt x="23" y="43"/>
                    <a:pt x="24" y="42"/>
                    <a:pt x="26" y="40"/>
                  </a:cubicBezTo>
                  <a:cubicBezTo>
                    <a:pt x="27" y="39"/>
                    <a:pt x="28" y="38"/>
                    <a:pt x="29" y="37"/>
                  </a:cubicBezTo>
                  <a:cubicBezTo>
                    <a:pt x="32" y="34"/>
                    <a:pt x="35" y="31"/>
                    <a:pt x="39" y="27"/>
                  </a:cubicBezTo>
                  <a:cubicBezTo>
                    <a:pt x="39" y="27"/>
                    <a:pt x="39" y="27"/>
                    <a:pt x="39" y="27"/>
                  </a:cubicBezTo>
                  <a:cubicBezTo>
                    <a:pt x="35" y="30"/>
                    <a:pt x="33" y="34"/>
                    <a:pt x="29" y="38"/>
                  </a:cubicBezTo>
                  <a:close/>
                  <a:moveTo>
                    <a:pt x="31" y="22"/>
                  </a:moveTo>
                  <a:cubicBezTo>
                    <a:pt x="31" y="22"/>
                    <a:pt x="31" y="22"/>
                    <a:pt x="31" y="21"/>
                  </a:cubicBezTo>
                  <a:cubicBezTo>
                    <a:pt x="32" y="21"/>
                    <a:pt x="33" y="21"/>
                    <a:pt x="34" y="20"/>
                  </a:cubicBezTo>
                  <a:cubicBezTo>
                    <a:pt x="33" y="21"/>
                    <a:pt x="32" y="21"/>
                    <a:pt x="31" y="22"/>
                  </a:cubicBezTo>
                  <a:close/>
                  <a:moveTo>
                    <a:pt x="28" y="8"/>
                  </a:moveTo>
                  <a:cubicBezTo>
                    <a:pt x="27" y="9"/>
                    <a:pt x="25" y="10"/>
                    <a:pt x="24" y="11"/>
                  </a:cubicBezTo>
                  <a:cubicBezTo>
                    <a:pt x="24" y="10"/>
                    <a:pt x="24" y="9"/>
                    <a:pt x="24" y="8"/>
                  </a:cubicBezTo>
                  <a:cubicBezTo>
                    <a:pt x="26" y="8"/>
                    <a:pt x="27" y="7"/>
                    <a:pt x="29" y="6"/>
                  </a:cubicBezTo>
                  <a:cubicBezTo>
                    <a:pt x="33" y="3"/>
                    <a:pt x="28" y="7"/>
                    <a:pt x="28" y="8"/>
                  </a:cubicBezTo>
                  <a:close/>
                  <a:moveTo>
                    <a:pt x="32" y="9"/>
                  </a:moveTo>
                  <a:cubicBezTo>
                    <a:pt x="36" y="6"/>
                    <a:pt x="30" y="13"/>
                    <a:pt x="29" y="13"/>
                  </a:cubicBezTo>
                  <a:cubicBezTo>
                    <a:pt x="27" y="15"/>
                    <a:pt x="26" y="16"/>
                    <a:pt x="24" y="17"/>
                  </a:cubicBezTo>
                  <a:cubicBezTo>
                    <a:pt x="24" y="16"/>
                    <a:pt x="24" y="15"/>
                    <a:pt x="24" y="14"/>
                  </a:cubicBezTo>
                  <a:cubicBezTo>
                    <a:pt x="27" y="13"/>
                    <a:pt x="30" y="11"/>
                    <a:pt x="32" y="9"/>
                  </a:cubicBezTo>
                  <a:close/>
                  <a:moveTo>
                    <a:pt x="32" y="15"/>
                  </a:moveTo>
                  <a:cubicBezTo>
                    <a:pt x="37" y="12"/>
                    <a:pt x="32" y="17"/>
                    <a:pt x="31" y="18"/>
                  </a:cubicBezTo>
                  <a:cubicBezTo>
                    <a:pt x="29" y="20"/>
                    <a:pt x="27" y="21"/>
                    <a:pt x="25" y="22"/>
                  </a:cubicBezTo>
                  <a:cubicBezTo>
                    <a:pt x="25" y="21"/>
                    <a:pt x="25" y="21"/>
                    <a:pt x="25" y="20"/>
                  </a:cubicBezTo>
                  <a:cubicBezTo>
                    <a:pt x="27" y="18"/>
                    <a:pt x="30" y="16"/>
                    <a:pt x="32" y="15"/>
                  </a:cubicBezTo>
                  <a:close/>
                  <a:moveTo>
                    <a:pt x="29" y="23"/>
                  </a:moveTo>
                  <a:cubicBezTo>
                    <a:pt x="25" y="27"/>
                    <a:pt x="20" y="31"/>
                    <a:pt x="17" y="36"/>
                  </a:cubicBezTo>
                  <a:cubicBezTo>
                    <a:pt x="17" y="36"/>
                    <a:pt x="17" y="36"/>
                    <a:pt x="17" y="36"/>
                  </a:cubicBezTo>
                  <a:cubicBezTo>
                    <a:pt x="15" y="36"/>
                    <a:pt x="14" y="37"/>
                    <a:pt x="12" y="37"/>
                  </a:cubicBezTo>
                  <a:cubicBezTo>
                    <a:pt x="18" y="32"/>
                    <a:pt x="24" y="28"/>
                    <a:pt x="29" y="23"/>
                  </a:cubicBezTo>
                  <a:close/>
                  <a:moveTo>
                    <a:pt x="36" y="20"/>
                  </a:moveTo>
                  <a:cubicBezTo>
                    <a:pt x="36" y="20"/>
                    <a:pt x="36" y="20"/>
                    <a:pt x="36" y="19"/>
                  </a:cubicBezTo>
                  <a:cubicBezTo>
                    <a:pt x="36" y="21"/>
                    <a:pt x="36" y="22"/>
                    <a:pt x="36" y="23"/>
                  </a:cubicBezTo>
                  <a:cubicBezTo>
                    <a:pt x="36" y="23"/>
                    <a:pt x="36" y="23"/>
                    <a:pt x="36" y="23"/>
                  </a:cubicBezTo>
                  <a:cubicBezTo>
                    <a:pt x="30" y="27"/>
                    <a:pt x="25" y="31"/>
                    <a:pt x="20" y="35"/>
                  </a:cubicBezTo>
                  <a:cubicBezTo>
                    <a:pt x="20" y="36"/>
                    <a:pt x="21" y="37"/>
                    <a:pt x="21" y="36"/>
                  </a:cubicBezTo>
                  <a:cubicBezTo>
                    <a:pt x="23" y="34"/>
                    <a:pt x="25" y="32"/>
                    <a:pt x="27" y="31"/>
                  </a:cubicBezTo>
                  <a:cubicBezTo>
                    <a:pt x="28" y="29"/>
                    <a:pt x="30" y="28"/>
                    <a:pt x="32" y="27"/>
                  </a:cubicBezTo>
                  <a:cubicBezTo>
                    <a:pt x="32" y="27"/>
                    <a:pt x="32" y="27"/>
                    <a:pt x="32" y="27"/>
                  </a:cubicBezTo>
                  <a:cubicBezTo>
                    <a:pt x="29" y="30"/>
                    <a:pt x="27" y="34"/>
                    <a:pt x="23" y="37"/>
                  </a:cubicBezTo>
                  <a:cubicBezTo>
                    <a:pt x="23" y="37"/>
                    <a:pt x="23" y="37"/>
                    <a:pt x="23" y="37"/>
                  </a:cubicBezTo>
                  <a:cubicBezTo>
                    <a:pt x="22" y="36"/>
                    <a:pt x="22" y="36"/>
                    <a:pt x="22" y="36"/>
                  </a:cubicBezTo>
                  <a:cubicBezTo>
                    <a:pt x="21" y="36"/>
                    <a:pt x="19" y="36"/>
                    <a:pt x="18" y="36"/>
                  </a:cubicBezTo>
                  <a:cubicBezTo>
                    <a:pt x="23" y="30"/>
                    <a:pt x="29" y="25"/>
                    <a:pt x="36" y="20"/>
                  </a:cubicBezTo>
                  <a:close/>
                  <a:moveTo>
                    <a:pt x="24" y="58"/>
                  </a:moveTo>
                  <a:cubicBezTo>
                    <a:pt x="24" y="57"/>
                    <a:pt x="24" y="56"/>
                    <a:pt x="24" y="56"/>
                  </a:cubicBezTo>
                  <a:cubicBezTo>
                    <a:pt x="27" y="55"/>
                    <a:pt x="29" y="53"/>
                    <a:pt x="32" y="51"/>
                  </a:cubicBezTo>
                  <a:cubicBezTo>
                    <a:pt x="30" y="53"/>
                    <a:pt x="28" y="54"/>
                    <a:pt x="27" y="56"/>
                  </a:cubicBezTo>
                  <a:cubicBezTo>
                    <a:pt x="27" y="56"/>
                    <a:pt x="27" y="57"/>
                    <a:pt x="28" y="57"/>
                  </a:cubicBezTo>
                  <a:cubicBezTo>
                    <a:pt x="29" y="56"/>
                    <a:pt x="30" y="56"/>
                    <a:pt x="30" y="55"/>
                  </a:cubicBezTo>
                  <a:cubicBezTo>
                    <a:pt x="31" y="55"/>
                    <a:pt x="32" y="55"/>
                    <a:pt x="33" y="54"/>
                  </a:cubicBezTo>
                  <a:cubicBezTo>
                    <a:pt x="34" y="54"/>
                    <a:pt x="34" y="55"/>
                    <a:pt x="34" y="56"/>
                  </a:cubicBezTo>
                  <a:cubicBezTo>
                    <a:pt x="34" y="56"/>
                    <a:pt x="34" y="57"/>
                    <a:pt x="34" y="57"/>
                  </a:cubicBezTo>
                  <a:cubicBezTo>
                    <a:pt x="34" y="57"/>
                    <a:pt x="34" y="58"/>
                    <a:pt x="34" y="58"/>
                  </a:cubicBezTo>
                  <a:cubicBezTo>
                    <a:pt x="31" y="58"/>
                    <a:pt x="27" y="58"/>
                    <a:pt x="24" y="58"/>
                  </a:cubicBezTo>
                  <a:close/>
                  <a:moveTo>
                    <a:pt x="37" y="39"/>
                  </a:moveTo>
                  <a:cubicBezTo>
                    <a:pt x="36" y="39"/>
                    <a:pt x="36" y="39"/>
                    <a:pt x="36" y="39"/>
                  </a:cubicBezTo>
                  <a:cubicBezTo>
                    <a:pt x="39" y="36"/>
                    <a:pt x="42" y="34"/>
                    <a:pt x="44" y="31"/>
                  </a:cubicBezTo>
                  <a:cubicBezTo>
                    <a:pt x="46" y="29"/>
                    <a:pt x="50" y="26"/>
                    <a:pt x="45" y="32"/>
                  </a:cubicBezTo>
                  <a:cubicBezTo>
                    <a:pt x="43" y="34"/>
                    <a:pt x="42" y="35"/>
                    <a:pt x="40" y="37"/>
                  </a:cubicBezTo>
                  <a:cubicBezTo>
                    <a:pt x="40" y="38"/>
                    <a:pt x="40" y="38"/>
                    <a:pt x="41" y="38"/>
                  </a:cubicBezTo>
                  <a:cubicBezTo>
                    <a:pt x="43" y="36"/>
                    <a:pt x="46" y="34"/>
                    <a:pt x="48" y="32"/>
                  </a:cubicBezTo>
                  <a:cubicBezTo>
                    <a:pt x="49" y="31"/>
                    <a:pt x="52" y="29"/>
                    <a:pt x="50" y="32"/>
                  </a:cubicBezTo>
                  <a:cubicBezTo>
                    <a:pt x="49" y="34"/>
                    <a:pt x="47" y="36"/>
                    <a:pt x="46" y="37"/>
                  </a:cubicBezTo>
                  <a:cubicBezTo>
                    <a:pt x="46" y="38"/>
                    <a:pt x="46" y="38"/>
                    <a:pt x="46" y="38"/>
                  </a:cubicBezTo>
                  <a:cubicBezTo>
                    <a:pt x="48" y="38"/>
                    <a:pt x="52" y="34"/>
                    <a:pt x="51" y="37"/>
                  </a:cubicBezTo>
                  <a:cubicBezTo>
                    <a:pt x="51" y="38"/>
                    <a:pt x="52" y="38"/>
                    <a:pt x="52" y="37"/>
                  </a:cubicBezTo>
                  <a:cubicBezTo>
                    <a:pt x="52" y="37"/>
                    <a:pt x="53" y="36"/>
                    <a:pt x="53" y="36"/>
                  </a:cubicBezTo>
                  <a:cubicBezTo>
                    <a:pt x="53" y="37"/>
                    <a:pt x="53" y="38"/>
                    <a:pt x="53" y="39"/>
                  </a:cubicBezTo>
                  <a:cubicBezTo>
                    <a:pt x="47" y="39"/>
                    <a:pt x="42" y="39"/>
                    <a:pt x="37" y="39"/>
                  </a:cubicBezTo>
                  <a:close/>
                  <a:moveTo>
                    <a:pt x="49" y="27"/>
                  </a:moveTo>
                  <a:cubicBezTo>
                    <a:pt x="50" y="28"/>
                    <a:pt x="51" y="28"/>
                    <a:pt x="52" y="28"/>
                  </a:cubicBezTo>
                  <a:cubicBezTo>
                    <a:pt x="49" y="30"/>
                    <a:pt x="45" y="32"/>
                    <a:pt x="43" y="35"/>
                  </a:cubicBezTo>
                  <a:cubicBezTo>
                    <a:pt x="45" y="33"/>
                    <a:pt x="47" y="30"/>
                    <a:pt x="49" y="27"/>
                  </a:cubicBezTo>
                  <a:close/>
                  <a:moveTo>
                    <a:pt x="30" y="4"/>
                  </a:moveTo>
                  <a:cubicBezTo>
                    <a:pt x="28" y="5"/>
                    <a:pt x="26" y="6"/>
                    <a:pt x="25" y="7"/>
                  </a:cubicBezTo>
                  <a:cubicBezTo>
                    <a:pt x="25" y="6"/>
                    <a:pt x="25" y="5"/>
                    <a:pt x="25" y="4"/>
                  </a:cubicBezTo>
                  <a:cubicBezTo>
                    <a:pt x="26" y="4"/>
                    <a:pt x="28" y="4"/>
                    <a:pt x="30" y="4"/>
                  </a:cubicBezTo>
                  <a:close/>
                  <a:moveTo>
                    <a:pt x="14" y="26"/>
                  </a:moveTo>
                  <a:cubicBezTo>
                    <a:pt x="14" y="26"/>
                    <a:pt x="14" y="26"/>
                    <a:pt x="14" y="26"/>
                  </a:cubicBezTo>
                  <a:cubicBezTo>
                    <a:pt x="11" y="28"/>
                    <a:pt x="9" y="31"/>
                    <a:pt x="7" y="34"/>
                  </a:cubicBezTo>
                  <a:cubicBezTo>
                    <a:pt x="3" y="38"/>
                    <a:pt x="9" y="30"/>
                    <a:pt x="8" y="31"/>
                  </a:cubicBezTo>
                  <a:cubicBezTo>
                    <a:pt x="9" y="29"/>
                    <a:pt x="10" y="28"/>
                    <a:pt x="11" y="27"/>
                  </a:cubicBezTo>
                  <a:cubicBezTo>
                    <a:pt x="11" y="26"/>
                    <a:pt x="11" y="26"/>
                    <a:pt x="10" y="26"/>
                  </a:cubicBezTo>
                  <a:cubicBezTo>
                    <a:pt x="9" y="27"/>
                    <a:pt x="8" y="28"/>
                    <a:pt x="7" y="29"/>
                  </a:cubicBezTo>
                  <a:cubicBezTo>
                    <a:pt x="3" y="33"/>
                    <a:pt x="6" y="27"/>
                    <a:pt x="7" y="26"/>
                  </a:cubicBezTo>
                  <a:cubicBezTo>
                    <a:pt x="7" y="26"/>
                    <a:pt x="7" y="26"/>
                    <a:pt x="7" y="26"/>
                  </a:cubicBezTo>
                  <a:cubicBezTo>
                    <a:pt x="9" y="26"/>
                    <a:pt x="12" y="26"/>
                    <a:pt x="14" y="26"/>
                  </a:cubicBezTo>
                  <a:close/>
                  <a:moveTo>
                    <a:pt x="8" y="37"/>
                  </a:moveTo>
                  <a:cubicBezTo>
                    <a:pt x="11" y="35"/>
                    <a:pt x="13" y="32"/>
                    <a:pt x="15" y="30"/>
                  </a:cubicBezTo>
                  <a:cubicBezTo>
                    <a:pt x="19" y="26"/>
                    <a:pt x="16" y="29"/>
                    <a:pt x="14" y="31"/>
                  </a:cubicBezTo>
                  <a:cubicBezTo>
                    <a:pt x="13" y="33"/>
                    <a:pt x="12" y="34"/>
                    <a:pt x="11" y="36"/>
                  </a:cubicBezTo>
                  <a:cubicBezTo>
                    <a:pt x="11" y="36"/>
                    <a:pt x="11" y="36"/>
                    <a:pt x="11" y="37"/>
                  </a:cubicBezTo>
                  <a:cubicBezTo>
                    <a:pt x="10" y="37"/>
                    <a:pt x="9" y="37"/>
                    <a:pt x="8" y="37"/>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Freeform 269"/>
            <p:cNvSpPr>
              <a:spLocks noEditPoints="1"/>
            </p:cNvSpPr>
            <p:nvPr/>
          </p:nvSpPr>
          <p:spPr bwMode="auto">
            <a:xfrm>
              <a:off x="4515096" y="1525022"/>
              <a:ext cx="639763" cy="673100"/>
            </a:xfrm>
            <a:custGeom>
              <a:avLst/>
              <a:gdLst>
                <a:gd name="T0" fmla="*/ 80 w 151"/>
                <a:gd name="T1" fmla="*/ 152 h 159"/>
                <a:gd name="T2" fmla="*/ 14 w 151"/>
                <a:gd name="T3" fmla="*/ 49 h 159"/>
                <a:gd name="T4" fmla="*/ 45 w 151"/>
                <a:gd name="T5" fmla="*/ 110 h 159"/>
                <a:gd name="T6" fmla="*/ 18 w 151"/>
                <a:gd name="T7" fmla="*/ 121 h 159"/>
                <a:gd name="T8" fmla="*/ 12 w 151"/>
                <a:gd name="T9" fmla="*/ 111 h 159"/>
                <a:gd name="T10" fmla="*/ 12 w 151"/>
                <a:gd name="T11" fmla="*/ 111 h 159"/>
                <a:gd name="T12" fmla="*/ 12 w 151"/>
                <a:gd name="T13" fmla="*/ 111 h 159"/>
                <a:gd name="T14" fmla="*/ 72 w 151"/>
                <a:gd name="T15" fmla="*/ 24 h 159"/>
                <a:gd name="T16" fmla="*/ 62 w 151"/>
                <a:gd name="T17" fmla="*/ 33 h 159"/>
                <a:gd name="T18" fmla="*/ 91 w 151"/>
                <a:gd name="T19" fmla="*/ 24 h 159"/>
                <a:gd name="T20" fmla="*/ 102 w 151"/>
                <a:gd name="T21" fmla="*/ 33 h 159"/>
                <a:gd name="T22" fmla="*/ 98 w 151"/>
                <a:gd name="T23" fmla="*/ 41 h 159"/>
                <a:gd name="T24" fmla="*/ 70 w 151"/>
                <a:gd name="T25" fmla="*/ 36 h 159"/>
                <a:gd name="T26" fmla="*/ 47 w 151"/>
                <a:gd name="T27" fmla="*/ 49 h 159"/>
                <a:gd name="T28" fmla="*/ 84 w 151"/>
                <a:gd name="T29" fmla="*/ 35 h 159"/>
                <a:gd name="T30" fmla="*/ 84 w 151"/>
                <a:gd name="T31" fmla="*/ 28 h 159"/>
                <a:gd name="T32" fmla="*/ 67 w 151"/>
                <a:gd name="T33" fmla="*/ 35 h 159"/>
                <a:gd name="T34" fmla="*/ 22 w 151"/>
                <a:gd name="T35" fmla="*/ 56 h 159"/>
                <a:gd name="T36" fmla="*/ 9 w 151"/>
                <a:gd name="T37" fmla="*/ 70 h 159"/>
                <a:gd name="T38" fmla="*/ 7 w 151"/>
                <a:gd name="T39" fmla="*/ 77 h 159"/>
                <a:gd name="T40" fmla="*/ 30 w 151"/>
                <a:gd name="T41" fmla="*/ 72 h 159"/>
                <a:gd name="T42" fmla="*/ 111 w 151"/>
                <a:gd name="T43" fmla="*/ 48 h 159"/>
                <a:gd name="T44" fmla="*/ 35 w 151"/>
                <a:gd name="T45" fmla="*/ 77 h 159"/>
                <a:gd name="T46" fmla="*/ 66 w 151"/>
                <a:gd name="T47" fmla="*/ 67 h 159"/>
                <a:gd name="T48" fmla="*/ 133 w 151"/>
                <a:gd name="T49" fmla="*/ 47 h 159"/>
                <a:gd name="T50" fmla="*/ 122 w 151"/>
                <a:gd name="T51" fmla="*/ 53 h 159"/>
                <a:gd name="T52" fmla="*/ 65 w 151"/>
                <a:gd name="T53" fmla="*/ 83 h 159"/>
                <a:gd name="T54" fmla="*/ 138 w 151"/>
                <a:gd name="T55" fmla="*/ 60 h 159"/>
                <a:gd name="T56" fmla="*/ 80 w 151"/>
                <a:gd name="T57" fmla="*/ 89 h 159"/>
                <a:gd name="T58" fmla="*/ 80 w 151"/>
                <a:gd name="T59" fmla="*/ 140 h 159"/>
                <a:gd name="T60" fmla="*/ 130 w 151"/>
                <a:gd name="T61" fmla="*/ 113 h 159"/>
                <a:gd name="T62" fmla="*/ 96 w 151"/>
                <a:gd name="T63" fmla="*/ 128 h 159"/>
                <a:gd name="T64" fmla="*/ 142 w 151"/>
                <a:gd name="T65" fmla="*/ 106 h 159"/>
                <a:gd name="T66" fmla="*/ 95 w 151"/>
                <a:gd name="T67" fmla="*/ 117 h 159"/>
                <a:gd name="T68" fmla="*/ 41 w 151"/>
                <a:gd name="T69" fmla="*/ 144 h 159"/>
                <a:gd name="T70" fmla="*/ 31 w 151"/>
                <a:gd name="T71" fmla="*/ 137 h 159"/>
                <a:gd name="T72" fmla="*/ 123 w 151"/>
                <a:gd name="T73" fmla="*/ 104 h 159"/>
                <a:gd name="T74" fmla="*/ 97 w 151"/>
                <a:gd name="T75" fmla="*/ 110 h 159"/>
                <a:gd name="T76" fmla="*/ 119 w 151"/>
                <a:gd name="T77" fmla="*/ 99 h 159"/>
                <a:gd name="T78" fmla="*/ 144 w 151"/>
                <a:gd name="T79" fmla="*/ 80 h 159"/>
                <a:gd name="T80" fmla="*/ 92 w 151"/>
                <a:gd name="T81" fmla="*/ 104 h 159"/>
                <a:gd name="T82" fmla="*/ 144 w 151"/>
                <a:gd name="T83" fmla="*/ 80 h 159"/>
                <a:gd name="T84" fmla="*/ 26 w 151"/>
                <a:gd name="T85" fmla="*/ 125 h 159"/>
                <a:gd name="T86" fmla="*/ 143 w 151"/>
                <a:gd name="T87" fmla="*/ 75 h 159"/>
                <a:gd name="T88" fmla="*/ 23 w 151"/>
                <a:gd name="T89" fmla="*/ 117 h 159"/>
                <a:gd name="T90" fmla="*/ 54 w 151"/>
                <a:gd name="T91" fmla="*/ 120 h 159"/>
                <a:gd name="T92" fmla="*/ 50 w 151"/>
                <a:gd name="T93" fmla="*/ 148 h 159"/>
                <a:gd name="T94" fmla="*/ 52 w 151"/>
                <a:gd name="T95" fmla="*/ 148 h 159"/>
                <a:gd name="T96" fmla="*/ 131 w 151"/>
                <a:gd name="T97" fmla="*/ 134 h 159"/>
                <a:gd name="T98" fmla="*/ 93 w 151"/>
                <a:gd name="T99" fmla="*/ 150 h 159"/>
                <a:gd name="T100" fmla="*/ 86 w 151"/>
                <a:gd name="T101" fmla="*/ 147 h 159"/>
                <a:gd name="T102" fmla="*/ 134 w 151"/>
                <a:gd name="T103" fmla="*/ 127 h 159"/>
                <a:gd name="T104" fmla="*/ 113 w 151"/>
                <a:gd name="T105" fmla="*/ 149 h 159"/>
                <a:gd name="T106" fmla="*/ 137 w 151"/>
                <a:gd name="T107" fmla="*/ 117 h 159"/>
                <a:gd name="T108" fmla="*/ 72 w 151"/>
                <a:gd name="T109" fmla="*/ 145 h 159"/>
                <a:gd name="T110" fmla="*/ 85 w 151"/>
                <a:gd name="T111" fmla="*/ 80 h 159"/>
                <a:gd name="T112" fmla="*/ 131 w 151"/>
                <a:gd name="T113" fmla="*/ 44 h 159"/>
                <a:gd name="T114" fmla="*/ 118 w 151"/>
                <a:gd name="T115" fmla="*/ 46 h 159"/>
                <a:gd name="T116" fmla="*/ 27 w 151"/>
                <a:gd name="T117" fmla="*/ 77 h 159"/>
                <a:gd name="T118" fmla="*/ 89 w 151"/>
                <a:gd name="T119" fmla="*/ 24 h 159"/>
                <a:gd name="T120" fmla="*/ 22 w 151"/>
                <a:gd name="T121" fmla="*/ 53 h 159"/>
                <a:gd name="T122" fmla="*/ 24 w 151"/>
                <a:gd name="T123" fmla="*/ 44 h 159"/>
                <a:gd name="T124" fmla="*/ 72 w 151"/>
                <a:gd name="T125" fmla="*/ 7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159">
                  <a:moveTo>
                    <a:pt x="36" y="145"/>
                  </a:moveTo>
                  <a:cubicBezTo>
                    <a:pt x="47" y="153"/>
                    <a:pt x="60" y="152"/>
                    <a:pt x="72" y="149"/>
                  </a:cubicBezTo>
                  <a:cubicBezTo>
                    <a:pt x="71" y="151"/>
                    <a:pt x="71" y="153"/>
                    <a:pt x="69" y="155"/>
                  </a:cubicBezTo>
                  <a:cubicBezTo>
                    <a:pt x="69" y="157"/>
                    <a:pt x="71" y="159"/>
                    <a:pt x="73" y="157"/>
                  </a:cubicBezTo>
                  <a:cubicBezTo>
                    <a:pt x="73" y="156"/>
                    <a:pt x="74" y="156"/>
                    <a:pt x="74" y="155"/>
                  </a:cubicBezTo>
                  <a:cubicBezTo>
                    <a:pt x="74" y="155"/>
                    <a:pt x="74" y="155"/>
                    <a:pt x="74" y="155"/>
                  </a:cubicBezTo>
                  <a:cubicBezTo>
                    <a:pt x="75" y="157"/>
                    <a:pt x="77" y="157"/>
                    <a:pt x="77" y="155"/>
                  </a:cubicBezTo>
                  <a:cubicBezTo>
                    <a:pt x="77" y="155"/>
                    <a:pt x="77" y="155"/>
                    <a:pt x="77" y="155"/>
                  </a:cubicBezTo>
                  <a:cubicBezTo>
                    <a:pt x="78" y="155"/>
                    <a:pt x="80" y="155"/>
                    <a:pt x="80" y="153"/>
                  </a:cubicBezTo>
                  <a:cubicBezTo>
                    <a:pt x="80" y="153"/>
                    <a:pt x="80" y="153"/>
                    <a:pt x="80" y="152"/>
                  </a:cubicBezTo>
                  <a:cubicBezTo>
                    <a:pt x="81" y="152"/>
                    <a:pt x="83" y="151"/>
                    <a:pt x="82" y="150"/>
                  </a:cubicBezTo>
                  <a:cubicBezTo>
                    <a:pt x="92" y="155"/>
                    <a:pt x="105" y="157"/>
                    <a:pt x="116" y="152"/>
                  </a:cubicBezTo>
                  <a:cubicBezTo>
                    <a:pt x="128" y="146"/>
                    <a:pt x="135" y="135"/>
                    <a:pt x="141" y="122"/>
                  </a:cubicBezTo>
                  <a:cubicBezTo>
                    <a:pt x="150" y="99"/>
                    <a:pt x="151" y="69"/>
                    <a:pt x="137" y="47"/>
                  </a:cubicBezTo>
                  <a:cubicBezTo>
                    <a:pt x="126" y="29"/>
                    <a:pt x="105" y="22"/>
                    <a:pt x="85" y="20"/>
                  </a:cubicBezTo>
                  <a:cubicBezTo>
                    <a:pt x="87" y="14"/>
                    <a:pt x="91" y="7"/>
                    <a:pt x="97" y="4"/>
                  </a:cubicBezTo>
                  <a:cubicBezTo>
                    <a:pt x="99" y="3"/>
                    <a:pt x="97" y="0"/>
                    <a:pt x="95" y="1"/>
                  </a:cubicBezTo>
                  <a:cubicBezTo>
                    <a:pt x="88" y="5"/>
                    <a:pt x="84" y="12"/>
                    <a:pt x="82" y="20"/>
                  </a:cubicBezTo>
                  <a:cubicBezTo>
                    <a:pt x="80" y="20"/>
                    <a:pt x="78" y="20"/>
                    <a:pt x="75" y="20"/>
                  </a:cubicBezTo>
                  <a:cubicBezTo>
                    <a:pt x="52" y="21"/>
                    <a:pt x="28" y="29"/>
                    <a:pt x="14" y="49"/>
                  </a:cubicBezTo>
                  <a:cubicBezTo>
                    <a:pt x="1" y="68"/>
                    <a:pt x="0" y="93"/>
                    <a:pt x="10" y="114"/>
                  </a:cubicBezTo>
                  <a:cubicBezTo>
                    <a:pt x="15" y="126"/>
                    <a:pt x="25" y="138"/>
                    <a:pt x="36" y="145"/>
                  </a:cubicBezTo>
                  <a:close/>
                  <a:moveTo>
                    <a:pt x="22" y="127"/>
                  </a:moveTo>
                  <a:cubicBezTo>
                    <a:pt x="31" y="124"/>
                    <a:pt x="39" y="120"/>
                    <a:pt x="48" y="116"/>
                  </a:cubicBezTo>
                  <a:cubicBezTo>
                    <a:pt x="57" y="112"/>
                    <a:pt x="66" y="108"/>
                    <a:pt x="75" y="105"/>
                  </a:cubicBezTo>
                  <a:cubicBezTo>
                    <a:pt x="67" y="109"/>
                    <a:pt x="58" y="113"/>
                    <a:pt x="50" y="117"/>
                  </a:cubicBezTo>
                  <a:cubicBezTo>
                    <a:pt x="42" y="122"/>
                    <a:pt x="32" y="125"/>
                    <a:pt x="26" y="132"/>
                  </a:cubicBezTo>
                  <a:cubicBezTo>
                    <a:pt x="25" y="130"/>
                    <a:pt x="23" y="129"/>
                    <a:pt x="22" y="127"/>
                  </a:cubicBezTo>
                  <a:close/>
                  <a:moveTo>
                    <a:pt x="18" y="121"/>
                  </a:moveTo>
                  <a:cubicBezTo>
                    <a:pt x="27" y="120"/>
                    <a:pt x="37" y="113"/>
                    <a:pt x="45" y="110"/>
                  </a:cubicBezTo>
                  <a:cubicBezTo>
                    <a:pt x="56" y="105"/>
                    <a:pt x="67" y="101"/>
                    <a:pt x="77" y="96"/>
                  </a:cubicBezTo>
                  <a:cubicBezTo>
                    <a:pt x="89" y="91"/>
                    <a:pt x="100" y="86"/>
                    <a:pt x="112" y="81"/>
                  </a:cubicBezTo>
                  <a:cubicBezTo>
                    <a:pt x="118" y="78"/>
                    <a:pt x="125" y="76"/>
                    <a:pt x="131" y="74"/>
                  </a:cubicBezTo>
                  <a:cubicBezTo>
                    <a:pt x="131" y="74"/>
                    <a:pt x="131" y="74"/>
                    <a:pt x="130" y="74"/>
                  </a:cubicBezTo>
                  <a:cubicBezTo>
                    <a:pt x="124" y="77"/>
                    <a:pt x="118" y="79"/>
                    <a:pt x="112" y="82"/>
                  </a:cubicBezTo>
                  <a:cubicBezTo>
                    <a:pt x="102" y="86"/>
                    <a:pt x="92" y="90"/>
                    <a:pt x="81" y="95"/>
                  </a:cubicBezTo>
                  <a:cubicBezTo>
                    <a:pt x="71" y="100"/>
                    <a:pt x="60" y="105"/>
                    <a:pt x="50" y="110"/>
                  </a:cubicBezTo>
                  <a:cubicBezTo>
                    <a:pt x="45" y="113"/>
                    <a:pt x="41" y="115"/>
                    <a:pt x="36" y="118"/>
                  </a:cubicBezTo>
                  <a:cubicBezTo>
                    <a:pt x="31" y="121"/>
                    <a:pt x="26" y="123"/>
                    <a:pt x="21" y="126"/>
                  </a:cubicBezTo>
                  <a:cubicBezTo>
                    <a:pt x="20" y="125"/>
                    <a:pt x="19" y="123"/>
                    <a:pt x="18" y="121"/>
                  </a:cubicBezTo>
                  <a:close/>
                  <a:moveTo>
                    <a:pt x="15" y="116"/>
                  </a:moveTo>
                  <a:cubicBezTo>
                    <a:pt x="18" y="116"/>
                    <a:pt x="21" y="114"/>
                    <a:pt x="24" y="113"/>
                  </a:cubicBezTo>
                  <a:cubicBezTo>
                    <a:pt x="29" y="110"/>
                    <a:pt x="34" y="109"/>
                    <a:pt x="39" y="106"/>
                  </a:cubicBezTo>
                  <a:cubicBezTo>
                    <a:pt x="52" y="101"/>
                    <a:pt x="64" y="96"/>
                    <a:pt x="76" y="92"/>
                  </a:cubicBezTo>
                  <a:cubicBezTo>
                    <a:pt x="78" y="91"/>
                    <a:pt x="80" y="90"/>
                    <a:pt x="82" y="90"/>
                  </a:cubicBezTo>
                  <a:cubicBezTo>
                    <a:pt x="81" y="90"/>
                    <a:pt x="79" y="91"/>
                    <a:pt x="78" y="91"/>
                  </a:cubicBezTo>
                  <a:cubicBezTo>
                    <a:pt x="68" y="95"/>
                    <a:pt x="57" y="100"/>
                    <a:pt x="47" y="105"/>
                  </a:cubicBezTo>
                  <a:cubicBezTo>
                    <a:pt x="37" y="110"/>
                    <a:pt x="26" y="114"/>
                    <a:pt x="17" y="120"/>
                  </a:cubicBezTo>
                  <a:cubicBezTo>
                    <a:pt x="16" y="118"/>
                    <a:pt x="15" y="117"/>
                    <a:pt x="15" y="116"/>
                  </a:cubicBezTo>
                  <a:close/>
                  <a:moveTo>
                    <a:pt x="12" y="111"/>
                  </a:moveTo>
                  <a:cubicBezTo>
                    <a:pt x="12" y="111"/>
                    <a:pt x="13" y="111"/>
                    <a:pt x="13" y="111"/>
                  </a:cubicBezTo>
                  <a:cubicBezTo>
                    <a:pt x="17" y="110"/>
                    <a:pt x="22" y="108"/>
                    <a:pt x="26" y="106"/>
                  </a:cubicBezTo>
                  <a:cubicBezTo>
                    <a:pt x="32" y="103"/>
                    <a:pt x="37" y="100"/>
                    <a:pt x="43" y="98"/>
                  </a:cubicBezTo>
                  <a:cubicBezTo>
                    <a:pt x="55" y="93"/>
                    <a:pt x="66" y="88"/>
                    <a:pt x="77" y="84"/>
                  </a:cubicBezTo>
                  <a:cubicBezTo>
                    <a:pt x="79" y="83"/>
                    <a:pt x="81" y="82"/>
                    <a:pt x="82" y="82"/>
                  </a:cubicBezTo>
                  <a:cubicBezTo>
                    <a:pt x="79" y="83"/>
                    <a:pt x="76" y="85"/>
                    <a:pt x="72" y="86"/>
                  </a:cubicBezTo>
                  <a:cubicBezTo>
                    <a:pt x="62" y="91"/>
                    <a:pt x="51" y="95"/>
                    <a:pt x="40" y="100"/>
                  </a:cubicBezTo>
                  <a:cubicBezTo>
                    <a:pt x="35" y="102"/>
                    <a:pt x="31" y="105"/>
                    <a:pt x="27" y="108"/>
                  </a:cubicBezTo>
                  <a:cubicBezTo>
                    <a:pt x="22" y="110"/>
                    <a:pt x="18" y="112"/>
                    <a:pt x="14" y="115"/>
                  </a:cubicBezTo>
                  <a:cubicBezTo>
                    <a:pt x="14" y="114"/>
                    <a:pt x="13" y="112"/>
                    <a:pt x="12" y="111"/>
                  </a:cubicBezTo>
                  <a:close/>
                  <a:moveTo>
                    <a:pt x="22" y="102"/>
                  </a:moveTo>
                  <a:cubicBezTo>
                    <a:pt x="29" y="99"/>
                    <a:pt x="36" y="97"/>
                    <a:pt x="43" y="94"/>
                  </a:cubicBezTo>
                  <a:cubicBezTo>
                    <a:pt x="60" y="86"/>
                    <a:pt x="77" y="78"/>
                    <a:pt x="95" y="71"/>
                  </a:cubicBezTo>
                  <a:cubicBezTo>
                    <a:pt x="101" y="69"/>
                    <a:pt x="108" y="66"/>
                    <a:pt x="115" y="64"/>
                  </a:cubicBezTo>
                  <a:cubicBezTo>
                    <a:pt x="113" y="65"/>
                    <a:pt x="111" y="65"/>
                    <a:pt x="109" y="66"/>
                  </a:cubicBezTo>
                  <a:cubicBezTo>
                    <a:pt x="97" y="72"/>
                    <a:pt x="85" y="77"/>
                    <a:pt x="73" y="82"/>
                  </a:cubicBezTo>
                  <a:cubicBezTo>
                    <a:pt x="63" y="86"/>
                    <a:pt x="53" y="91"/>
                    <a:pt x="43" y="96"/>
                  </a:cubicBezTo>
                  <a:cubicBezTo>
                    <a:pt x="39" y="98"/>
                    <a:pt x="34" y="99"/>
                    <a:pt x="29" y="101"/>
                  </a:cubicBezTo>
                  <a:cubicBezTo>
                    <a:pt x="23" y="104"/>
                    <a:pt x="18" y="107"/>
                    <a:pt x="12" y="110"/>
                  </a:cubicBezTo>
                  <a:cubicBezTo>
                    <a:pt x="12" y="110"/>
                    <a:pt x="12" y="111"/>
                    <a:pt x="12" y="111"/>
                  </a:cubicBezTo>
                  <a:cubicBezTo>
                    <a:pt x="12" y="110"/>
                    <a:pt x="11" y="109"/>
                    <a:pt x="11" y="108"/>
                  </a:cubicBezTo>
                  <a:cubicBezTo>
                    <a:pt x="15" y="106"/>
                    <a:pt x="18" y="104"/>
                    <a:pt x="22" y="102"/>
                  </a:cubicBezTo>
                  <a:close/>
                  <a:moveTo>
                    <a:pt x="72" y="24"/>
                  </a:moveTo>
                  <a:cubicBezTo>
                    <a:pt x="54" y="31"/>
                    <a:pt x="37" y="41"/>
                    <a:pt x="19" y="50"/>
                  </a:cubicBezTo>
                  <a:cubicBezTo>
                    <a:pt x="19" y="50"/>
                    <a:pt x="18" y="50"/>
                    <a:pt x="18" y="51"/>
                  </a:cubicBezTo>
                  <a:cubicBezTo>
                    <a:pt x="18" y="51"/>
                    <a:pt x="18" y="50"/>
                    <a:pt x="18" y="50"/>
                  </a:cubicBezTo>
                  <a:cubicBezTo>
                    <a:pt x="20" y="49"/>
                    <a:pt x="22" y="47"/>
                    <a:pt x="24" y="46"/>
                  </a:cubicBezTo>
                  <a:cubicBezTo>
                    <a:pt x="28" y="43"/>
                    <a:pt x="33" y="41"/>
                    <a:pt x="38" y="38"/>
                  </a:cubicBezTo>
                  <a:cubicBezTo>
                    <a:pt x="47" y="33"/>
                    <a:pt x="57" y="29"/>
                    <a:pt x="66" y="24"/>
                  </a:cubicBezTo>
                  <a:cubicBezTo>
                    <a:pt x="68" y="24"/>
                    <a:pt x="70" y="24"/>
                    <a:pt x="72" y="24"/>
                  </a:cubicBezTo>
                  <a:close/>
                  <a:moveTo>
                    <a:pt x="17" y="52"/>
                  </a:moveTo>
                  <a:cubicBezTo>
                    <a:pt x="26" y="48"/>
                    <a:pt x="34" y="43"/>
                    <a:pt x="43" y="39"/>
                  </a:cubicBezTo>
                  <a:cubicBezTo>
                    <a:pt x="48" y="36"/>
                    <a:pt x="53" y="33"/>
                    <a:pt x="58" y="31"/>
                  </a:cubicBezTo>
                  <a:cubicBezTo>
                    <a:pt x="60" y="30"/>
                    <a:pt x="62" y="29"/>
                    <a:pt x="64" y="28"/>
                  </a:cubicBezTo>
                  <a:cubicBezTo>
                    <a:pt x="47" y="37"/>
                    <a:pt x="30" y="47"/>
                    <a:pt x="14" y="57"/>
                  </a:cubicBezTo>
                  <a:cubicBezTo>
                    <a:pt x="15" y="55"/>
                    <a:pt x="16" y="54"/>
                    <a:pt x="17" y="52"/>
                  </a:cubicBezTo>
                  <a:close/>
                  <a:moveTo>
                    <a:pt x="12" y="60"/>
                  </a:moveTo>
                  <a:cubicBezTo>
                    <a:pt x="17" y="58"/>
                    <a:pt x="20" y="55"/>
                    <a:pt x="24" y="53"/>
                  </a:cubicBezTo>
                  <a:cubicBezTo>
                    <a:pt x="30" y="49"/>
                    <a:pt x="36" y="46"/>
                    <a:pt x="42" y="43"/>
                  </a:cubicBezTo>
                  <a:cubicBezTo>
                    <a:pt x="49" y="40"/>
                    <a:pt x="55" y="36"/>
                    <a:pt x="62" y="33"/>
                  </a:cubicBezTo>
                  <a:cubicBezTo>
                    <a:pt x="56" y="36"/>
                    <a:pt x="50" y="39"/>
                    <a:pt x="44" y="43"/>
                  </a:cubicBezTo>
                  <a:cubicBezTo>
                    <a:pt x="38" y="46"/>
                    <a:pt x="31" y="49"/>
                    <a:pt x="25" y="53"/>
                  </a:cubicBezTo>
                  <a:cubicBezTo>
                    <a:pt x="22" y="55"/>
                    <a:pt x="18" y="57"/>
                    <a:pt x="14" y="59"/>
                  </a:cubicBezTo>
                  <a:cubicBezTo>
                    <a:pt x="14" y="59"/>
                    <a:pt x="13" y="59"/>
                    <a:pt x="12" y="60"/>
                  </a:cubicBezTo>
                  <a:cubicBezTo>
                    <a:pt x="12" y="60"/>
                    <a:pt x="12" y="60"/>
                    <a:pt x="12" y="60"/>
                  </a:cubicBezTo>
                  <a:close/>
                  <a:moveTo>
                    <a:pt x="91" y="24"/>
                  </a:moveTo>
                  <a:cubicBezTo>
                    <a:pt x="93" y="25"/>
                    <a:pt x="96" y="25"/>
                    <a:pt x="98" y="26"/>
                  </a:cubicBezTo>
                  <a:cubicBezTo>
                    <a:pt x="93" y="28"/>
                    <a:pt x="88" y="30"/>
                    <a:pt x="84" y="33"/>
                  </a:cubicBezTo>
                  <a:cubicBezTo>
                    <a:pt x="84" y="31"/>
                    <a:pt x="84" y="30"/>
                    <a:pt x="84" y="29"/>
                  </a:cubicBezTo>
                  <a:cubicBezTo>
                    <a:pt x="86" y="27"/>
                    <a:pt x="88" y="26"/>
                    <a:pt x="91" y="24"/>
                  </a:cubicBezTo>
                  <a:cubicBezTo>
                    <a:pt x="91" y="24"/>
                    <a:pt x="91" y="24"/>
                    <a:pt x="91" y="24"/>
                  </a:cubicBezTo>
                  <a:close/>
                  <a:moveTo>
                    <a:pt x="116" y="32"/>
                  </a:moveTo>
                  <a:cubicBezTo>
                    <a:pt x="99" y="40"/>
                    <a:pt x="82" y="47"/>
                    <a:pt x="65" y="54"/>
                  </a:cubicBezTo>
                  <a:cubicBezTo>
                    <a:pt x="49" y="61"/>
                    <a:pt x="34" y="69"/>
                    <a:pt x="18" y="77"/>
                  </a:cubicBezTo>
                  <a:cubicBezTo>
                    <a:pt x="15" y="79"/>
                    <a:pt x="10" y="80"/>
                    <a:pt x="7" y="82"/>
                  </a:cubicBezTo>
                  <a:cubicBezTo>
                    <a:pt x="11" y="80"/>
                    <a:pt x="14" y="78"/>
                    <a:pt x="18" y="76"/>
                  </a:cubicBezTo>
                  <a:cubicBezTo>
                    <a:pt x="25" y="71"/>
                    <a:pt x="33" y="67"/>
                    <a:pt x="41" y="63"/>
                  </a:cubicBezTo>
                  <a:cubicBezTo>
                    <a:pt x="56" y="55"/>
                    <a:pt x="71" y="49"/>
                    <a:pt x="85" y="41"/>
                  </a:cubicBezTo>
                  <a:cubicBezTo>
                    <a:pt x="91" y="41"/>
                    <a:pt x="97" y="39"/>
                    <a:pt x="103" y="37"/>
                  </a:cubicBezTo>
                  <a:cubicBezTo>
                    <a:pt x="105" y="36"/>
                    <a:pt x="104" y="32"/>
                    <a:pt x="102" y="33"/>
                  </a:cubicBezTo>
                  <a:cubicBezTo>
                    <a:pt x="100" y="34"/>
                    <a:pt x="98" y="35"/>
                    <a:pt x="96" y="35"/>
                  </a:cubicBezTo>
                  <a:cubicBezTo>
                    <a:pt x="97" y="35"/>
                    <a:pt x="98" y="35"/>
                    <a:pt x="98" y="34"/>
                  </a:cubicBezTo>
                  <a:cubicBezTo>
                    <a:pt x="99" y="34"/>
                    <a:pt x="99" y="34"/>
                    <a:pt x="99" y="34"/>
                  </a:cubicBezTo>
                  <a:cubicBezTo>
                    <a:pt x="102" y="33"/>
                    <a:pt x="104" y="31"/>
                    <a:pt x="106" y="30"/>
                  </a:cubicBezTo>
                  <a:cubicBezTo>
                    <a:pt x="107" y="30"/>
                    <a:pt x="107" y="30"/>
                    <a:pt x="107" y="29"/>
                  </a:cubicBezTo>
                  <a:cubicBezTo>
                    <a:pt x="108" y="29"/>
                    <a:pt x="108" y="29"/>
                    <a:pt x="108" y="29"/>
                  </a:cubicBezTo>
                  <a:cubicBezTo>
                    <a:pt x="111" y="30"/>
                    <a:pt x="114" y="31"/>
                    <a:pt x="116" y="32"/>
                  </a:cubicBezTo>
                  <a:close/>
                  <a:moveTo>
                    <a:pt x="117" y="33"/>
                  </a:moveTo>
                  <a:cubicBezTo>
                    <a:pt x="117" y="33"/>
                    <a:pt x="116" y="33"/>
                    <a:pt x="116" y="33"/>
                  </a:cubicBezTo>
                  <a:cubicBezTo>
                    <a:pt x="110" y="37"/>
                    <a:pt x="104" y="39"/>
                    <a:pt x="98" y="41"/>
                  </a:cubicBezTo>
                  <a:cubicBezTo>
                    <a:pt x="100" y="40"/>
                    <a:pt x="102" y="39"/>
                    <a:pt x="105" y="38"/>
                  </a:cubicBezTo>
                  <a:cubicBezTo>
                    <a:pt x="107" y="37"/>
                    <a:pt x="110" y="36"/>
                    <a:pt x="113" y="35"/>
                  </a:cubicBezTo>
                  <a:cubicBezTo>
                    <a:pt x="114" y="35"/>
                    <a:pt x="116" y="33"/>
                    <a:pt x="117" y="33"/>
                  </a:cubicBezTo>
                  <a:cubicBezTo>
                    <a:pt x="117" y="33"/>
                    <a:pt x="117" y="33"/>
                    <a:pt x="117" y="33"/>
                  </a:cubicBezTo>
                  <a:close/>
                  <a:moveTo>
                    <a:pt x="75" y="41"/>
                  </a:moveTo>
                  <a:cubicBezTo>
                    <a:pt x="77" y="41"/>
                    <a:pt x="79" y="41"/>
                    <a:pt x="81" y="41"/>
                  </a:cubicBezTo>
                  <a:cubicBezTo>
                    <a:pt x="66" y="49"/>
                    <a:pt x="50" y="55"/>
                    <a:pt x="35" y="62"/>
                  </a:cubicBezTo>
                  <a:cubicBezTo>
                    <a:pt x="48" y="55"/>
                    <a:pt x="61" y="49"/>
                    <a:pt x="74" y="42"/>
                  </a:cubicBezTo>
                  <a:cubicBezTo>
                    <a:pt x="74" y="42"/>
                    <a:pt x="75" y="41"/>
                    <a:pt x="75" y="41"/>
                  </a:cubicBezTo>
                  <a:close/>
                  <a:moveTo>
                    <a:pt x="70" y="36"/>
                  </a:moveTo>
                  <a:cubicBezTo>
                    <a:pt x="74" y="35"/>
                    <a:pt x="77" y="33"/>
                    <a:pt x="80" y="31"/>
                  </a:cubicBezTo>
                  <a:cubicBezTo>
                    <a:pt x="80" y="32"/>
                    <a:pt x="80" y="33"/>
                    <a:pt x="80" y="35"/>
                  </a:cubicBezTo>
                  <a:cubicBezTo>
                    <a:pt x="78" y="35"/>
                    <a:pt x="76" y="36"/>
                    <a:pt x="74" y="37"/>
                  </a:cubicBezTo>
                  <a:cubicBezTo>
                    <a:pt x="73" y="37"/>
                    <a:pt x="72" y="37"/>
                    <a:pt x="70" y="36"/>
                  </a:cubicBezTo>
                  <a:close/>
                  <a:moveTo>
                    <a:pt x="69" y="40"/>
                  </a:moveTo>
                  <a:cubicBezTo>
                    <a:pt x="64" y="42"/>
                    <a:pt x="58" y="45"/>
                    <a:pt x="53" y="48"/>
                  </a:cubicBezTo>
                  <a:cubicBezTo>
                    <a:pt x="39" y="54"/>
                    <a:pt x="26" y="61"/>
                    <a:pt x="13" y="68"/>
                  </a:cubicBezTo>
                  <a:cubicBezTo>
                    <a:pt x="13" y="68"/>
                    <a:pt x="13" y="68"/>
                    <a:pt x="13" y="68"/>
                  </a:cubicBezTo>
                  <a:cubicBezTo>
                    <a:pt x="17" y="66"/>
                    <a:pt x="20" y="64"/>
                    <a:pt x="24" y="62"/>
                  </a:cubicBezTo>
                  <a:cubicBezTo>
                    <a:pt x="32" y="57"/>
                    <a:pt x="39" y="53"/>
                    <a:pt x="47" y="49"/>
                  </a:cubicBezTo>
                  <a:cubicBezTo>
                    <a:pt x="53" y="46"/>
                    <a:pt x="60" y="42"/>
                    <a:pt x="66" y="39"/>
                  </a:cubicBezTo>
                  <a:cubicBezTo>
                    <a:pt x="67" y="39"/>
                    <a:pt x="68" y="39"/>
                    <a:pt x="69" y="40"/>
                  </a:cubicBezTo>
                  <a:close/>
                  <a:moveTo>
                    <a:pt x="80" y="35"/>
                  </a:moveTo>
                  <a:cubicBezTo>
                    <a:pt x="80" y="36"/>
                    <a:pt x="80" y="37"/>
                    <a:pt x="80" y="37"/>
                  </a:cubicBezTo>
                  <a:cubicBezTo>
                    <a:pt x="80" y="37"/>
                    <a:pt x="79" y="38"/>
                    <a:pt x="79" y="38"/>
                  </a:cubicBezTo>
                  <a:cubicBezTo>
                    <a:pt x="78" y="38"/>
                    <a:pt x="77" y="38"/>
                    <a:pt x="76" y="38"/>
                  </a:cubicBezTo>
                  <a:cubicBezTo>
                    <a:pt x="77" y="37"/>
                    <a:pt x="79" y="36"/>
                    <a:pt x="80" y="35"/>
                  </a:cubicBezTo>
                  <a:close/>
                  <a:moveTo>
                    <a:pt x="84" y="34"/>
                  </a:moveTo>
                  <a:cubicBezTo>
                    <a:pt x="88" y="32"/>
                    <a:pt x="93" y="29"/>
                    <a:pt x="97" y="27"/>
                  </a:cubicBezTo>
                  <a:cubicBezTo>
                    <a:pt x="92" y="29"/>
                    <a:pt x="88" y="32"/>
                    <a:pt x="84" y="35"/>
                  </a:cubicBezTo>
                  <a:cubicBezTo>
                    <a:pt x="84" y="35"/>
                    <a:pt x="84" y="34"/>
                    <a:pt x="84" y="34"/>
                  </a:cubicBezTo>
                  <a:close/>
                  <a:moveTo>
                    <a:pt x="98" y="33"/>
                  </a:moveTo>
                  <a:cubicBezTo>
                    <a:pt x="96" y="34"/>
                    <a:pt x="93" y="36"/>
                    <a:pt x="91" y="37"/>
                  </a:cubicBezTo>
                  <a:cubicBezTo>
                    <a:pt x="89" y="37"/>
                    <a:pt x="86" y="38"/>
                    <a:pt x="84" y="38"/>
                  </a:cubicBezTo>
                  <a:cubicBezTo>
                    <a:pt x="84" y="37"/>
                    <a:pt x="84" y="37"/>
                    <a:pt x="84" y="36"/>
                  </a:cubicBezTo>
                  <a:cubicBezTo>
                    <a:pt x="89" y="33"/>
                    <a:pt x="94" y="30"/>
                    <a:pt x="99" y="26"/>
                  </a:cubicBezTo>
                  <a:cubicBezTo>
                    <a:pt x="99" y="26"/>
                    <a:pt x="99" y="26"/>
                    <a:pt x="99" y="26"/>
                  </a:cubicBezTo>
                  <a:cubicBezTo>
                    <a:pt x="102" y="27"/>
                    <a:pt x="104" y="27"/>
                    <a:pt x="107" y="28"/>
                  </a:cubicBezTo>
                  <a:cubicBezTo>
                    <a:pt x="104" y="30"/>
                    <a:pt x="101" y="32"/>
                    <a:pt x="98" y="33"/>
                  </a:cubicBezTo>
                  <a:close/>
                  <a:moveTo>
                    <a:pt x="84" y="28"/>
                  </a:moveTo>
                  <a:cubicBezTo>
                    <a:pt x="84" y="28"/>
                    <a:pt x="84" y="28"/>
                    <a:pt x="84" y="28"/>
                  </a:cubicBezTo>
                  <a:cubicBezTo>
                    <a:pt x="85" y="27"/>
                    <a:pt x="87" y="26"/>
                    <a:pt x="88" y="25"/>
                  </a:cubicBezTo>
                  <a:cubicBezTo>
                    <a:pt x="87" y="26"/>
                    <a:pt x="85" y="27"/>
                    <a:pt x="84" y="28"/>
                  </a:cubicBezTo>
                  <a:close/>
                  <a:moveTo>
                    <a:pt x="80" y="30"/>
                  </a:moveTo>
                  <a:cubicBezTo>
                    <a:pt x="77" y="32"/>
                    <a:pt x="73" y="34"/>
                    <a:pt x="69" y="36"/>
                  </a:cubicBezTo>
                  <a:cubicBezTo>
                    <a:pt x="69" y="36"/>
                    <a:pt x="68" y="36"/>
                    <a:pt x="68" y="36"/>
                  </a:cubicBezTo>
                  <a:cubicBezTo>
                    <a:pt x="72" y="34"/>
                    <a:pt x="76" y="32"/>
                    <a:pt x="80" y="30"/>
                  </a:cubicBezTo>
                  <a:cubicBezTo>
                    <a:pt x="80" y="30"/>
                    <a:pt x="80" y="30"/>
                    <a:pt x="80" y="30"/>
                  </a:cubicBezTo>
                  <a:close/>
                  <a:moveTo>
                    <a:pt x="73" y="32"/>
                  </a:moveTo>
                  <a:cubicBezTo>
                    <a:pt x="71" y="33"/>
                    <a:pt x="69" y="34"/>
                    <a:pt x="67" y="35"/>
                  </a:cubicBezTo>
                  <a:cubicBezTo>
                    <a:pt x="66" y="35"/>
                    <a:pt x="65" y="34"/>
                    <a:pt x="64" y="34"/>
                  </a:cubicBezTo>
                  <a:cubicBezTo>
                    <a:pt x="62" y="33"/>
                    <a:pt x="61" y="36"/>
                    <a:pt x="63" y="37"/>
                  </a:cubicBezTo>
                  <a:cubicBezTo>
                    <a:pt x="63" y="37"/>
                    <a:pt x="63" y="37"/>
                    <a:pt x="63" y="37"/>
                  </a:cubicBezTo>
                  <a:cubicBezTo>
                    <a:pt x="59" y="39"/>
                    <a:pt x="56" y="40"/>
                    <a:pt x="52" y="42"/>
                  </a:cubicBezTo>
                  <a:cubicBezTo>
                    <a:pt x="46" y="45"/>
                    <a:pt x="39" y="48"/>
                    <a:pt x="32" y="51"/>
                  </a:cubicBezTo>
                  <a:cubicBezTo>
                    <a:pt x="26" y="54"/>
                    <a:pt x="19" y="59"/>
                    <a:pt x="12" y="61"/>
                  </a:cubicBezTo>
                  <a:cubicBezTo>
                    <a:pt x="12" y="61"/>
                    <a:pt x="12" y="61"/>
                    <a:pt x="12" y="61"/>
                  </a:cubicBezTo>
                  <a:cubicBezTo>
                    <a:pt x="12" y="61"/>
                    <a:pt x="12" y="61"/>
                    <a:pt x="12" y="61"/>
                  </a:cubicBezTo>
                  <a:cubicBezTo>
                    <a:pt x="13" y="60"/>
                    <a:pt x="14" y="60"/>
                    <a:pt x="15" y="60"/>
                  </a:cubicBezTo>
                  <a:cubicBezTo>
                    <a:pt x="17" y="59"/>
                    <a:pt x="20" y="57"/>
                    <a:pt x="22" y="56"/>
                  </a:cubicBezTo>
                  <a:cubicBezTo>
                    <a:pt x="29" y="52"/>
                    <a:pt x="36" y="48"/>
                    <a:pt x="43" y="44"/>
                  </a:cubicBezTo>
                  <a:cubicBezTo>
                    <a:pt x="56" y="38"/>
                    <a:pt x="68" y="30"/>
                    <a:pt x="81" y="24"/>
                  </a:cubicBezTo>
                  <a:cubicBezTo>
                    <a:pt x="81" y="25"/>
                    <a:pt x="80" y="27"/>
                    <a:pt x="80" y="28"/>
                  </a:cubicBezTo>
                  <a:cubicBezTo>
                    <a:pt x="78" y="29"/>
                    <a:pt x="75" y="31"/>
                    <a:pt x="73" y="32"/>
                  </a:cubicBezTo>
                  <a:close/>
                  <a:moveTo>
                    <a:pt x="11" y="62"/>
                  </a:moveTo>
                  <a:cubicBezTo>
                    <a:pt x="15" y="61"/>
                    <a:pt x="19" y="59"/>
                    <a:pt x="23" y="57"/>
                  </a:cubicBezTo>
                  <a:cubicBezTo>
                    <a:pt x="30" y="53"/>
                    <a:pt x="37" y="50"/>
                    <a:pt x="45" y="47"/>
                  </a:cubicBezTo>
                  <a:cubicBezTo>
                    <a:pt x="51" y="44"/>
                    <a:pt x="57" y="41"/>
                    <a:pt x="64" y="38"/>
                  </a:cubicBezTo>
                  <a:cubicBezTo>
                    <a:pt x="64" y="38"/>
                    <a:pt x="65" y="38"/>
                    <a:pt x="65" y="38"/>
                  </a:cubicBezTo>
                  <a:cubicBezTo>
                    <a:pt x="46" y="49"/>
                    <a:pt x="27" y="59"/>
                    <a:pt x="9" y="70"/>
                  </a:cubicBezTo>
                  <a:cubicBezTo>
                    <a:pt x="9" y="67"/>
                    <a:pt x="10" y="64"/>
                    <a:pt x="11" y="62"/>
                  </a:cubicBezTo>
                  <a:close/>
                  <a:moveTo>
                    <a:pt x="8" y="72"/>
                  </a:moveTo>
                  <a:cubicBezTo>
                    <a:pt x="14" y="70"/>
                    <a:pt x="19" y="66"/>
                    <a:pt x="24" y="63"/>
                  </a:cubicBezTo>
                  <a:cubicBezTo>
                    <a:pt x="32" y="59"/>
                    <a:pt x="40" y="55"/>
                    <a:pt x="47" y="51"/>
                  </a:cubicBezTo>
                  <a:cubicBezTo>
                    <a:pt x="55" y="48"/>
                    <a:pt x="63" y="44"/>
                    <a:pt x="70" y="40"/>
                  </a:cubicBezTo>
                  <a:cubicBezTo>
                    <a:pt x="72" y="40"/>
                    <a:pt x="73" y="41"/>
                    <a:pt x="74" y="41"/>
                  </a:cubicBezTo>
                  <a:cubicBezTo>
                    <a:pt x="67" y="45"/>
                    <a:pt x="59" y="48"/>
                    <a:pt x="52" y="52"/>
                  </a:cubicBezTo>
                  <a:cubicBezTo>
                    <a:pt x="41" y="58"/>
                    <a:pt x="31" y="64"/>
                    <a:pt x="20" y="70"/>
                  </a:cubicBezTo>
                  <a:cubicBezTo>
                    <a:pt x="18" y="71"/>
                    <a:pt x="15" y="72"/>
                    <a:pt x="13" y="74"/>
                  </a:cubicBezTo>
                  <a:cubicBezTo>
                    <a:pt x="11" y="75"/>
                    <a:pt x="9" y="76"/>
                    <a:pt x="7" y="77"/>
                  </a:cubicBezTo>
                  <a:cubicBezTo>
                    <a:pt x="7" y="75"/>
                    <a:pt x="8" y="73"/>
                    <a:pt x="8" y="72"/>
                  </a:cubicBezTo>
                  <a:close/>
                  <a:moveTo>
                    <a:pt x="14" y="74"/>
                  </a:moveTo>
                  <a:cubicBezTo>
                    <a:pt x="19" y="72"/>
                    <a:pt x="23" y="69"/>
                    <a:pt x="27" y="67"/>
                  </a:cubicBezTo>
                  <a:cubicBezTo>
                    <a:pt x="37" y="63"/>
                    <a:pt x="46" y="58"/>
                    <a:pt x="56" y="54"/>
                  </a:cubicBezTo>
                  <a:cubicBezTo>
                    <a:pt x="62" y="51"/>
                    <a:pt x="69" y="48"/>
                    <a:pt x="76" y="45"/>
                  </a:cubicBezTo>
                  <a:cubicBezTo>
                    <a:pt x="52" y="56"/>
                    <a:pt x="28" y="67"/>
                    <a:pt x="7" y="82"/>
                  </a:cubicBezTo>
                  <a:cubicBezTo>
                    <a:pt x="7" y="80"/>
                    <a:pt x="7" y="79"/>
                    <a:pt x="7" y="78"/>
                  </a:cubicBezTo>
                  <a:cubicBezTo>
                    <a:pt x="10" y="77"/>
                    <a:pt x="12" y="75"/>
                    <a:pt x="14" y="74"/>
                  </a:cubicBezTo>
                  <a:close/>
                  <a:moveTo>
                    <a:pt x="7" y="83"/>
                  </a:moveTo>
                  <a:cubicBezTo>
                    <a:pt x="15" y="80"/>
                    <a:pt x="22" y="76"/>
                    <a:pt x="30" y="72"/>
                  </a:cubicBezTo>
                  <a:cubicBezTo>
                    <a:pt x="39" y="66"/>
                    <a:pt x="49" y="62"/>
                    <a:pt x="59" y="58"/>
                  </a:cubicBezTo>
                  <a:cubicBezTo>
                    <a:pt x="64" y="56"/>
                    <a:pt x="68" y="54"/>
                    <a:pt x="72" y="53"/>
                  </a:cubicBezTo>
                  <a:cubicBezTo>
                    <a:pt x="68" y="54"/>
                    <a:pt x="64" y="56"/>
                    <a:pt x="60" y="58"/>
                  </a:cubicBezTo>
                  <a:cubicBezTo>
                    <a:pt x="51" y="63"/>
                    <a:pt x="41" y="67"/>
                    <a:pt x="32" y="72"/>
                  </a:cubicBezTo>
                  <a:cubicBezTo>
                    <a:pt x="23" y="77"/>
                    <a:pt x="15" y="83"/>
                    <a:pt x="7" y="87"/>
                  </a:cubicBezTo>
                  <a:cubicBezTo>
                    <a:pt x="7" y="86"/>
                    <a:pt x="7" y="84"/>
                    <a:pt x="7" y="83"/>
                  </a:cubicBezTo>
                  <a:close/>
                  <a:moveTo>
                    <a:pt x="125" y="38"/>
                  </a:moveTo>
                  <a:cubicBezTo>
                    <a:pt x="126" y="39"/>
                    <a:pt x="127" y="40"/>
                    <a:pt x="128" y="41"/>
                  </a:cubicBezTo>
                  <a:cubicBezTo>
                    <a:pt x="126" y="41"/>
                    <a:pt x="124" y="42"/>
                    <a:pt x="122" y="43"/>
                  </a:cubicBezTo>
                  <a:cubicBezTo>
                    <a:pt x="118" y="45"/>
                    <a:pt x="114" y="47"/>
                    <a:pt x="111" y="48"/>
                  </a:cubicBezTo>
                  <a:cubicBezTo>
                    <a:pt x="107" y="50"/>
                    <a:pt x="102" y="51"/>
                    <a:pt x="98" y="53"/>
                  </a:cubicBezTo>
                  <a:cubicBezTo>
                    <a:pt x="94" y="54"/>
                    <a:pt x="89" y="57"/>
                    <a:pt x="85" y="59"/>
                  </a:cubicBezTo>
                  <a:cubicBezTo>
                    <a:pt x="80" y="60"/>
                    <a:pt x="76" y="62"/>
                    <a:pt x="72" y="64"/>
                  </a:cubicBezTo>
                  <a:cubicBezTo>
                    <a:pt x="55" y="71"/>
                    <a:pt x="39" y="77"/>
                    <a:pt x="23" y="84"/>
                  </a:cubicBezTo>
                  <a:cubicBezTo>
                    <a:pt x="22" y="85"/>
                    <a:pt x="21" y="85"/>
                    <a:pt x="21" y="85"/>
                  </a:cubicBezTo>
                  <a:cubicBezTo>
                    <a:pt x="26" y="82"/>
                    <a:pt x="32" y="80"/>
                    <a:pt x="37" y="77"/>
                  </a:cubicBezTo>
                  <a:cubicBezTo>
                    <a:pt x="50" y="71"/>
                    <a:pt x="63" y="64"/>
                    <a:pt x="76" y="58"/>
                  </a:cubicBezTo>
                  <a:cubicBezTo>
                    <a:pt x="89" y="53"/>
                    <a:pt x="101" y="48"/>
                    <a:pt x="113" y="43"/>
                  </a:cubicBezTo>
                  <a:cubicBezTo>
                    <a:pt x="117" y="42"/>
                    <a:pt x="121" y="40"/>
                    <a:pt x="125" y="38"/>
                  </a:cubicBezTo>
                  <a:close/>
                  <a:moveTo>
                    <a:pt x="35" y="77"/>
                  </a:moveTo>
                  <a:cubicBezTo>
                    <a:pt x="26" y="82"/>
                    <a:pt x="16" y="87"/>
                    <a:pt x="7" y="92"/>
                  </a:cubicBezTo>
                  <a:cubicBezTo>
                    <a:pt x="7" y="91"/>
                    <a:pt x="7" y="90"/>
                    <a:pt x="7" y="89"/>
                  </a:cubicBezTo>
                  <a:cubicBezTo>
                    <a:pt x="15" y="87"/>
                    <a:pt x="22" y="81"/>
                    <a:pt x="29" y="77"/>
                  </a:cubicBezTo>
                  <a:cubicBezTo>
                    <a:pt x="40" y="71"/>
                    <a:pt x="52" y="68"/>
                    <a:pt x="64" y="63"/>
                  </a:cubicBezTo>
                  <a:cubicBezTo>
                    <a:pt x="64" y="63"/>
                    <a:pt x="64" y="63"/>
                    <a:pt x="64" y="63"/>
                  </a:cubicBezTo>
                  <a:cubicBezTo>
                    <a:pt x="54" y="67"/>
                    <a:pt x="45" y="72"/>
                    <a:pt x="35" y="77"/>
                  </a:cubicBezTo>
                  <a:close/>
                  <a:moveTo>
                    <a:pt x="7" y="94"/>
                  </a:moveTo>
                  <a:cubicBezTo>
                    <a:pt x="10" y="92"/>
                    <a:pt x="13" y="90"/>
                    <a:pt x="16" y="89"/>
                  </a:cubicBezTo>
                  <a:cubicBezTo>
                    <a:pt x="21" y="86"/>
                    <a:pt x="26" y="84"/>
                    <a:pt x="31" y="81"/>
                  </a:cubicBezTo>
                  <a:cubicBezTo>
                    <a:pt x="42" y="76"/>
                    <a:pt x="54" y="72"/>
                    <a:pt x="66" y="67"/>
                  </a:cubicBezTo>
                  <a:cubicBezTo>
                    <a:pt x="67" y="67"/>
                    <a:pt x="69" y="66"/>
                    <a:pt x="70" y="66"/>
                  </a:cubicBezTo>
                  <a:cubicBezTo>
                    <a:pt x="68" y="66"/>
                    <a:pt x="67" y="67"/>
                    <a:pt x="65" y="68"/>
                  </a:cubicBezTo>
                  <a:cubicBezTo>
                    <a:pt x="55" y="73"/>
                    <a:pt x="44" y="78"/>
                    <a:pt x="33" y="83"/>
                  </a:cubicBezTo>
                  <a:cubicBezTo>
                    <a:pt x="25" y="88"/>
                    <a:pt x="16" y="92"/>
                    <a:pt x="8" y="97"/>
                  </a:cubicBezTo>
                  <a:cubicBezTo>
                    <a:pt x="8" y="96"/>
                    <a:pt x="7" y="95"/>
                    <a:pt x="7" y="94"/>
                  </a:cubicBezTo>
                  <a:close/>
                  <a:moveTo>
                    <a:pt x="8" y="99"/>
                  </a:moveTo>
                  <a:cubicBezTo>
                    <a:pt x="16" y="97"/>
                    <a:pt x="24" y="93"/>
                    <a:pt x="31" y="89"/>
                  </a:cubicBezTo>
                  <a:cubicBezTo>
                    <a:pt x="42" y="84"/>
                    <a:pt x="53" y="79"/>
                    <a:pt x="64" y="74"/>
                  </a:cubicBezTo>
                  <a:cubicBezTo>
                    <a:pt x="86" y="64"/>
                    <a:pt x="109" y="54"/>
                    <a:pt x="132" y="45"/>
                  </a:cubicBezTo>
                  <a:cubicBezTo>
                    <a:pt x="132" y="46"/>
                    <a:pt x="133" y="46"/>
                    <a:pt x="133" y="47"/>
                  </a:cubicBezTo>
                  <a:cubicBezTo>
                    <a:pt x="133" y="47"/>
                    <a:pt x="133" y="47"/>
                    <a:pt x="133" y="47"/>
                  </a:cubicBezTo>
                  <a:cubicBezTo>
                    <a:pt x="111" y="58"/>
                    <a:pt x="89" y="67"/>
                    <a:pt x="67" y="76"/>
                  </a:cubicBezTo>
                  <a:cubicBezTo>
                    <a:pt x="62" y="78"/>
                    <a:pt x="58" y="80"/>
                    <a:pt x="53" y="83"/>
                  </a:cubicBezTo>
                  <a:cubicBezTo>
                    <a:pt x="48" y="85"/>
                    <a:pt x="42" y="87"/>
                    <a:pt x="37" y="89"/>
                  </a:cubicBezTo>
                  <a:cubicBezTo>
                    <a:pt x="27" y="92"/>
                    <a:pt x="18" y="96"/>
                    <a:pt x="9" y="101"/>
                  </a:cubicBezTo>
                  <a:cubicBezTo>
                    <a:pt x="9" y="100"/>
                    <a:pt x="9" y="100"/>
                    <a:pt x="8" y="99"/>
                  </a:cubicBezTo>
                  <a:close/>
                  <a:moveTo>
                    <a:pt x="125" y="52"/>
                  </a:moveTo>
                  <a:cubicBezTo>
                    <a:pt x="123" y="53"/>
                    <a:pt x="122" y="54"/>
                    <a:pt x="120" y="54"/>
                  </a:cubicBezTo>
                  <a:cubicBezTo>
                    <a:pt x="115" y="57"/>
                    <a:pt x="110" y="59"/>
                    <a:pt x="105" y="61"/>
                  </a:cubicBezTo>
                  <a:cubicBezTo>
                    <a:pt x="111" y="58"/>
                    <a:pt x="116" y="56"/>
                    <a:pt x="122" y="53"/>
                  </a:cubicBezTo>
                  <a:cubicBezTo>
                    <a:pt x="123" y="53"/>
                    <a:pt x="124" y="53"/>
                    <a:pt x="125" y="52"/>
                  </a:cubicBezTo>
                  <a:close/>
                  <a:moveTo>
                    <a:pt x="131" y="50"/>
                  </a:moveTo>
                  <a:cubicBezTo>
                    <a:pt x="131" y="50"/>
                    <a:pt x="132" y="50"/>
                    <a:pt x="132" y="49"/>
                  </a:cubicBezTo>
                  <a:cubicBezTo>
                    <a:pt x="132" y="49"/>
                    <a:pt x="133" y="49"/>
                    <a:pt x="134" y="48"/>
                  </a:cubicBezTo>
                  <a:cubicBezTo>
                    <a:pt x="134" y="48"/>
                    <a:pt x="134" y="48"/>
                    <a:pt x="134" y="48"/>
                  </a:cubicBezTo>
                  <a:cubicBezTo>
                    <a:pt x="135" y="49"/>
                    <a:pt x="136" y="51"/>
                    <a:pt x="136" y="52"/>
                  </a:cubicBezTo>
                  <a:cubicBezTo>
                    <a:pt x="133" y="53"/>
                    <a:pt x="130" y="56"/>
                    <a:pt x="126" y="58"/>
                  </a:cubicBezTo>
                  <a:cubicBezTo>
                    <a:pt x="126" y="58"/>
                    <a:pt x="125" y="58"/>
                    <a:pt x="125" y="59"/>
                  </a:cubicBezTo>
                  <a:cubicBezTo>
                    <a:pt x="124" y="59"/>
                    <a:pt x="124" y="59"/>
                    <a:pt x="123" y="59"/>
                  </a:cubicBezTo>
                  <a:cubicBezTo>
                    <a:pt x="104" y="67"/>
                    <a:pt x="84" y="74"/>
                    <a:pt x="65" y="83"/>
                  </a:cubicBezTo>
                  <a:cubicBezTo>
                    <a:pt x="55" y="87"/>
                    <a:pt x="45" y="92"/>
                    <a:pt x="35" y="96"/>
                  </a:cubicBezTo>
                  <a:cubicBezTo>
                    <a:pt x="33" y="96"/>
                    <a:pt x="31" y="97"/>
                    <a:pt x="29" y="98"/>
                  </a:cubicBezTo>
                  <a:cubicBezTo>
                    <a:pt x="44" y="90"/>
                    <a:pt x="58" y="83"/>
                    <a:pt x="73" y="76"/>
                  </a:cubicBezTo>
                  <a:cubicBezTo>
                    <a:pt x="92" y="66"/>
                    <a:pt x="112" y="60"/>
                    <a:pt x="131" y="50"/>
                  </a:cubicBezTo>
                  <a:close/>
                  <a:moveTo>
                    <a:pt x="131" y="56"/>
                  </a:moveTo>
                  <a:cubicBezTo>
                    <a:pt x="131" y="56"/>
                    <a:pt x="131" y="56"/>
                    <a:pt x="131" y="56"/>
                  </a:cubicBezTo>
                  <a:cubicBezTo>
                    <a:pt x="131" y="56"/>
                    <a:pt x="132" y="55"/>
                    <a:pt x="132" y="55"/>
                  </a:cubicBezTo>
                  <a:cubicBezTo>
                    <a:pt x="136" y="53"/>
                    <a:pt x="132" y="56"/>
                    <a:pt x="131" y="56"/>
                  </a:cubicBezTo>
                  <a:close/>
                  <a:moveTo>
                    <a:pt x="137" y="61"/>
                  </a:moveTo>
                  <a:cubicBezTo>
                    <a:pt x="138" y="61"/>
                    <a:pt x="138" y="60"/>
                    <a:pt x="138" y="60"/>
                  </a:cubicBezTo>
                  <a:cubicBezTo>
                    <a:pt x="139" y="60"/>
                    <a:pt x="139" y="60"/>
                    <a:pt x="139" y="59"/>
                  </a:cubicBezTo>
                  <a:cubicBezTo>
                    <a:pt x="140" y="61"/>
                    <a:pt x="141" y="63"/>
                    <a:pt x="141" y="66"/>
                  </a:cubicBezTo>
                  <a:cubicBezTo>
                    <a:pt x="141" y="66"/>
                    <a:pt x="141" y="66"/>
                    <a:pt x="140" y="66"/>
                  </a:cubicBezTo>
                  <a:cubicBezTo>
                    <a:pt x="140" y="66"/>
                    <a:pt x="140" y="66"/>
                    <a:pt x="139" y="67"/>
                  </a:cubicBezTo>
                  <a:cubicBezTo>
                    <a:pt x="139" y="67"/>
                    <a:pt x="138" y="67"/>
                    <a:pt x="138" y="67"/>
                  </a:cubicBezTo>
                  <a:cubicBezTo>
                    <a:pt x="136" y="68"/>
                    <a:pt x="134" y="69"/>
                    <a:pt x="132" y="70"/>
                  </a:cubicBezTo>
                  <a:cubicBezTo>
                    <a:pt x="128" y="72"/>
                    <a:pt x="123" y="73"/>
                    <a:pt x="119" y="75"/>
                  </a:cubicBezTo>
                  <a:cubicBezTo>
                    <a:pt x="117" y="76"/>
                    <a:pt x="116" y="76"/>
                    <a:pt x="114" y="77"/>
                  </a:cubicBezTo>
                  <a:cubicBezTo>
                    <a:pt x="114" y="77"/>
                    <a:pt x="113" y="77"/>
                    <a:pt x="112" y="78"/>
                  </a:cubicBezTo>
                  <a:cubicBezTo>
                    <a:pt x="102" y="82"/>
                    <a:pt x="91" y="85"/>
                    <a:pt x="80" y="89"/>
                  </a:cubicBezTo>
                  <a:cubicBezTo>
                    <a:pt x="63" y="96"/>
                    <a:pt x="46" y="103"/>
                    <a:pt x="29" y="110"/>
                  </a:cubicBezTo>
                  <a:cubicBezTo>
                    <a:pt x="26" y="111"/>
                    <a:pt x="23" y="112"/>
                    <a:pt x="20" y="113"/>
                  </a:cubicBezTo>
                  <a:cubicBezTo>
                    <a:pt x="17" y="115"/>
                    <a:pt x="16" y="115"/>
                    <a:pt x="19" y="113"/>
                  </a:cubicBezTo>
                  <a:cubicBezTo>
                    <a:pt x="20" y="112"/>
                    <a:pt x="22" y="111"/>
                    <a:pt x="24" y="110"/>
                  </a:cubicBezTo>
                  <a:cubicBezTo>
                    <a:pt x="32" y="106"/>
                    <a:pt x="39" y="101"/>
                    <a:pt x="48" y="98"/>
                  </a:cubicBezTo>
                  <a:cubicBezTo>
                    <a:pt x="64" y="92"/>
                    <a:pt x="79" y="84"/>
                    <a:pt x="95" y="77"/>
                  </a:cubicBezTo>
                  <a:cubicBezTo>
                    <a:pt x="109" y="72"/>
                    <a:pt x="124" y="68"/>
                    <a:pt x="137" y="61"/>
                  </a:cubicBezTo>
                  <a:close/>
                  <a:moveTo>
                    <a:pt x="141" y="109"/>
                  </a:moveTo>
                  <a:cubicBezTo>
                    <a:pt x="129" y="114"/>
                    <a:pt x="117" y="121"/>
                    <a:pt x="105" y="127"/>
                  </a:cubicBezTo>
                  <a:cubicBezTo>
                    <a:pt x="97" y="132"/>
                    <a:pt x="88" y="136"/>
                    <a:pt x="80" y="140"/>
                  </a:cubicBezTo>
                  <a:cubicBezTo>
                    <a:pt x="81" y="139"/>
                    <a:pt x="82" y="138"/>
                    <a:pt x="83" y="137"/>
                  </a:cubicBezTo>
                  <a:cubicBezTo>
                    <a:pt x="89" y="133"/>
                    <a:pt x="97" y="129"/>
                    <a:pt x="103" y="126"/>
                  </a:cubicBezTo>
                  <a:cubicBezTo>
                    <a:pt x="105" y="125"/>
                    <a:pt x="107" y="124"/>
                    <a:pt x="109" y="123"/>
                  </a:cubicBezTo>
                  <a:cubicBezTo>
                    <a:pt x="110" y="122"/>
                    <a:pt x="111" y="122"/>
                    <a:pt x="112" y="121"/>
                  </a:cubicBezTo>
                  <a:cubicBezTo>
                    <a:pt x="121" y="117"/>
                    <a:pt x="130" y="114"/>
                    <a:pt x="139" y="109"/>
                  </a:cubicBezTo>
                  <a:cubicBezTo>
                    <a:pt x="140" y="109"/>
                    <a:pt x="141" y="108"/>
                    <a:pt x="142" y="108"/>
                  </a:cubicBezTo>
                  <a:cubicBezTo>
                    <a:pt x="141" y="108"/>
                    <a:pt x="141" y="108"/>
                    <a:pt x="141" y="109"/>
                  </a:cubicBezTo>
                  <a:close/>
                  <a:moveTo>
                    <a:pt x="115" y="119"/>
                  </a:moveTo>
                  <a:cubicBezTo>
                    <a:pt x="118" y="118"/>
                    <a:pt x="121" y="117"/>
                    <a:pt x="123" y="115"/>
                  </a:cubicBezTo>
                  <a:cubicBezTo>
                    <a:pt x="126" y="114"/>
                    <a:pt x="128" y="114"/>
                    <a:pt x="130" y="113"/>
                  </a:cubicBezTo>
                  <a:cubicBezTo>
                    <a:pt x="125" y="115"/>
                    <a:pt x="120" y="117"/>
                    <a:pt x="115" y="119"/>
                  </a:cubicBezTo>
                  <a:close/>
                  <a:moveTo>
                    <a:pt x="142" y="106"/>
                  </a:moveTo>
                  <a:cubicBezTo>
                    <a:pt x="141" y="107"/>
                    <a:pt x="141" y="107"/>
                    <a:pt x="141" y="107"/>
                  </a:cubicBezTo>
                  <a:cubicBezTo>
                    <a:pt x="140" y="107"/>
                    <a:pt x="140" y="107"/>
                    <a:pt x="139" y="108"/>
                  </a:cubicBezTo>
                  <a:cubicBezTo>
                    <a:pt x="139" y="108"/>
                    <a:pt x="138" y="108"/>
                    <a:pt x="138" y="109"/>
                  </a:cubicBezTo>
                  <a:cubicBezTo>
                    <a:pt x="137" y="109"/>
                    <a:pt x="135" y="110"/>
                    <a:pt x="134" y="110"/>
                  </a:cubicBezTo>
                  <a:cubicBezTo>
                    <a:pt x="131" y="111"/>
                    <a:pt x="129" y="112"/>
                    <a:pt x="127" y="113"/>
                  </a:cubicBezTo>
                  <a:cubicBezTo>
                    <a:pt x="122" y="115"/>
                    <a:pt x="117" y="117"/>
                    <a:pt x="112" y="120"/>
                  </a:cubicBezTo>
                  <a:cubicBezTo>
                    <a:pt x="110" y="121"/>
                    <a:pt x="108" y="122"/>
                    <a:pt x="107" y="123"/>
                  </a:cubicBezTo>
                  <a:cubicBezTo>
                    <a:pt x="103" y="124"/>
                    <a:pt x="99" y="126"/>
                    <a:pt x="96" y="128"/>
                  </a:cubicBezTo>
                  <a:cubicBezTo>
                    <a:pt x="88" y="131"/>
                    <a:pt x="80" y="134"/>
                    <a:pt x="72" y="138"/>
                  </a:cubicBezTo>
                  <a:cubicBezTo>
                    <a:pt x="69" y="140"/>
                    <a:pt x="65" y="142"/>
                    <a:pt x="61" y="143"/>
                  </a:cubicBezTo>
                  <a:cubicBezTo>
                    <a:pt x="59" y="145"/>
                    <a:pt x="56" y="146"/>
                    <a:pt x="54" y="146"/>
                  </a:cubicBezTo>
                  <a:cubicBezTo>
                    <a:pt x="49" y="148"/>
                    <a:pt x="54" y="146"/>
                    <a:pt x="55" y="146"/>
                  </a:cubicBezTo>
                  <a:cubicBezTo>
                    <a:pt x="59" y="144"/>
                    <a:pt x="62" y="141"/>
                    <a:pt x="65" y="139"/>
                  </a:cubicBezTo>
                  <a:cubicBezTo>
                    <a:pt x="68" y="137"/>
                    <a:pt x="72" y="135"/>
                    <a:pt x="76" y="133"/>
                  </a:cubicBezTo>
                  <a:cubicBezTo>
                    <a:pt x="84" y="128"/>
                    <a:pt x="92" y="124"/>
                    <a:pt x="100" y="120"/>
                  </a:cubicBezTo>
                  <a:cubicBezTo>
                    <a:pt x="101" y="120"/>
                    <a:pt x="102" y="120"/>
                    <a:pt x="102" y="119"/>
                  </a:cubicBezTo>
                  <a:cubicBezTo>
                    <a:pt x="116" y="114"/>
                    <a:pt x="129" y="108"/>
                    <a:pt x="143" y="102"/>
                  </a:cubicBezTo>
                  <a:cubicBezTo>
                    <a:pt x="142" y="104"/>
                    <a:pt x="142" y="105"/>
                    <a:pt x="142" y="106"/>
                  </a:cubicBezTo>
                  <a:close/>
                  <a:moveTo>
                    <a:pt x="143" y="101"/>
                  </a:moveTo>
                  <a:cubicBezTo>
                    <a:pt x="131" y="106"/>
                    <a:pt x="118" y="111"/>
                    <a:pt x="106" y="116"/>
                  </a:cubicBezTo>
                  <a:cubicBezTo>
                    <a:pt x="98" y="120"/>
                    <a:pt x="90" y="123"/>
                    <a:pt x="82" y="126"/>
                  </a:cubicBezTo>
                  <a:cubicBezTo>
                    <a:pt x="74" y="129"/>
                    <a:pt x="67" y="133"/>
                    <a:pt x="60" y="136"/>
                  </a:cubicBezTo>
                  <a:cubicBezTo>
                    <a:pt x="56" y="138"/>
                    <a:pt x="52" y="140"/>
                    <a:pt x="49" y="141"/>
                  </a:cubicBezTo>
                  <a:cubicBezTo>
                    <a:pt x="46" y="143"/>
                    <a:pt x="44" y="144"/>
                    <a:pt x="42" y="145"/>
                  </a:cubicBezTo>
                  <a:cubicBezTo>
                    <a:pt x="42" y="145"/>
                    <a:pt x="45" y="142"/>
                    <a:pt x="46" y="141"/>
                  </a:cubicBezTo>
                  <a:cubicBezTo>
                    <a:pt x="52" y="135"/>
                    <a:pt x="61" y="133"/>
                    <a:pt x="68" y="129"/>
                  </a:cubicBezTo>
                  <a:cubicBezTo>
                    <a:pt x="71" y="127"/>
                    <a:pt x="73" y="126"/>
                    <a:pt x="76" y="124"/>
                  </a:cubicBezTo>
                  <a:cubicBezTo>
                    <a:pt x="82" y="122"/>
                    <a:pt x="88" y="119"/>
                    <a:pt x="95" y="117"/>
                  </a:cubicBezTo>
                  <a:cubicBezTo>
                    <a:pt x="95" y="116"/>
                    <a:pt x="95" y="116"/>
                    <a:pt x="96" y="116"/>
                  </a:cubicBezTo>
                  <a:cubicBezTo>
                    <a:pt x="107" y="112"/>
                    <a:pt x="117" y="108"/>
                    <a:pt x="128" y="103"/>
                  </a:cubicBezTo>
                  <a:cubicBezTo>
                    <a:pt x="131" y="101"/>
                    <a:pt x="134" y="100"/>
                    <a:pt x="137" y="99"/>
                  </a:cubicBezTo>
                  <a:cubicBezTo>
                    <a:pt x="139" y="98"/>
                    <a:pt x="141" y="97"/>
                    <a:pt x="144" y="95"/>
                  </a:cubicBezTo>
                  <a:cubicBezTo>
                    <a:pt x="143" y="97"/>
                    <a:pt x="143" y="99"/>
                    <a:pt x="143" y="101"/>
                  </a:cubicBezTo>
                  <a:close/>
                  <a:moveTo>
                    <a:pt x="37" y="142"/>
                  </a:moveTo>
                  <a:cubicBezTo>
                    <a:pt x="47" y="137"/>
                    <a:pt x="58" y="132"/>
                    <a:pt x="68" y="128"/>
                  </a:cubicBezTo>
                  <a:cubicBezTo>
                    <a:pt x="66" y="129"/>
                    <a:pt x="65" y="130"/>
                    <a:pt x="63" y="131"/>
                  </a:cubicBezTo>
                  <a:cubicBezTo>
                    <a:pt x="58" y="133"/>
                    <a:pt x="54" y="135"/>
                    <a:pt x="50" y="137"/>
                  </a:cubicBezTo>
                  <a:cubicBezTo>
                    <a:pt x="46" y="139"/>
                    <a:pt x="43" y="142"/>
                    <a:pt x="41" y="144"/>
                  </a:cubicBezTo>
                  <a:cubicBezTo>
                    <a:pt x="39" y="144"/>
                    <a:pt x="38" y="143"/>
                    <a:pt x="37" y="142"/>
                  </a:cubicBezTo>
                  <a:close/>
                  <a:moveTo>
                    <a:pt x="31" y="137"/>
                  </a:moveTo>
                  <a:cubicBezTo>
                    <a:pt x="39" y="135"/>
                    <a:pt x="47" y="129"/>
                    <a:pt x="55" y="126"/>
                  </a:cubicBezTo>
                  <a:cubicBezTo>
                    <a:pt x="65" y="121"/>
                    <a:pt x="76" y="117"/>
                    <a:pt x="87" y="112"/>
                  </a:cubicBezTo>
                  <a:cubicBezTo>
                    <a:pt x="97" y="108"/>
                    <a:pt x="107" y="104"/>
                    <a:pt x="117" y="101"/>
                  </a:cubicBezTo>
                  <a:cubicBezTo>
                    <a:pt x="112" y="102"/>
                    <a:pt x="109" y="104"/>
                    <a:pt x="105" y="106"/>
                  </a:cubicBezTo>
                  <a:cubicBezTo>
                    <a:pt x="98" y="109"/>
                    <a:pt x="91" y="112"/>
                    <a:pt x="85" y="114"/>
                  </a:cubicBezTo>
                  <a:cubicBezTo>
                    <a:pt x="75" y="118"/>
                    <a:pt x="65" y="122"/>
                    <a:pt x="56" y="128"/>
                  </a:cubicBezTo>
                  <a:cubicBezTo>
                    <a:pt x="49" y="132"/>
                    <a:pt x="40" y="135"/>
                    <a:pt x="36" y="141"/>
                  </a:cubicBezTo>
                  <a:cubicBezTo>
                    <a:pt x="34" y="140"/>
                    <a:pt x="33" y="139"/>
                    <a:pt x="31" y="137"/>
                  </a:cubicBezTo>
                  <a:close/>
                  <a:moveTo>
                    <a:pt x="110" y="110"/>
                  </a:moveTo>
                  <a:cubicBezTo>
                    <a:pt x="112" y="109"/>
                    <a:pt x="114" y="109"/>
                    <a:pt x="115" y="108"/>
                  </a:cubicBezTo>
                  <a:cubicBezTo>
                    <a:pt x="114" y="109"/>
                    <a:pt x="112" y="109"/>
                    <a:pt x="110" y="110"/>
                  </a:cubicBezTo>
                  <a:close/>
                  <a:moveTo>
                    <a:pt x="137" y="98"/>
                  </a:moveTo>
                  <a:cubicBezTo>
                    <a:pt x="138" y="97"/>
                    <a:pt x="139" y="97"/>
                    <a:pt x="140" y="96"/>
                  </a:cubicBezTo>
                  <a:cubicBezTo>
                    <a:pt x="147" y="92"/>
                    <a:pt x="139" y="97"/>
                    <a:pt x="138" y="97"/>
                  </a:cubicBezTo>
                  <a:cubicBezTo>
                    <a:pt x="138" y="97"/>
                    <a:pt x="138" y="98"/>
                    <a:pt x="137" y="98"/>
                  </a:cubicBezTo>
                  <a:close/>
                  <a:moveTo>
                    <a:pt x="134" y="98"/>
                  </a:moveTo>
                  <a:cubicBezTo>
                    <a:pt x="132" y="99"/>
                    <a:pt x="130" y="100"/>
                    <a:pt x="128" y="101"/>
                  </a:cubicBezTo>
                  <a:cubicBezTo>
                    <a:pt x="126" y="102"/>
                    <a:pt x="125" y="103"/>
                    <a:pt x="123" y="104"/>
                  </a:cubicBezTo>
                  <a:cubicBezTo>
                    <a:pt x="114" y="108"/>
                    <a:pt x="104" y="111"/>
                    <a:pt x="95" y="115"/>
                  </a:cubicBezTo>
                  <a:cubicBezTo>
                    <a:pt x="94" y="116"/>
                    <a:pt x="92" y="117"/>
                    <a:pt x="90" y="117"/>
                  </a:cubicBezTo>
                  <a:cubicBezTo>
                    <a:pt x="86" y="119"/>
                    <a:pt x="81" y="121"/>
                    <a:pt x="77" y="123"/>
                  </a:cubicBezTo>
                  <a:cubicBezTo>
                    <a:pt x="76" y="123"/>
                    <a:pt x="75" y="124"/>
                    <a:pt x="75" y="124"/>
                  </a:cubicBezTo>
                  <a:cubicBezTo>
                    <a:pt x="65" y="128"/>
                    <a:pt x="55" y="132"/>
                    <a:pt x="45" y="137"/>
                  </a:cubicBezTo>
                  <a:cubicBezTo>
                    <a:pt x="43" y="138"/>
                    <a:pt x="41" y="139"/>
                    <a:pt x="39" y="140"/>
                  </a:cubicBezTo>
                  <a:cubicBezTo>
                    <a:pt x="35" y="142"/>
                    <a:pt x="39" y="139"/>
                    <a:pt x="40" y="138"/>
                  </a:cubicBezTo>
                  <a:cubicBezTo>
                    <a:pt x="42" y="136"/>
                    <a:pt x="45" y="135"/>
                    <a:pt x="48" y="134"/>
                  </a:cubicBezTo>
                  <a:cubicBezTo>
                    <a:pt x="56" y="129"/>
                    <a:pt x="63" y="125"/>
                    <a:pt x="71" y="121"/>
                  </a:cubicBezTo>
                  <a:cubicBezTo>
                    <a:pt x="80" y="117"/>
                    <a:pt x="88" y="114"/>
                    <a:pt x="97" y="110"/>
                  </a:cubicBezTo>
                  <a:cubicBezTo>
                    <a:pt x="105" y="107"/>
                    <a:pt x="112" y="103"/>
                    <a:pt x="119" y="100"/>
                  </a:cubicBezTo>
                  <a:cubicBezTo>
                    <a:pt x="122" y="99"/>
                    <a:pt x="125" y="98"/>
                    <a:pt x="128" y="96"/>
                  </a:cubicBezTo>
                  <a:cubicBezTo>
                    <a:pt x="133" y="94"/>
                    <a:pt x="139" y="91"/>
                    <a:pt x="144" y="88"/>
                  </a:cubicBezTo>
                  <a:cubicBezTo>
                    <a:pt x="144" y="88"/>
                    <a:pt x="144" y="88"/>
                    <a:pt x="144" y="88"/>
                  </a:cubicBezTo>
                  <a:cubicBezTo>
                    <a:pt x="144" y="90"/>
                    <a:pt x="144" y="92"/>
                    <a:pt x="144" y="94"/>
                  </a:cubicBezTo>
                  <a:cubicBezTo>
                    <a:pt x="140" y="95"/>
                    <a:pt x="137" y="97"/>
                    <a:pt x="134" y="98"/>
                  </a:cubicBezTo>
                  <a:close/>
                  <a:moveTo>
                    <a:pt x="143" y="87"/>
                  </a:moveTo>
                  <a:cubicBezTo>
                    <a:pt x="139" y="88"/>
                    <a:pt x="136" y="90"/>
                    <a:pt x="132" y="93"/>
                  </a:cubicBezTo>
                  <a:cubicBezTo>
                    <a:pt x="131" y="93"/>
                    <a:pt x="130" y="94"/>
                    <a:pt x="129" y="94"/>
                  </a:cubicBezTo>
                  <a:cubicBezTo>
                    <a:pt x="126" y="96"/>
                    <a:pt x="122" y="97"/>
                    <a:pt x="119" y="99"/>
                  </a:cubicBezTo>
                  <a:cubicBezTo>
                    <a:pt x="102" y="105"/>
                    <a:pt x="85" y="112"/>
                    <a:pt x="68" y="119"/>
                  </a:cubicBezTo>
                  <a:cubicBezTo>
                    <a:pt x="61" y="122"/>
                    <a:pt x="54" y="125"/>
                    <a:pt x="47" y="129"/>
                  </a:cubicBezTo>
                  <a:cubicBezTo>
                    <a:pt x="43" y="130"/>
                    <a:pt x="40" y="132"/>
                    <a:pt x="36" y="134"/>
                  </a:cubicBezTo>
                  <a:cubicBezTo>
                    <a:pt x="35" y="135"/>
                    <a:pt x="29" y="138"/>
                    <a:pt x="33" y="135"/>
                  </a:cubicBezTo>
                  <a:cubicBezTo>
                    <a:pt x="35" y="134"/>
                    <a:pt x="37" y="133"/>
                    <a:pt x="39" y="132"/>
                  </a:cubicBezTo>
                  <a:cubicBezTo>
                    <a:pt x="55" y="123"/>
                    <a:pt x="70" y="114"/>
                    <a:pt x="87" y="107"/>
                  </a:cubicBezTo>
                  <a:cubicBezTo>
                    <a:pt x="90" y="106"/>
                    <a:pt x="93" y="104"/>
                    <a:pt x="96" y="103"/>
                  </a:cubicBezTo>
                  <a:cubicBezTo>
                    <a:pt x="102" y="100"/>
                    <a:pt x="109" y="97"/>
                    <a:pt x="115" y="94"/>
                  </a:cubicBezTo>
                  <a:cubicBezTo>
                    <a:pt x="125" y="90"/>
                    <a:pt x="135" y="87"/>
                    <a:pt x="144" y="80"/>
                  </a:cubicBezTo>
                  <a:cubicBezTo>
                    <a:pt x="144" y="80"/>
                    <a:pt x="144" y="80"/>
                    <a:pt x="144" y="80"/>
                  </a:cubicBezTo>
                  <a:cubicBezTo>
                    <a:pt x="144" y="83"/>
                    <a:pt x="144" y="85"/>
                    <a:pt x="144" y="88"/>
                  </a:cubicBezTo>
                  <a:cubicBezTo>
                    <a:pt x="144" y="87"/>
                    <a:pt x="144" y="87"/>
                    <a:pt x="143" y="87"/>
                  </a:cubicBezTo>
                  <a:close/>
                  <a:moveTo>
                    <a:pt x="113" y="94"/>
                  </a:moveTo>
                  <a:cubicBezTo>
                    <a:pt x="119" y="91"/>
                    <a:pt x="125" y="89"/>
                    <a:pt x="131" y="87"/>
                  </a:cubicBezTo>
                  <a:cubicBezTo>
                    <a:pt x="130" y="87"/>
                    <a:pt x="130" y="87"/>
                    <a:pt x="130" y="87"/>
                  </a:cubicBezTo>
                  <a:cubicBezTo>
                    <a:pt x="124" y="90"/>
                    <a:pt x="119" y="92"/>
                    <a:pt x="113" y="94"/>
                  </a:cubicBezTo>
                  <a:close/>
                  <a:moveTo>
                    <a:pt x="144" y="80"/>
                  </a:moveTo>
                  <a:cubicBezTo>
                    <a:pt x="144" y="80"/>
                    <a:pt x="143" y="80"/>
                    <a:pt x="143" y="80"/>
                  </a:cubicBezTo>
                  <a:cubicBezTo>
                    <a:pt x="135" y="85"/>
                    <a:pt x="125" y="88"/>
                    <a:pt x="116" y="92"/>
                  </a:cubicBezTo>
                  <a:cubicBezTo>
                    <a:pt x="108" y="95"/>
                    <a:pt x="100" y="100"/>
                    <a:pt x="92" y="104"/>
                  </a:cubicBezTo>
                  <a:cubicBezTo>
                    <a:pt x="79" y="109"/>
                    <a:pt x="66" y="114"/>
                    <a:pt x="54" y="119"/>
                  </a:cubicBezTo>
                  <a:cubicBezTo>
                    <a:pt x="46" y="122"/>
                    <a:pt x="39" y="126"/>
                    <a:pt x="31" y="130"/>
                  </a:cubicBezTo>
                  <a:cubicBezTo>
                    <a:pt x="30" y="130"/>
                    <a:pt x="28" y="131"/>
                    <a:pt x="27" y="132"/>
                  </a:cubicBezTo>
                  <a:cubicBezTo>
                    <a:pt x="29" y="130"/>
                    <a:pt x="30" y="129"/>
                    <a:pt x="32" y="128"/>
                  </a:cubicBezTo>
                  <a:cubicBezTo>
                    <a:pt x="36" y="126"/>
                    <a:pt x="40" y="124"/>
                    <a:pt x="43" y="122"/>
                  </a:cubicBezTo>
                  <a:cubicBezTo>
                    <a:pt x="59" y="114"/>
                    <a:pt x="74" y="106"/>
                    <a:pt x="89" y="99"/>
                  </a:cubicBezTo>
                  <a:cubicBezTo>
                    <a:pt x="106" y="92"/>
                    <a:pt x="124" y="85"/>
                    <a:pt x="141" y="77"/>
                  </a:cubicBezTo>
                  <a:cubicBezTo>
                    <a:pt x="141" y="77"/>
                    <a:pt x="141" y="77"/>
                    <a:pt x="142" y="76"/>
                  </a:cubicBezTo>
                  <a:cubicBezTo>
                    <a:pt x="142" y="76"/>
                    <a:pt x="143" y="76"/>
                    <a:pt x="143" y="76"/>
                  </a:cubicBezTo>
                  <a:cubicBezTo>
                    <a:pt x="143" y="77"/>
                    <a:pt x="144" y="78"/>
                    <a:pt x="144" y="80"/>
                  </a:cubicBezTo>
                  <a:close/>
                  <a:moveTo>
                    <a:pt x="104" y="92"/>
                  </a:moveTo>
                  <a:cubicBezTo>
                    <a:pt x="108" y="90"/>
                    <a:pt x="111" y="88"/>
                    <a:pt x="115" y="87"/>
                  </a:cubicBezTo>
                  <a:cubicBezTo>
                    <a:pt x="120" y="85"/>
                    <a:pt x="124" y="83"/>
                    <a:pt x="129" y="81"/>
                  </a:cubicBezTo>
                  <a:cubicBezTo>
                    <a:pt x="131" y="80"/>
                    <a:pt x="133" y="79"/>
                    <a:pt x="135" y="78"/>
                  </a:cubicBezTo>
                  <a:cubicBezTo>
                    <a:pt x="135" y="78"/>
                    <a:pt x="136" y="78"/>
                    <a:pt x="136" y="78"/>
                  </a:cubicBezTo>
                  <a:cubicBezTo>
                    <a:pt x="125" y="83"/>
                    <a:pt x="115" y="87"/>
                    <a:pt x="104" y="92"/>
                  </a:cubicBezTo>
                  <a:close/>
                  <a:moveTo>
                    <a:pt x="89" y="98"/>
                  </a:moveTo>
                  <a:cubicBezTo>
                    <a:pt x="89" y="98"/>
                    <a:pt x="88" y="98"/>
                    <a:pt x="88" y="99"/>
                  </a:cubicBezTo>
                  <a:cubicBezTo>
                    <a:pt x="72" y="105"/>
                    <a:pt x="55" y="112"/>
                    <a:pt x="40" y="119"/>
                  </a:cubicBezTo>
                  <a:cubicBezTo>
                    <a:pt x="35" y="121"/>
                    <a:pt x="31" y="123"/>
                    <a:pt x="26" y="125"/>
                  </a:cubicBezTo>
                  <a:cubicBezTo>
                    <a:pt x="25" y="125"/>
                    <a:pt x="23" y="126"/>
                    <a:pt x="22" y="127"/>
                  </a:cubicBezTo>
                  <a:cubicBezTo>
                    <a:pt x="24" y="126"/>
                    <a:pt x="26" y="125"/>
                    <a:pt x="27" y="124"/>
                  </a:cubicBezTo>
                  <a:cubicBezTo>
                    <a:pt x="35" y="120"/>
                    <a:pt x="43" y="115"/>
                    <a:pt x="51" y="111"/>
                  </a:cubicBezTo>
                  <a:cubicBezTo>
                    <a:pt x="67" y="102"/>
                    <a:pt x="85" y="94"/>
                    <a:pt x="102" y="87"/>
                  </a:cubicBezTo>
                  <a:cubicBezTo>
                    <a:pt x="110" y="84"/>
                    <a:pt x="117" y="81"/>
                    <a:pt x="125" y="78"/>
                  </a:cubicBezTo>
                  <a:cubicBezTo>
                    <a:pt x="129" y="76"/>
                    <a:pt x="132" y="75"/>
                    <a:pt x="136" y="72"/>
                  </a:cubicBezTo>
                  <a:cubicBezTo>
                    <a:pt x="136" y="72"/>
                    <a:pt x="137" y="72"/>
                    <a:pt x="137" y="72"/>
                  </a:cubicBezTo>
                  <a:cubicBezTo>
                    <a:pt x="139" y="71"/>
                    <a:pt x="141" y="70"/>
                    <a:pt x="142" y="69"/>
                  </a:cubicBezTo>
                  <a:cubicBezTo>
                    <a:pt x="142" y="69"/>
                    <a:pt x="142" y="69"/>
                    <a:pt x="142" y="69"/>
                  </a:cubicBezTo>
                  <a:cubicBezTo>
                    <a:pt x="143" y="71"/>
                    <a:pt x="143" y="73"/>
                    <a:pt x="143" y="75"/>
                  </a:cubicBezTo>
                  <a:cubicBezTo>
                    <a:pt x="125" y="81"/>
                    <a:pt x="107" y="90"/>
                    <a:pt x="89" y="98"/>
                  </a:cubicBezTo>
                  <a:close/>
                  <a:moveTo>
                    <a:pt x="142" y="68"/>
                  </a:moveTo>
                  <a:cubicBezTo>
                    <a:pt x="142" y="68"/>
                    <a:pt x="142" y="68"/>
                    <a:pt x="142" y="68"/>
                  </a:cubicBezTo>
                  <a:cubicBezTo>
                    <a:pt x="140" y="69"/>
                    <a:pt x="138" y="70"/>
                    <a:pt x="137" y="71"/>
                  </a:cubicBezTo>
                  <a:cubicBezTo>
                    <a:pt x="135" y="71"/>
                    <a:pt x="133" y="72"/>
                    <a:pt x="131" y="73"/>
                  </a:cubicBezTo>
                  <a:cubicBezTo>
                    <a:pt x="116" y="78"/>
                    <a:pt x="99" y="84"/>
                    <a:pt x="84" y="92"/>
                  </a:cubicBezTo>
                  <a:cubicBezTo>
                    <a:pt x="68" y="100"/>
                    <a:pt x="52" y="106"/>
                    <a:pt x="35" y="113"/>
                  </a:cubicBezTo>
                  <a:cubicBezTo>
                    <a:pt x="31" y="115"/>
                    <a:pt x="27" y="118"/>
                    <a:pt x="22" y="119"/>
                  </a:cubicBezTo>
                  <a:cubicBezTo>
                    <a:pt x="21" y="119"/>
                    <a:pt x="18" y="120"/>
                    <a:pt x="18" y="120"/>
                  </a:cubicBezTo>
                  <a:cubicBezTo>
                    <a:pt x="19" y="119"/>
                    <a:pt x="21" y="118"/>
                    <a:pt x="23" y="117"/>
                  </a:cubicBezTo>
                  <a:cubicBezTo>
                    <a:pt x="31" y="113"/>
                    <a:pt x="39" y="109"/>
                    <a:pt x="47" y="105"/>
                  </a:cubicBezTo>
                  <a:cubicBezTo>
                    <a:pt x="65" y="97"/>
                    <a:pt x="84" y="90"/>
                    <a:pt x="102" y="83"/>
                  </a:cubicBezTo>
                  <a:cubicBezTo>
                    <a:pt x="110" y="80"/>
                    <a:pt x="118" y="76"/>
                    <a:pt x="126" y="74"/>
                  </a:cubicBezTo>
                  <a:cubicBezTo>
                    <a:pt x="129" y="72"/>
                    <a:pt x="132" y="71"/>
                    <a:pt x="135" y="70"/>
                  </a:cubicBezTo>
                  <a:cubicBezTo>
                    <a:pt x="136" y="69"/>
                    <a:pt x="138" y="69"/>
                    <a:pt x="139" y="68"/>
                  </a:cubicBezTo>
                  <a:cubicBezTo>
                    <a:pt x="140" y="67"/>
                    <a:pt x="141" y="67"/>
                    <a:pt x="142" y="67"/>
                  </a:cubicBezTo>
                  <a:cubicBezTo>
                    <a:pt x="142" y="67"/>
                    <a:pt x="142" y="68"/>
                    <a:pt x="142" y="68"/>
                  </a:cubicBezTo>
                  <a:close/>
                  <a:moveTo>
                    <a:pt x="27" y="133"/>
                  </a:moveTo>
                  <a:cubicBezTo>
                    <a:pt x="27" y="133"/>
                    <a:pt x="27" y="133"/>
                    <a:pt x="27" y="133"/>
                  </a:cubicBezTo>
                  <a:cubicBezTo>
                    <a:pt x="36" y="129"/>
                    <a:pt x="45" y="124"/>
                    <a:pt x="54" y="120"/>
                  </a:cubicBezTo>
                  <a:cubicBezTo>
                    <a:pt x="61" y="117"/>
                    <a:pt x="68" y="114"/>
                    <a:pt x="75" y="111"/>
                  </a:cubicBezTo>
                  <a:cubicBezTo>
                    <a:pt x="68" y="115"/>
                    <a:pt x="61" y="118"/>
                    <a:pt x="54" y="122"/>
                  </a:cubicBezTo>
                  <a:cubicBezTo>
                    <a:pt x="46" y="126"/>
                    <a:pt x="37" y="130"/>
                    <a:pt x="30" y="136"/>
                  </a:cubicBezTo>
                  <a:cubicBezTo>
                    <a:pt x="29" y="135"/>
                    <a:pt x="28" y="134"/>
                    <a:pt x="27" y="133"/>
                  </a:cubicBezTo>
                  <a:close/>
                  <a:moveTo>
                    <a:pt x="42" y="145"/>
                  </a:moveTo>
                  <a:cubicBezTo>
                    <a:pt x="49" y="143"/>
                    <a:pt x="56" y="139"/>
                    <a:pt x="62" y="136"/>
                  </a:cubicBezTo>
                  <a:cubicBezTo>
                    <a:pt x="72" y="131"/>
                    <a:pt x="81" y="127"/>
                    <a:pt x="91" y="123"/>
                  </a:cubicBezTo>
                  <a:cubicBezTo>
                    <a:pt x="85" y="127"/>
                    <a:pt x="78" y="130"/>
                    <a:pt x="72" y="134"/>
                  </a:cubicBezTo>
                  <a:cubicBezTo>
                    <a:pt x="69" y="136"/>
                    <a:pt x="65" y="137"/>
                    <a:pt x="63" y="140"/>
                  </a:cubicBezTo>
                  <a:cubicBezTo>
                    <a:pt x="59" y="143"/>
                    <a:pt x="54" y="145"/>
                    <a:pt x="50" y="148"/>
                  </a:cubicBezTo>
                  <a:cubicBezTo>
                    <a:pt x="50" y="148"/>
                    <a:pt x="50" y="148"/>
                    <a:pt x="50" y="148"/>
                  </a:cubicBezTo>
                  <a:cubicBezTo>
                    <a:pt x="50" y="148"/>
                    <a:pt x="49" y="148"/>
                    <a:pt x="49" y="148"/>
                  </a:cubicBezTo>
                  <a:cubicBezTo>
                    <a:pt x="47" y="147"/>
                    <a:pt x="45" y="146"/>
                    <a:pt x="42" y="145"/>
                  </a:cubicBezTo>
                  <a:close/>
                  <a:moveTo>
                    <a:pt x="52" y="148"/>
                  </a:moveTo>
                  <a:cubicBezTo>
                    <a:pt x="61" y="145"/>
                    <a:pt x="69" y="140"/>
                    <a:pt x="78" y="136"/>
                  </a:cubicBezTo>
                  <a:cubicBezTo>
                    <a:pt x="85" y="133"/>
                    <a:pt x="93" y="130"/>
                    <a:pt x="100" y="127"/>
                  </a:cubicBezTo>
                  <a:cubicBezTo>
                    <a:pt x="94" y="130"/>
                    <a:pt x="89" y="133"/>
                    <a:pt x="83" y="137"/>
                  </a:cubicBezTo>
                  <a:cubicBezTo>
                    <a:pt x="80" y="139"/>
                    <a:pt x="77" y="141"/>
                    <a:pt x="74" y="143"/>
                  </a:cubicBezTo>
                  <a:cubicBezTo>
                    <a:pt x="72" y="144"/>
                    <a:pt x="70" y="145"/>
                    <a:pt x="68" y="146"/>
                  </a:cubicBezTo>
                  <a:cubicBezTo>
                    <a:pt x="63" y="148"/>
                    <a:pt x="57" y="148"/>
                    <a:pt x="52" y="148"/>
                  </a:cubicBezTo>
                  <a:close/>
                  <a:moveTo>
                    <a:pt x="139" y="116"/>
                  </a:moveTo>
                  <a:cubicBezTo>
                    <a:pt x="139" y="118"/>
                    <a:pt x="138" y="119"/>
                    <a:pt x="138" y="121"/>
                  </a:cubicBezTo>
                  <a:cubicBezTo>
                    <a:pt x="135" y="122"/>
                    <a:pt x="132" y="123"/>
                    <a:pt x="130" y="125"/>
                  </a:cubicBezTo>
                  <a:cubicBezTo>
                    <a:pt x="121" y="129"/>
                    <a:pt x="112" y="133"/>
                    <a:pt x="103" y="138"/>
                  </a:cubicBezTo>
                  <a:cubicBezTo>
                    <a:pt x="98" y="140"/>
                    <a:pt x="93" y="143"/>
                    <a:pt x="88" y="145"/>
                  </a:cubicBezTo>
                  <a:cubicBezTo>
                    <a:pt x="83" y="148"/>
                    <a:pt x="90" y="144"/>
                    <a:pt x="91" y="143"/>
                  </a:cubicBezTo>
                  <a:cubicBezTo>
                    <a:pt x="93" y="142"/>
                    <a:pt x="96" y="140"/>
                    <a:pt x="98" y="139"/>
                  </a:cubicBezTo>
                  <a:cubicBezTo>
                    <a:pt x="105" y="135"/>
                    <a:pt x="111" y="131"/>
                    <a:pt x="118" y="127"/>
                  </a:cubicBezTo>
                  <a:cubicBezTo>
                    <a:pt x="125" y="124"/>
                    <a:pt x="133" y="121"/>
                    <a:pt x="139" y="116"/>
                  </a:cubicBezTo>
                  <a:close/>
                  <a:moveTo>
                    <a:pt x="131" y="134"/>
                  </a:moveTo>
                  <a:cubicBezTo>
                    <a:pt x="131" y="134"/>
                    <a:pt x="131" y="134"/>
                    <a:pt x="130" y="134"/>
                  </a:cubicBezTo>
                  <a:cubicBezTo>
                    <a:pt x="125" y="137"/>
                    <a:pt x="119" y="140"/>
                    <a:pt x="114" y="144"/>
                  </a:cubicBezTo>
                  <a:cubicBezTo>
                    <a:pt x="111" y="146"/>
                    <a:pt x="109" y="147"/>
                    <a:pt x="106" y="149"/>
                  </a:cubicBezTo>
                  <a:cubicBezTo>
                    <a:pt x="104" y="149"/>
                    <a:pt x="102" y="150"/>
                    <a:pt x="101" y="151"/>
                  </a:cubicBezTo>
                  <a:cubicBezTo>
                    <a:pt x="101" y="151"/>
                    <a:pt x="101" y="151"/>
                    <a:pt x="101" y="151"/>
                  </a:cubicBezTo>
                  <a:cubicBezTo>
                    <a:pt x="100" y="151"/>
                    <a:pt x="100" y="151"/>
                    <a:pt x="100" y="151"/>
                  </a:cubicBezTo>
                  <a:cubicBezTo>
                    <a:pt x="101" y="150"/>
                    <a:pt x="104" y="148"/>
                    <a:pt x="105" y="148"/>
                  </a:cubicBezTo>
                  <a:cubicBezTo>
                    <a:pt x="115" y="141"/>
                    <a:pt x="125" y="136"/>
                    <a:pt x="135" y="128"/>
                  </a:cubicBezTo>
                  <a:cubicBezTo>
                    <a:pt x="133" y="130"/>
                    <a:pt x="132" y="132"/>
                    <a:pt x="131" y="134"/>
                  </a:cubicBezTo>
                  <a:close/>
                  <a:moveTo>
                    <a:pt x="93" y="150"/>
                  </a:moveTo>
                  <a:cubicBezTo>
                    <a:pt x="99" y="148"/>
                    <a:pt x="105" y="145"/>
                    <a:pt x="110" y="142"/>
                  </a:cubicBezTo>
                  <a:cubicBezTo>
                    <a:pt x="115" y="139"/>
                    <a:pt x="121" y="136"/>
                    <a:pt x="126" y="133"/>
                  </a:cubicBezTo>
                  <a:cubicBezTo>
                    <a:pt x="123" y="135"/>
                    <a:pt x="120" y="137"/>
                    <a:pt x="117" y="140"/>
                  </a:cubicBezTo>
                  <a:cubicBezTo>
                    <a:pt x="111" y="143"/>
                    <a:pt x="105" y="146"/>
                    <a:pt x="99" y="151"/>
                  </a:cubicBezTo>
                  <a:cubicBezTo>
                    <a:pt x="97" y="151"/>
                    <a:pt x="95" y="150"/>
                    <a:pt x="93" y="150"/>
                  </a:cubicBezTo>
                  <a:close/>
                  <a:moveTo>
                    <a:pt x="86" y="147"/>
                  </a:moveTo>
                  <a:cubicBezTo>
                    <a:pt x="98" y="141"/>
                    <a:pt x="111" y="135"/>
                    <a:pt x="124" y="129"/>
                  </a:cubicBezTo>
                  <a:cubicBezTo>
                    <a:pt x="122" y="130"/>
                    <a:pt x="119" y="132"/>
                    <a:pt x="117" y="133"/>
                  </a:cubicBezTo>
                  <a:cubicBezTo>
                    <a:pt x="109" y="138"/>
                    <a:pt x="100" y="144"/>
                    <a:pt x="91" y="149"/>
                  </a:cubicBezTo>
                  <a:cubicBezTo>
                    <a:pt x="89" y="149"/>
                    <a:pt x="88" y="148"/>
                    <a:pt x="86" y="147"/>
                  </a:cubicBezTo>
                  <a:close/>
                  <a:moveTo>
                    <a:pt x="134" y="127"/>
                  </a:moveTo>
                  <a:cubicBezTo>
                    <a:pt x="126" y="133"/>
                    <a:pt x="116" y="138"/>
                    <a:pt x="106" y="143"/>
                  </a:cubicBezTo>
                  <a:cubicBezTo>
                    <a:pt x="103" y="145"/>
                    <a:pt x="95" y="148"/>
                    <a:pt x="93" y="149"/>
                  </a:cubicBezTo>
                  <a:cubicBezTo>
                    <a:pt x="99" y="146"/>
                    <a:pt x="105" y="142"/>
                    <a:pt x="110" y="138"/>
                  </a:cubicBezTo>
                  <a:cubicBezTo>
                    <a:pt x="115" y="135"/>
                    <a:pt x="120" y="132"/>
                    <a:pt x="125" y="129"/>
                  </a:cubicBezTo>
                  <a:cubicBezTo>
                    <a:pt x="127" y="128"/>
                    <a:pt x="129" y="127"/>
                    <a:pt x="131" y="125"/>
                  </a:cubicBezTo>
                  <a:cubicBezTo>
                    <a:pt x="131" y="125"/>
                    <a:pt x="132" y="125"/>
                    <a:pt x="132" y="125"/>
                  </a:cubicBezTo>
                  <a:cubicBezTo>
                    <a:pt x="134" y="124"/>
                    <a:pt x="135" y="123"/>
                    <a:pt x="137" y="122"/>
                  </a:cubicBezTo>
                  <a:cubicBezTo>
                    <a:pt x="136" y="124"/>
                    <a:pt x="136" y="125"/>
                    <a:pt x="135" y="127"/>
                  </a:cubicBezTo>
                  <a:cubicBezTo>
                    <a:pt x="135" y="127"/>
                    <a:pt x="135" y="127"/>
                    <a:pt x="134" y="127"/>
                  </a:cubicBezTo>
                  <a:close/>
                  <a:moveTo>
                    <a:pt x="85" y="147"/>
                  </a:moveTo>
                  <a:cubicBezTo>
                    <a:pt x="83" y="146"/>
                    <a:pt x="81" y="145"/>
                    <a:pt x="80" y="145"/>
                  </a:cubicBezTo>
                  <a:cubicBezTo>
                    <a:pt x="88" y="142"/>
                    <a:pt x="95" y="138"/>
                    <a:pt x="103" y="135"/>
                  </a:cubicBezTo>
                  <a:cubicBezTo>
                    <a:pt x="96" y="138"/>
                    <a:pt x="90" y="143"/>
                    <a:pt x="85" y="147"/>
                  </a:cubicBezTo>
                  <a:close/>
                  <a:moveTo>
                    <a:pt x="103" y="151"/>
                  </a:moveTo>
                  <a:cubicBezTo>
                    <a:pt x="110" y="148"/>
                    <a:pt x="117" y="143"/>
                    <a:pt x="124" y="138"/>
                  </a:cubicBezTo>
                  <a:cubicBezTo>
                    <a:pt x="125" y="138"/>
                    <a:pt x="126" y="137"/>
                    <a:pt x="128" y="136"/>
                  </a:cubicBezTo>
                  <a:cubicBezTo>
                    <a:pt x="129" y="135"/>
                    <a:pt x="130" y="135"/>
                    <a:pt x="129" y="136"/>
                  </a:cubicBezTo>
                  <a:cubicBezTo>
                    <a:pt x="128" y="138"/>
                    <a:pt x="126" y="139"/>
                    <a:pt x="124" y="140"/>
                  </a:cubicBezTo>
                  <a:cubicBezTo>
                    <a:pt x="120" y="143"/>
                    <a:pt x="117" y="146"/>
                    <a:pt x="113" y="149"/>
                  </a:cubicBezTo>
                  <a:cubicBezTo>
                    <a:pt x="112" y="149"/>
                    <a:pt x="112" y="149"/>
                    <a:pt x="112" y="149"/>
                  </a:cubicBezTo>
                  <a:cubicBezTo>
                    <a:pt x="109" y="150"/>
                    <a:pt x="106" y="151"/>
                    <a:pt x="103" y="151"/>
                  </a:cubicBezTo>
                  <a:close/>
                  <a:moveTo>
                    <a:pt x="115" y="148"/>
                  </a:moveTo>
                  <a:cubicBezTo>
                    <a:pt x="118" y="146"/>
                    <a:pt x="121" y="144"/>
                    <a:pt x="124" y="142"/>
                  </a:cubicBezTo>
                  <a:cubicBezTo>
                    <a:pt x="123" y="143"/>
                    <a:pt x="122" y="144"/>
                    <a:pt x="121" y="145"/>
                  </a:cubicBezTo>
                  <a:cubicBezTo>
                    <a:pt x="119" y="146"/>
                    <a:pt x="117" y="147"/>
                    <a:pt x="115" y="148"/>
                  </a:cubicBezTo>
                  <a:close/>
                  <a:moveTo>
                    <a:pt x="140" y="115"/>
                  </a:moveTo>
                  <a:cubicBezTo>
                    <a:pt x="139" y="115"/>
                    <a:pt x="139" y="115"/>
                    <a:pt x="139" y="115"/>
                  </a:cubicBezTo>
                  <a:cubicBezTo>
                    <a:pt x="138" y="116"/>
                    <a:pt x="138" y="116"/>
                    <a:pt x="137" y="116"/>
                  </a:cubicBezTo>
                  <a:cubicBezTo>
                    <a:pt x="137" y="116"/>
                    <a:pt x="137" y="116"/>
                    <a:pt x="137" y="117"/>
                  </a:cubicBezTo>
                  <a:cubicBezTo>
                    <a:pt x="129" y="121"/>
                    <a:pt x="120" y="125"/>
                    <a:pt x="112" y="129"/>
                  </a:cubicBezTo>
                  <a:cubicBezTo>
                    <a:pt x="101" y="134"/>
                    <a:pt x="90" y="140"/>
                    <a:pt x="79" y="144"/>
                  </a:cubicBezTo>
                  <a:cubicBezTo>
                    <a:pt x="79" y="144"/>
                    <a:pt x="79" y="144"/>
                    <a:pt x="78" y="144"/>
                  </a:cubicBezTo>
                  <a:cubicBezTo>
                    <a:pt x="77" y="143"/>
                    <a:pt x="77" y="143"/>
                    <a:pt x="76" y="144"/>
                  </a:cubicBezTo>
                  <a:cubicBezTo>
                    <a:pt x="76" y="144"/>
                    <a:pt x="76" y="144"/>
                    <a:pt x="76" y="144"/>
                  </a:cubicBezTo>
                  <a:cubicBezTo>
                    <a:pt x="75" y="144"/>
                    <a:pt x="74" y="144"/>
                    <a:pt x="74" y="145"/>
                  </a:cubicBezTo>
                  <a:cubicBezTo>
                    <a:pt x="74" y="145"/>
                    <a:pt x="74" y="145"/>
                    <a:pt x="74" y="145"/>
                  </a:cubicBezTo>
                  <a:cubicBezTo>
                    <a:pt x="73" y="145"/>
                    <a:pt x="72" y="145"/>
                    <a:pt x="72" y="146"/>
                  </a:cubicBezTo>
                  <a:cubicBezTo>
                    <a:pt x="72" y="145"/>
                    <a:pt x="72" y="145"/>
                    <a:pt x="72" y="145"/>
                  </a:cubicBezTo>
                  <a:cubicBezTo>
                    <a:pt x="72" y="145"/>
                    <a:pt x="72" y="145"/>
                    <a:pt x="72" y="145"/>
                  </a:cubicBezTo>
                  <a:cubicBezTo>
                    <a:pt x="76" y="144"/>
                    <a:pt x="78" y="142"/>
                    <a:pt x="81" y="140"/>
                  </a:cubicBezTo>
                  <a:cubicBezTo>
                    <a:pt x="86" y="137"/>
                    <a:pt x="91" y="135"/>
                    <a:pt x="96" y="133"/>
                  </a:cubicBezTo>
                  <a:cubicBezTo>
                    <a:pt x="102" y="130"/>
                    <a:pt x="107" y="127"/>
                    <a:pt x="113" y="124"/>
                  </a:cubicBezTo>
                  <a:cubicBezTo>
                    <a:pt x="122" y="119"/>
                    <a:pt x="131" y="114"/>
                    <a:pt x="141" y="110"/>
                  </a:cubicBezTo>
                  <a:cubicBezTo>
                    <a:pt x="141" y="110"/>
                    <a:pt x="141" y="111"/>
                    <a:pt x="141" y="112"/>
                  </a:cubicBezTo>
                  <a:cubicBezTo>
                    <a:pt x="140" y="113"/>
                    <a:pt x="140" y="114"/>
                    <a:pt x="140" y="115"/>
                  </a:cubicBezTo>
                  <a:close/>
                  <a:moveTo>
                    <a:pt x="139" y="58"/>
                  </a:moveTo>
                  <a:cubicBezTo>
                    <a:pt x="128" y="64"/>
                    <a:pt x="117" y="68"/>
                    <a:pt x="105" y="72"/>
                  </a:cubicBezTo>
                  <a:cubicBezTo>
                    <a:pt x="102" y="73"/>
                    <a:pt x="99" y="75"/>
                    <a:pt x="96" y="76"/>
                  </a:cubicBezTo>
                  <a:cubicBezTo>
                    <a:pt x="92" y="77"/>
                    <a:pt x="89" y="78"/>
                    <a:pt x="85" y="80"/>
                  </a:cubicBezTo>
                  <a:cubicBezTo>
                    <a:pt x="69" y="86"/>
                    <a:pt x="53" y="93"/>
                    <a:pt x="37" y="100"/>
                  </a:cubicBezTo>
                  <a:cubicBezTo>
                    <a:pt x="30" y="103"/>
                    <a:pt x="21" y="106"/>
                    <a:pt x="15" y="110"/>
                  </a:cubicBezTo>
                  <a:cubicBezTo>
                    <a:pt x="23" y="105"/>
                    <a:pt x="31" y="101"/>
                    <a:pt x="40" y="98"/>
                  </a:cubicBezTo>
                  <a:cubicBezTo>
                    <a:pt x="49" y="95"/>
                    <a:pt x="57" y="89"/>
                    <a:pt x="66" y="86"/>
                  </a:cubicBezTo>
                  <a:cubicBezTo>
                    <a:pt x="75" y="82"/>
                    <a:pt x="84" y="78"/>
                    <a:pt x="94" y="74"/>
                  </a:cubicBezTo>
                  <a:cubicBezTo>
                    <a:pt x="103" y="70"/>
                    <a:pt x="112" y="66"/>
                    <a:pt x="121" y="62"/>
                  </a:cubicBezTo>
                  <a:cubicBezTo>
                    <a:pt x="122" y="61"/>
                    <a:pt x="123" y="60"/>
                    <a:pt x="124" y="60"/>
                  </a:cubicBezTo>
                  <a:cubicBezTo>
                    <a:pt x="129" y="58"/>
                    <a:pt x="133" y="56"/>
                    <a:pt x="137" y="53"/>
                  </a:cubicBezTo>
                  <a:cubicBezTo>
                    <a:pt x="138" y="55"/>
                    <a:pt x="138" y="57"/>
                    <a:pt x="139" y="58"/>
                  </a:cubicBezTo>
                  <a:close/>
                  <a:moveTo>
                    <a:pt x="131" y="44"/>
                  </a:moveTo>
                  <a:cubicBezTo>
                    <a:pt x="97" y="58"/>
                    <a:pt x="64" y="73"/>
                    <a:pt x="31" y="88"/>
                  </a:cubicBezTo>
                  <a:cubicBezTo>
                    <a:pt x="23" y="92"/>
                    <a:pt x="16" y="96"/>
                    <a:pt x="8" y="99"/>
                  </a:cubicBezTo>
                  <a:cubicBezTo>
                    <a:pt x="8" y="99"/>
                    <a:pt x="8" y="98"/>
                    <a:pt x="8" y="98"/>
                  </a:cubicBezTo>
                  <a:cubicBezTo>
                    <a:pt x="9" y="98"/>
                    <a:pt x="11" y="96"/>
                    <a:pt x="12" y="95"/>
                  </a:cubicBezTo>
                  <a:cubicBezTo>
                    <a:pt x="14" y="94"/>
                    <a:pt x="16" y="94"/>
                    <a:pt x="17" y="93"/>
                  </a:cubicBezTo>
                  <a:cubicBezTo>
                    <a:pt x="21" y="90"/>
                    <a:pt x="25" y="88"/>
                    <a:pt x="30" y="86"/>
                  </a:cubicBezTo>
                  <a:cubicBezTo>
                    <a:pt x="46" y="78"/>
                    <a:pt x="63" y="70"/>
                    <a:pt x="80" y="62"/>
                  </a:cubicBezTo>
                  <a:cubicBezTo>
                    <a:pt x="81" y="61"/>
                    <a:pt x="82" y="61"/>
                    <a:pt x="82" y="61"/>
                  </a:cubicBezTo>
                  <a:cubicBezTo>
                    <a:pt x="93" y="56"/>
                    <a:pt x="103" y="52"/>
                    <a:pt x="113" y="48"/>
                  </a:cubicBezTo>
                  <a:cubicBezTo>
                    <a:pt x="115" y="48"/>
                    <a:pt x="117" y="47"/>
                    <a:pt x="118" y="46"/>
                  </a:cubicBezTo>
                  <a:cubicBezTo>
                    <a:pt x="119" y="46"/>
                    <a:pt x="121" y="45"/>
                    <a:pt x="122" y="44"/>
                  </a:cubicBezTo>
                  <a:cubicBezTo>
                    <a:pt x="122" y="44"/>
                    <a:pt x="123" y="44"/>
                    <a:pt x="123" y="44"/>
                  </a:cubicBezTo>
                  <a:cubicBezTo>
                    <a:pt x="125" y="43"/>
                    <a:pt x="127" y="42"/>
                    <a:pt x="128" y="41"/>
                  </a:cubicBezTo>
                  <a:cubicBezTo>
                    <a:pt x="129" y="42"/>
                    <a:pt x="130" y="43"/>
                    <a:pt x="131" y="44"/>
                  </a:cubicBezTo>
                  <a:close/>
                  <a:moveTo>
                    <a:pt x="124" y="37"/>
                  </a:moveTo>
                  <a:cubicBezTo>
                    <a:pt x="120" y="39"/>
                    <a:pt x="116" y="41"/>
                    <a:pt x="111" y="43"/>
                  </a:cubicBezTo>
                  <a:cubicBezTo>
                    <a:pt x="110" y="43"/>
                    <a:pt x="109" y="44"/>
                    <a:pt x="107" y="44"/>
                  </a:cubicBezTo>
                  <a:cubicBezTo>
                    <a:pt x="101" y="47"/>
                    <a:pt x="94" y="49"/>
                    <a:pt x="87" y="52"/>
                  </a:cubicBezTo>
                  <a:cubicBezTo>
                    <a:pt x="73" y="58"/>
                    <a:pt x="59" y="64"/>
                    <a:pt x="45" y="70"/>
                  </a:cubicBezTo>
                  <a:cubicBezTo>
                    <a:pt x="39" y="72"/>
                    <a:pt x="33" y="74"/>
                    <a:pt x="27" y="77"/>
                  </a:cubicBezTo>
                  <a:cubicBezTo>
                    <a:pt x="21" y="81"/>
                    <a:pt x="15" y="85"/>
                    <a:pt x="9" y="87"/>
                  </a:cubicBezTo>
                  <a:cubicBezTo>
                    <a:pt x="4" y="89"/>
                    <a:pt x="12" y="86"/>
                    <a:pt x="13" y="85"/>
                  </a:cubicBezTo>
                  <a:cubicBezTo>
                    <a:pt x="16" y="83"/>
                    <a:pt x="18" y="81"/>
                    <a:pt x="21" y="80"/>
                  </a:cubicBezTo>
                  <a:cubicBezTo>
                    <a:pt x="28" y="76"/>
                    <a:pt x="35" y="72"/>
                    <a:pt x="41" y="68"/>
                  </a:cubicBezTo>
                  <a:cubicBezTo>
                    <a:pt x="54" y="61"/>
                    <a:pt x="68" y="55"/>
                    <a:pt x="81" y="49"/>
                  </a:cubicBezTo>
                  <a:cubicBezTo>
                    <a:pt x="88" y="46"/>
                    <a:pt x="95" y="43"/>
                    <a:pt x="102" y="40"/>
                  </a:cubicBezTo>
                  <a:cubicBezTo>
                    <a:pt x="108" y="38"/>
                    <a:pt x="113" y="36"/>
                    <a:pt x="118" y="33"/>
                  </a:cubicBezTo>
                  <a:cubicBezTo>
                    <a:pt x="119" y="34"/>
                    <a:pt x="120" y="34"/>
                    <a:pt x="120" y="35"/>
                  </a:cubicBezTo>
                  <a:cubicBezTo>
                    <a:pt x="122" y="36"/>
                    <a:pt x="123" y="37"/>
                    <a:pt x="124" y="37"/>
                  </a:cubicBezTo>
                  <a:close/>
                  <a:moveTo>
                    <a:pt x="89" y="24"/>
                  </a:moveTo>
                  <a:cubicBezTo>
                    <a:pt x="87" y="25"/>
                    <a:pt x="86" y="25"/>
                    <a:pt x="84" y="26"/>
                  </a:cubicBezTo>
                  <a:cubicBezTo>
                    <a:pt x="84" y="25"/>
                    <a:pt x="84" y="24"/>
                    <a:pt x="84" y="24"/>
                  </a:cubicBezTo>
                  <a:cubicBezTo>
                    <a:pt x="86" y="24"/>
                    <a:pt x="87" y="24"/>
                    <a:pt x="89" y="24"/>
                  </a:cubicBezTo>
                  <a:close/>
                  <a:moveTo>
                    <a:pt x="79" y="23"/>
                  </a:moveTo>
                  <a:cubicBezTo>
                    <a:pt x="79" y="24"/>
                    <a:pt x="79" y="24"/>
                    <a:pt x="79" y="24"/>
                  </a:cubicBezTo>
                  <a:cubicBezTo>
                    <a:pt x="58" y="33"/>
                    <a:pt x="36" y="45"/>
                    <a:pt x="16" y="57"/>
                  </a:cubicBezTo>
                  <a:cubicBezTo>
                    <a:pt x="16" y="57"/>
                    <a:pt x="14" y="58"/>
                    <a:pt x="13" y="59"/>
                  </a:cubicBezTo>
                  <a:cubicBezTo>
                    <a:pt x="13" y="59"/>
                    <a:pt x="13" y="59"/>
                    <a:pt x="13" y="59"/>
                  </a:cubicBezTo>
                  <a:cubicBezTo>
                    <a:pt x="13" y="58"/>
                    <a:pt x="14" y="58"/>
                    <a:pt x="14" y="58"/>
                  </a:cubicBezTo>
                  <a:cubicBezTo>
                    <a:pt x="17" y="56"/>
                    <a:pt x="19" y="54"/>
                    <a:pt x="22" y="53"/>
                  </a:cubicBezTo>
                  <a:cubicBezTo>
                    <a:pt x="27" y="49"/>
                    <a:pt x="33" y="46"/>
                    <a:pt x="38" y="43"/>
                  </a:cubicBezTo>
                  <a:cubicBezTo>
                    <a:pt x="50" y="36"/>
                    <a:pt x="63" y="30"/>
                    <a:pt x="75" y="24"/>
                  </a:cubicBezTo>
                  <a:cubicBezTo>
                    <a:pt x="76" y="23"/>
                    <a:pt x="78" y="23"/>
                    <a:pt x="79" y="23"/>
                  </a:cubicBezTo>
                  <a:close/>
                  <a:moveTo>
                    <a:pt x="46" y="29"/>
                  </a:moveTo>
                  <a:cubicBezTo>
                    <a:pt x="49" y="28"/>
                    <a:pt x="53" y="27"/>
                    <a:pt x="57" y="26"/>
                  </a:cubicBezTo>
                  <a:cubicBezTo>
                    <a:pt x="54" y="27"/>
                    <a:pt x="51" y="29"/>
                    <a:pt x="48" y="31"/>
                  </a:cubicBezTo>
                  <a:cubicBezTo>
                    <a:pt x="40" y="35"/>
                    <a:pt x="32" y="39"/>
                    <a:pt x="24" y="43"/>
                  </a:cubicBezTo>
                  <a:cubicBezTo>
                    <a:pt x="30" y="37"/>
                    <a:pt x="37" y="32"/>
                    <a:pt x="46" y="29"/>
                  </a:cubicBezTo>
                  <a:close/>
                  <a:moveTo>
                    <a:pt x="23" y="44"/>
                  </a:moveTo>
                  <a:cubicBezTo>
                    <a:pt x="23" y="44"/>
                    <a:pt x="23" y="44"/>
                    <a:pt x="24" y="44"/>
                  </a:cubicBezTo>
                  <a:cubicBezTo>
                    <a:pt x="32" y="40"/>
                    <a:pt x="40" y="36"/>
                    <a:pt x="48" y="31"/>
                  </a:cubicBezTo>
                  <a:cubicBezTo>
                    <a:pt x="52" y="29"/>
                    <a:pt x="56" y="27"/>
                    <a:pt x="60" y="26"/>
                  </a:cubicBezTo>
                  <a:cubicBezTo>
                    <a:pt x="61" y="25"/>
                    <a:pt x="62" y="25"/>
                    <a:pt x="63" y="25"/>
                  </a:cubicBezTo>
                  <a:cubicBezTo>
                    <a:pt x="63" y="25"/>
                    <a:pt x="63" y="25"/>
                    <a:pt x="63" y="25"/>
                  </a:cubicBezTo>
                  <a:cubicBezTo>
                    <a:pt x="61" y="26"/>
                    <a:pt x="59" y="27"/>
                    <a:pt x="57" y="28"/>
                  </a:cubicBezTo>
                  <a:cubicBezTo>
                    <a:pt x="44" y="34"/>
                    <a:pt x="32" y="40"/>
                    <a:pt x="20" y="48"/>
                  </a:cubicBezTo>
                  <a:cubicBezTo>
                    <a:pt x="21" y="46"/>
                    <a:pt x="22" y="45"/>
                    <a:pt x="23" y="44"/>
                  </a:cubicBezTo>
                  <a:close/>
                  <a:moveTo>
                    <a:pt x="9" y="102"/>
                  </a:moveTo>
                  <a:cubicBezTo>
                    <a:pt x="23" y="94"/>
                    <a:pt x="38" y="91"/>
                    <a:pt x="52" y="84"/>
                  </a:cubicBezTo>
                  <a:cubicBezTo>
                    <a:pt x="59" y="81"/>
                    <a:pt x="65" y="78"/>
                    <a:pt x="72" y="75"/>
                  </a:cubicBezTo>
                  <a:cubicBezTo>
                    <a:pt x="56" y="83"/>
                    <a:pt x="41" y="92"/>
                    <a:pt x="24" y="99"/>
                  </a:cubicBezTo>
                  <a:cubicBezTo>
                    <a:pt x="23" y="100"/>
                    <a:pt x="22" y="101"/>
                    <a:pt x="21" y="101"/>
                  </a:cubicBezTo>
                  <a:cubicBezTo>
                    <a:pt x="17" y="103"/>
                    <a:pt x="14" y="105"/>
                    <a:pt x="11" y="107"/>
                  </a:cubicBezTo>
                  <a:cubicBezTo>
                    <a:pt x="10" y="105"/>
                    <a:pt x="10" y="104"/>
                    <a:pt x="9" y="102"/>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270"/>
            <p:cNvSpPr>
              <a:spLocks noEditPoints="1"/>
            </p:cNvSpPr>
            <p:nvPr/>
          </p:nvSpPr>
          <p:spPr bwMode="auto">
            <a:xfrm>
              <a:off x="3426071" y="2910909"/>
              <a:ext cx="1089025" cy="768350"/>
            </a:xfrm>
            <a:custGeom>
              <a:avLst/>
              <a:gdLst>
                <a:gd name="T0" fmla="*/ 135 w 257"/>
                <a:gd name="T1" fmla="*/ 144 h 181"/>
                <a:gd name="T2" fmla="*/ 113 w 257"/>
                <a:gd name="T3" fmla="*/ 4 h 181"/>
                <a:gd name="T4" fmla="*/ 13 w 257"/>
                <a:gd name="T5" fmla="*/ 48 h 181"/>
                <a:gd name="T6" fmla="*/ 21 w 257"/>
                <a:gd name="T7" fmla="*/ 59 h 181"/>
                <a:gd name="T8" fmla="*/ 29 w 257"/>
                <a:gd name="T9" fmla="*/ 61 h 181"/>
                <a:gd name="T10" fmla="*/ 91 w 257"/>
                <a:gd name="T11" fmla="*/ 31 h 181"/>
                <a:gd name="T12" fmla="*/ 98 w 257"/>
                <a:gd name="T13" fmla="*/ 24 h 181"/>
                <a:gd name="T14" fmla="*/ 98 w 257"/>
                <a:gd name="T15" fmla="*/ 35 h 181"/>
                <a:gd name="T16" fmla="*/ 124 w 257"/>
                <a:gd name="T17" fmla="*/ 13 h 181"/>
                <a:gd name="T18" fmla="*/ 130 w 257"/>
                <a:gd name="T19" fmla="*/ 22 h 181"/>
                <a:gd name="T20" fmla="*/ 81 w 257"/>
                <a:gd name="T21" fmla="*/ 60 h 181"/>
                <a:gd name="T22" fmla="*/ 87 w 257"/>
                <a:gd name="T23" fmla="*/ 59 h 181"/>
                <a:gd name="T24" fmla="*/ 31 w 257"/>
                <a:gd name="T25" fmla="*/ 111 h 181"/>
                <a:gd name="T26" fmla="*/ 75 w 257"/>
                <a:gd name="T27" fmla="*/ 96 h 181"/>
                <a:gd name="T28" fmla="*/ 27 w 257"/>
                <a:gd name="T29" fmla="*/ 124 h 181"/>
                <a:gd name="T30" fmla="*/ 117 w 257"/>
                <a:gd name="T31" fmla="*/ 85 h 181"/>
                <a:gd name="T32" fmla="*/ 141 w 257"/>
                <a:gd name="T33" fmla="*/ 53 h 181"/>
                <a:gd name="T34" fmla="*/ 36 w 257"/>
                <a:gd name="T35" fmla="*/ 103 h 181"/>
                <a:gd name="T36" fmla="*/ 172 w 257"/>
                <a:gd name="T37" fmla="*/ 26 h 181"/>
                <a:gd name="T38" fmla="*/ 172 w 257"/>
                <a:gd name="T39" fmla="*/ 16 h 181"/>
                <a:gd name="T40" fmla="*/ 73 w 257"/>
                <a:gd name="T41" fmla="*/ 56 h 181"/>
                <a:gd name="T42" fmla="*/ 43 w 257"/>
                <a:gd name="T43" fmla="*/ 58 h 181"/>
                <a:gd name="T44" fmla="*/ 31 w 257"/>
                <a:gd name="T45" fmla="*/ 63 h 181"/>
                <a:gd name="T46" fmla="*/ 53 w 257"/>
                <a:gd name="T47" fmla="*/ 48 h 181"/>
                <a:gd name="T48" fmla="*/ 19 w 257"/>
                <a:gd name="T49" fmla="*/ 53 h 181"/>
                <a:gd name="T50" fmla="*/ 14 w 257"/>
                <a:gd name="T51" fmla="*/ 50 h 181"/>
                <a:gd name="T52" fmla="*/ 118 w 257"/>
                <a:gd name="T53" fmla="*/ 94 h 181"/>
                <a:gd name="T54" fmla="*/ 219 w 257"/>
                <a:gd name="T55" fmla="*/ 58 h 181"/>
                <a:gd name="T56" fmla="*/ 218 w 257"/>
                <a:gd name="T57" fmla="*/ 58 h 181"/>
                <a:gd name="T58" fmla="*/ 137 w 257"/>
                <a:gd name="T59" fmla="*/ 138 h 181"/>
                <a:gd name="T60" fmla="*/ 153 w 257"/>
                <a:gd name="T61" fmla="*/ 123 h 181"/>
                <a:gd name="T62" fmla="*/ 172 w 257"/>
                <a:gd name="T63" fmla="*/ 124 h 181"/>
                <a:gd name="T64" fmla="*/ 229 w 257"/>
                <a:gd name="T65" fmla="*/ 91 h 181"/>
                <a:gd name="T66" fmla="*/ 229 w 257"/>
                <a:gd name="T67" fmla="*/ 91 h 181"/>
                <a:gd name="T68" fmla="*/ 50 w 257"/>
                <a:gd name="T69" fmla="*/ 169 h 181"/>
                <a:gd name="T70" fmla="*/ 67 w 257"/>
                <a:gd name="T71" fmla="*/ 142 h 181"/>
                <a:gd name="T72" fmla="*/ 69 w 257"/>
                <a:gd name="T73" fmla="*/ 137 h 181"/>
                <a:gd name="T74" fmla="*/ 214 w 257"/>
                <a:gd name="T75" fmla="*/ 58 h 181"/>
                <a:gd name="T76" fmla="*/ 135 w 257"/>
                <a:gd name="T77" fmla="*/ 94 h 181"/>
                <a:gd name="T78" fmla="*/ 77 w 257"/>
                <a:gd name="T79" fmla="*/ 153 h 181"/>
                <a:gd name="T80" fmla="*/ 232 w 257"/>
                <a:gd name="T81" fmla="*/ 79 h 181"/>
                <a:gd name="T82" fmla="*/ 113 w 257"/>
                <a:gd name="T83" fmla="*/ 132 h 181"/>
                <a:gd name="T84" fmla="*/ 98 w 257"/>
                <a:gd name="T85" fmla="*/ 142 h 181"/>
                <a:gd name="T86" fmla="*/ 228 w 257"/>
                <a:gd name="T87" fmla="*/ 114 h 181"/>
                <a:gd name="T88" fmla="*/ 230 w 257"/>
                <a:gd name="T89" fmla="*/ 121 h 181"/>
                <a:gd name="T90" fmla="*/ 199 w 257"/>
                <a:gd name="T91" fmla="*/ 130 h 181"/>
                <a:gd name="T92" fmla="*/ 197 w 257"/>
                <a:gd name="T93" fmla="*/ 134 h 181"/>
                <a:gd name="T94" fmla="*/ 172 w 257"/>
                <a:gd name="T95" fmla="*/ 142 h 181"/>
                <a:gd name="T96" fmla="*/ 212 w 257"/>
                <a:gd name="T97" fmla="*/ 132 h 181"/>
                <a:gd name="T98" fmla="*/ 149 w 257"/>
                <a:gd name="T99" fmla="*/ 103 h 181"/>
                <a:gd name="T100" fmla="*/ 185 w 257"/>
                <a:gd name="T101" fmla="*/ 81 h 181"/>
                <a:gd name="T102" fmla="*/ 121 w 257"/>
                <a:gd name="T103" fmla="*/ 85 h 181"/>
                <a:gd name="T104" fmla="*/ 110 w 257"/>
                <a:gd name="T105" fmla="*/ 81 h 181"/>
                <a:gd name="T106" fmla="*/ 205 w 257"/>
                <a:gd name="T107" fmla="*/ 27 h 181"/>
                <a:gd name="T108" fmla="*/ 182 w 257"/>
                <a:gd name="T109" fmla="*/ 32 h 181"/>
                <a:gd name="T110" fmla="*/ 63 w 257"/>
                <a:gd name="T111" fmla="*/ 63 h 181"/>
                <a:gd name="T112" fmla="*/ 100 w 257"/>
                <a:gd name="T113" fmla="*/ 19 h 181"/>
                <a:gd name="T114" fmla="*/ 56 w 257"/>
                <a:gd name="T115" fmla="*/ 31 h 181"/>
                <a:gd name="T116" fmla="*/ 31 w 257"/>
                <a:gd name="T117" fmla="*/ 4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81">
                  <a:moveTo>
                    <a:pt x="17" y="62"/>
                  </a:moveTo>
                  <a:cubicBezTo>
                    <a:pt x="8" y="65"/>
                    <a:pt x="0" y="73"/>
                    <a:pt x="0" y="84"/>
                  </a:cubicBezTo>
                  <a:cubicBezTo>
                    <a:pt x="0" y="97"/>
                    <a:pt x="13" y="104"/>
                    <a:pt x="25" y="106"/>
                  </a:cubicBezTo>
                  <a:cubicBezTo>
                    <a:pt x="16" y="114"/>
                    <a:pt x="11" y="124"/>
                    <a:pt x="21" y="134"/>
                  </a:cubicBezTo>
                  <a:cubicBezTo>
                    <a:pt x="31" y="144"/>
                    <a:pt x="49" y="144"/>
                    <a:pt x="62" y="140"/>
                  </a:cubicBezTo>
                  <a:cubicBezTo>
                    <a:pt x="58" y="155"/>
                    <a:pt x="44" y="166"/>
                    <a:pt x="32" y="176"/>
                  </a:cubicBezTo>
                  <a:cubicBezTo>
                    <a:pt x="31" y="177"/>
                    <a:pt x="31" y="179"/>
                    <a:pt x="32" y="179"/>
                  </a:cubicBezTo>
                  <a:cubicBezTo>
                    <a:pt x="33" y="181"/>
                    <a:pt x="34" y="181"/>
                    <a:pt x="35" y="181"/>
                  </a:cubicBezTo>
                  <a:cubicBezTo>
                    <a:pt x="58" y="172"/>
                    <a:pt x="78" y="164"/>
                    <a:pt x="94" y="145"/>
                  </a:cubicBezTo>
                  <a:cubicBezTo>
                    <a:pt x="103" y="163"/>
                    <a:pt x="124" y="159"/>
                    <a:pt x="135" y="144"/>
                  </a:cubicBezTo>
                  <a:cubicBezTo>
                    <a:pt x="140" y="151"/>
                    <a:pt x="147" y="157"/>
                    <a:pt x="156" y="158"/>
                  </a:cubicBezTo>
                  <a:cubicBezTo>
                    <a:pt x="164" y="159"/>
                    <a:pt x="173" y="150"/>
                    <a:pt x="178" y="143"/>
                  </a:cubicBezTo>
                  <a:cubicBezTo>
                    <a:pt x="187" y="150"/>
                    <a:pt x="205" y="148"/>
                    <a:pt x="207" y="137"/>
                  </a:cubicBezTo>
                  <a:cubicBezTo>
                    <a:pt x="228" y="149"/>
                    <a:pt x="257" y="109"/>
                    <a:pt x="235" y="93"/>
                  </a:cubicBezTo>
                  <a:cubicBezTo>
                    <a:pt x="245" y="87"/>
                    <a:pt x="251" y="77"/>
                    <a:pt x="246" y="66"/>
                  </a:cubicBezTo>
                  <a:cubicBezTo>
                    <a:pt x="241" y="56"/>
                    <a:pt x="231" y="51"/>
                    <a:pt x="221" y="52"/>
                  </a:cubicBezTo>
                  <a:cubicBezTo>
                    <a:pt x="224" y="43"/>
                    <a:pt x="221" y="32"/>
                    <a:pt x="214" y="25"/>
                  </a:cubicBezTo>
                  <a:cubicBezTo>
                    <a:pt x="205" y="15"/>
                    <a:pt x="192" y="19"/>
                    <a:pt x="182" y="26"/>
                  </a:cubicBezTo>
                  <a:cubicBezTo>
                    <a:pt x="181" y="0"/>
                    <a:pt x="148" y="0"/>
                    <a:pt x="135" y="19"/>
                  </a:cubicBezTo>
                  <a:cubicBezTo>
                    <a:pt x="131" y="10"/>
                    <a:pt x="123" y="2"/>
                    <a:pt x="113" y="4"/>
                  </a:cubicBezTo>
                  <a:cubicBezTo>
                    <a:pt x="103" y="5"/>
                    <a:pt x="96" y="13"/>
                    <a:pt x="93" y="23"/>
                  </a:cubicBezTo>
                  <a:cubicBezTo>
                    <a:pt x="87" y="14"/>
                    <a:pt x="77" y="10"/>
                    <a:pt x="66" y="13"/>
                  </a:cubicBezTo>
                  <a:cubicBezTo>
                    <a:pt x="52" y="18"/>
                    <a:pt x="49" y="30"/>
                    <a:pt x="48" y="42"/>
                  </a:cubicBezTo>
                  <a:cubicBezTo>
                    <a:pt x="39" y="30"/>
                    <a:pt x="24" y="23"/>
                    <a:pt x="12" y="35"/>
                  </a:cubicBezTo>
                  <a:cubicBezTo>
                    <a:pt x="2" y="44"/>
                    <a:pt x="8" y="56"/>
                    <a:pt x="17" y="62"/>
                  </a:cubicBezTo>
                  <a:close/>
                  <a:moveTo>
                    <a:pt x="13" y="45"/>
                  </a:moveTo>
                  <a:cubicBezTo>
                    <a:pt x="13" y="45"/>
                    <a:pt x="13" y="45"/>
                    <a:pt x="13" y="45"/>
                  </a:cubicBezTo>
                  <a:cubicBezTo>
                    <a:pt x="16" y="42"/>
                    <a:pt x="20" y="40"/>
                    <a:pt x="23" y="37"/>
                  </a:cubicBezTo>
                  <a:cubicBezTo>
                    <a:pt x="25" y="36"/>
                    <a:pt x="30" y="31"/>
                    <a:pt x="23" y="38"/>
                  </a:cubicBezTo>
                  <a:cubicBezTo>
                    <a:pt x="20" y="42"/>
                    <a:pt x="16" y="44"/>
                    <a:pt x="13" y="48"/>
                  </a:cubicBezTo>
                  <a:cubicBezTo>
                    <a:pt x="13" y="47"/>
                    <a:pt x="13" y="46"/>
                    <a:pt x="13" y="45"/>
                  </a:cubicBezTo>
                  <a:close/>
                  <a:moveTo>
                    <a:pt x="33" y="36"/>
                  </a:moveTo>
                  <a:cubicBezTo>
                    <a:pt x="30" y="37"/>
                    <a:pt x="27" y="39"/>
                    <a:pt x="25" y="41"/>
                  </a:cubicBezTo>
                  <a:cubicBezTo>
                    <a:pt x="22" y="43"/>
                    <a:pt x="16" y="46"/>
                    <a:pt x="13" y="49"/>
                  </a:cubicBezTo>
                  <a:cubicBezTo>
                    <a:pt x="13" y="49"/>
                    <a:pt x="13" y="49"/>
                    <a:pt x="13" y="49"/>
                  </a:cubicBezTo>
                  <a:cubicBezTo>
                    <a:pt x="18" y="43"/>
                    <a:pt x="24" y="40"/>
                    <a:pt x="28" y="34"/>
                  </a:cubicBezTo>
                  <a:cubicBezTo>
                    <a:pt x="30" y="34"/>
                    <a:pt x="32" y="35"/>
                    <a:pt x="33" y="36"/>
                  </a:cubicBezTo>
                  <a:close/>
                  <a:moveTo>
                    <a:pt x="43" y="48"/>
                  </a:moveTo>
                  <a:cubicBezTo>
                    <a:pt x="38" y="53"/>
                    <a:pt x="32" y="56"/>
                    <a:pt x="27" y="61"/>
                  </a:cubicBezTo>
                  <a:cubicBezTo>
                    <a:pt x="25" y="61"/>
                    <a:pt x="23" y="60"/>
                    <a:pt x="21" y="59"/>
                  </a:cubicBezTo>
                  <a:cubicBezTo>
                    <a:pt x="25" y="57"/>
                    <a:pt x="29" y="55"/>
                    <a:pt x="32" y="53"/>
                  </a:cubicBezTo>
                  <a:cubicBezTo>
                    <a:pt x="34" y="52"/>
                    <a:pt x="36" y="51"/>
                    <a:pt x="37" y="50"/>
                  </a:cubicBezTo>
                  <a:cubicBezTo>
                    <a:pt x="37" y="51"/>
                    <a:pt x="45" y="45"/>
                    <a:pt x="43" y="48"/>
                  </a:cubicBezTo>
                  <a:close/>
                  <a:moveTo>
                    <a:pt x="47" y="52"/>
                  </a:moveTo>
                  <a:cubicBezTo>
                    <a:pt x="44" y="53"/>
                    <a:pt x="42" y="54"/>
                    <a:pt x="39" y="56"/>
                  </a:cubicBezTo>
                  <a:cubicBezTo>
                    <a:pt x="37" y="57"/>
                    <a:pt x="35" y="59"/>
                    <a:pt x="33" y="60"/>
                  </a:cubicBezTo>
                  <a:cubicBezTo>
                    <a:pt x="33" y="60"/>
                    <a:pt x="31" y="61"/>
                    <a:pt x="30" y="62"/>
                  </a:cubicBezTo>
                  <a:cubicBezTo>
                    <a:pt x="30" y="62"/>
                    <a:pt x="30" y="62"/>
                    <a:pt x="30" y="62"/>
                  </a:cubicBezTo>
                  <a:cubicBezTo>
                    <a:pt x="29" y="62"/>
                    <a:pt x="29" y="62"/>
                    <a:pt x="29" y="62"/>
                  </a:cubicBezTo>
                  <a:cubicBezTo>
                    <a:pt x="29" y="62"/>
                    <a:pt x="29" y="61"/>
                    <a:pt x="29" y="61"/>
                  </a:cubicBezTo>
                  <a:cubicBezTo>
                    <a:pt x="34" y="56"/>
                    <a:pt x="41" y="53"/>
                    <a:pt x="45" y="47"/>
                  </a:cubicBezTo>
                  <a:cubicBezTo>
                    <a:pt x="46" y="49"/>
                    <a:pt x="47" y="50"/>
                    <a:pt x="47" y="52"/>
                  </a:cubicBezTo>
                  <a:close/>
                  <a:moveTo>
                    <a:pt x="54" y="34"/>
                  </a:moveTo>
                  <a:cubicBezTo>
                    <a:pt x="59" y="32"/>
                    <a:pt x="63" y="30"/>
                    <a:pt x="67" y="27"/>
                  </a:cubicBezTo>
                  <a:cubicBezTo>
                    <a:pt x="70" y="25"/>
                    <a:pt x="73" y="24"/>
                    <a:pt x="77" y="23"/>
                  </a:cubicBezTo>
                  <a:cubicBezTo>
                    <a:pt x="75" y="23"/>
                    <a:pt x="71" y="27"/>
                    <a:pt x="68" y="29"/>
                  </a:cubicBezTo>
                  <a:cubicBezTo>
                    <a:pt x="63" y="32"/>
                    <a:pt x="58" y="36"/>
                    <a:pt x="54" y="41"/>
                  </a:cubicBezTo>
                  <a:cubicBezTo>
                    <a:pt x="54" y="38"/>
                    <a:pt x="54" y="36"/>
                    <a:pt x="54" y="34"/>
                  </a:cubicBezTo>
                  <a:close/>
                  <a:moveTo>
                    <a:pt x="89" y="28"/>
                  </a:moveTo>
                  <a:cubicBezTo>
                    <a:pt x="90" y="29"/>
                    <a:pt x="90" y="30"/>
                    <a:pt x="91" y="31"/>
                  </a:cubicBezTo>
                  <a:cubicBezTo>
                    <a:pt x="85" y="35"/>
                    <a:pt x="77" y="38"/>
                    <a:pt x="70" y="42"/>
                  </a:cubicBezTo>
                  <a:cubicBezTo>
                    <a:pt x="64" y="45"/>
                    <a:pt x="59" y="48"/>
                    <a:pt x="53" y="51"/>
                  </a:cubicBezTo>
                  <a:cubicBezTo>
                    <a:pt x="53" y="51"/>
                    <a:pt x="53" y="51"/>
                    <a:pt x="53" y="51"/>
                  </a:cubicBezTo>
                  <a:cubicBezTo>
                    <a:pt x="59" y="47"/>
                    <a:pt x="65" y="43"/>
                    <a:pt x="70" y="39"/>
                  </a:cubicBezTo>
                  <a:cubicBezTo>
                    <a:pt x="74" y="37"/>
                    <a:pt x="78" y="34"/>
                    <a:pt x="82" y="32"/>
                  </a:cubicBezTo>
                  <a:cubicBezTo>
                    <a:pt x="82" y="31"/>
                    <a:pt x="83" y="31"/>
                    <a:pt x="84" y="30"/>
                  </a:cubicBezTo>
                  <a:cubicBezTo>
                    <a:pt x="86" y="29"/>
                    <a:pt x="88" y="28"/>
                    <a:pt x="89" y="28"/>
                  </a:cubicBezTo>
                  <a:close/>
                  <a:moveTo>
                    <a:pt x="123" y="12"/>
                  </a:moveTo>
                  <a:cubicBezTo>
                    <a:pt x="122" y="12"/>
                    <a:pt x="122" y="12"/>
                    <a:pt x="122" y="12"/>
                  </a:cubicBezTo>
                  <a:cubicBezTo>
                    <a:pt x="114" y="16"/>
                    <a:pt x="107" y="21"/>
                    <a:pt x="98" y="24"/>
                  </a:cubicBezTo>
                  <a:cubicBezTo>
                    <a:pt x="98" y="23"/>
                    <a:pt x="99" y="23"/>
                    <a:pt x="99" y="22"/>
                  </a:cubicBezTo>
                  <a:cubicBezTo>
                    <a:pt x="101" y="20"/>
                    <a:pt x="104" y="18"/>
                    <a:pt x="107" y="17"/>
                  </a:cubicBezTo>
                  <a:cubicBezTo>
                    <a:pt x="110" y="14"/>
                    <a:pt x="114" y="12"/>
                    <a:pt x="118" y="9"/>
                  </a:cubicBezTo>
                  <a:cubicBezTo>
                    <a:pt x="120" y="10"/>
                    <a:pt x="121" y="11"/>
                    <a:pt x="123" y="12"/>
                  </a:cubicBezTo>
                  <a:close/>
                  <a:moveTo>
                    <a:pt x="127" y="16"/>
                  </a:moveTo>
                  <a:cubicBezTo>
                    <a:pt x="107" y="27"/>
                    <a:pt x="88" y="40"/>
                    <a:pt x="68" y="51"/>
                  </a:cubicBezTo>
                  <a:cubicBezTo>
                    <a:pt x="48" y="63"/>
                    <a:pt x="27" y="73"/>
                    <a:pt x="8" y="86"/>
                  </a:cubicBezTo>
                  <a:cubicBezTo>
                    <a:pt x="7" y="87"/>
                    <a:pt x="8" y="88"/>
                    <a:pt x="9" y="87"/>
                  </a:cubicBezTo>
                  <a:cubicBezTo>
                    <a:pt x="28" y="74"/>
                    <a:pt x="49" y="64"/>
                    <a:pt x="69" y="53"/>
                  </a:cubicBezTo>
                  <a:cubicBezTo>
                    <a:pt x="78" y="47"/>
                    <a:pt x="88" y="41"/>
                    <a:pt x="98" y="35"/>
                  </a:cubicBezTo>
                  <a:cubicBezTo>
                    <a:pt x="107" y="30"/>
                    <a:pt x="118" y="24"/>
                    <a:pt x="125" y="18"/>
                  </a:cubicBezTo>
                  <a:cubicBezTo>
                    <a:pt x="117" y="25"/>
                    <a:pt x="107" y="30"/>
                    <a:pt x="98" y="36"/>
                  </a:cubicBezTo>
                  <a:cubicBezTo>
                    <a:pt x="87" y="42"/>
                    <a:pt x="77" y="49"/>
                    <a:pt x="66" y="55"/>
                  </a:cubicBezTo>
                  <a:cubicBezTo>
                    <a:pt x="55" y="62"/>
                    <a:pt x="44" y="68"/>
                    <a:pt x="34" y="75"/>
                  </a:cubicBezTo>
                  <a:cubicBezTo>
                    <a:pt x="25" y="80"/>
                    <a:pt x="16" y="85"/>
                    <a:pt x="9" y="91"/>
                  </a:cubicBezTo>
                  <a:cubicBezTo>
                    <a:pt x="8" y="90"/>
                    <a:pt x="7" y="89"/>
                    <a:pt x="7" y="87"/>
                  </a:cubicBezTo>
                  <a:cubicBezTo>
                    <a:pt x="7" y="87"/>
                    <a:pt x="7" y="87"/>
                    <a:pt x="7" y="87"/>
                  </a:cubicBezTo>
                  <a:cubicBezTo>
                    <a:pt x="24" y="72"/>
                    <a:pt x="46" y="63"/>
                    <a:pt x="66" y="51"/>
                  </a:cubicBezTo>
                  <a:cubicBezTo>
                    <a:pt x="77" y="44"/>
                    <a:pt x="87" y="37"/>
                    <a:pt x="98" y="30"/>
                  </a:cubicBezTo>
                  <a:cubicBezTo>
                    <a:pt x="107" y="25"/>
                    <a:pt x="116" y="20"/>
                    <a:pt x="124" y="13"/>
                  </a:cubicBezTo>
                  <a:cubicBezTo>
                    <a:pt x="125" y="14"/>
                    <a:pt x="126" y="15"/>
                    <a:pt x="127" y="16"/>
                  </a:cubicBezTo>
                  <a:close/>
                  <a:moveTo>
                    <a:pt x="130" y="22"/>
                  </a:moveTo>
                  <a:cubicBezTo>
                    <a:pt x="121" y="26"/>
                    <a:pt x="113" y="32"/>
                    <a:pt x="105" y="37"/>
                  </a:cubicBezTo>
                  <a:cubicBezTo>
                    <a:pt x="94" y="43"/>
                    <a:pt x="83" y="49"/>
                    <a:pt x="72" y="55"/>
                  </a:cubicBezTo>
                  <a:cubicBezTo>
                    <a:pt x="62" y="61"/>
                    <a:pt x="51" y="66"/>
                    <a:pt x="41" y="72"/>
                  </a:cubicBezTo>
                  <a:cubicBezTo>
                    <a:pt x="36" y="75"/>
                    <a:pt x="31" y="78"/>
                    <a:pt x="26" y="81"/>
                  </a:cubicBezTo>
                  <a:cubicBezTo>
                    <a:pt x="25" y="81"/>
                    <a:pt x="25" y="81"/>
                    <a:pt x="24" y="82"/>
                  </a:cubicBezTo>
                  <a:cubicBezTo>
                    <a:pt x="40" y="71"/>
                    <a:pt x="57" y="63"/>
                    <a:pt x="73" y="53"/>
                  </a:cubicBezTo>
                  <a:cubicBezTo>
                    <a:pt x="91" y="42"/>
                    <a:pt x="111" y="32"/>
                    <a:pt x="127" y="17"/>
                  </a:cubicBezTo>
                  <a:cubicBezTo>
                    <a:pt x="128" y="19"/>
                    <a:pt x="129" y="20"/>
                    <a:pt x="130" y="22"/>
                  </a:cubicBezTo>
                  <a:close/>
                  <a:moveTo>
                    <a:pt x="154" y="16"/>
                  </a:moveTo>
                  <a:cubicBezTo>
                    <a:pt x="155" y="15"/>
                    <a:pt x="164" y="10"/>
                    <a:pt x="161" y="12"/>
                  </a:cubicBezTo>
                  <a:cubicBezTo>
                    <a:pt x="158" y="14"/>
                    <a:pt x="155" y="16"/>
                    <a:pt x="152" y="18"/>
                  </a:cubicBezTo>
                  <a:cubicBezTo>
                    <a:pt x="145" y="22"/>
                    <a:pt x="138" y="27"/>
                    <a:pt x="131" y="31"/>
                  </a:cubicBezTo>
                  <a:cubicBezTo>
                    <a:pt x="119" y="40"/>
                    <a:pt x="105" y="47"/>
                    <a:pt x="92" y="55"/>
                  </a:cubicBezTo>
                  <a:cubicBezTo>
                    <a:pt x="79" y="62"/>
                    <a:pt x="66" y="69"/>
                    <a:pt x="53" y="77"/>
                  </a:cubicBezTo>
                  <a:cubicBezTo>
                    <a:pt x="41" y="84"/>
                    <a:pt x="30" y="92"/>
                    <a:pt x="18" y="99"/>
                  </a:cubicBezTo>
                  <a:cubicBezTo>
                    <a:pt x="17" y="98"/>
                    <a:pt x="15" y="97"/>
                    <a:pt x="14" y="97"/>
                  </a:cubicBezTo>
                  <a:cubicBezTo>
                    <a:pt x="24" y="94"/>
                    <a:pt x="33" y="86"/>
                    <a:pt x="42" y="81"/>
                  </a:cubicBezTo>
                  <a:cubicBezTo>
                    <a:pt x="55" y="74"/>
                    <a:pt x="68" y="67"/>
                    <a:pt x="81" y="60"/>
                  </a:cubicBezTo>
                  <a:cubicBezTo>
                    <a:pt x="94" y="53"/>
                    <a:pt x="107" y="46"/>
                    <a:pt x="120" y="38"/>
                  </a:cubicBezTo>
                  <a:cubicBezTo>
                    <a:pt x="131" y="31"/>
                    <a:pt x="142" y="22"/>
                    <a:pt x="154" y="16"/>
                  </a:cubicBezTo>
                  <a:close/>
                  <a:moveTo>
                    <a:pt x="171" y="15"/>
                  </a:moveTo>
                  <a:cubicBezTo>
                    <a:pt x="153" y="25"/>
                    <a:pt x="137" y="37"/>
                    <a:pt x="119" y="47"/>
                  </a:cubicBezTo>
                  <a:cubicBezTo>
                    <a:pt x="116" y="49"/>
                    <a:pt x="112" y="51"/>
                    <a:pt x="109" y="53"/>
                  </a:cubicBezTo>
                  <a:cubicBezTo>
                    <a:pt x="107" y="54"/>
                    <a:pt x="105" y="55"/>
                    <a:pt x="102" y="56"/>
                  </a:cubicBezTo>
                  <a:cubicBezTo>
                    <a:pt x="78" y="68"/>
                    <a:pt x="54" y="81"/>
                    <a:pt x="30" y="93"/>
                  </a:cubicBezTo>
                  <a:cubicBezTo>
                    <a:pt x="30" y="93"/>
                    <a:pt x="31" y="93"/>
                    <a:pt x="31" y="92"/>
                  </a:cubicBezTo>
                  <a:cubicBezTo>
                    <a:pt x="37" y="89"/>
                    <a:pt x="42" y="85"/>
                    <a:pt x="48" y="81"/>
                  </a:cubicBezTo>
                  <a:cubicBezTo>
                    <a:pt x="61" y="73"/>
                    <a:pt x="74" y="66"/>
                    <a:pt x="87" y="59"/>
                  </a:cubicBezTo>
                  <a:cubicBezTo>
                    <a:pt x="113" y="44"/>
                    <a:pt x="139" y="28"/>
                    <a:pt x="164" y="11"/>
                  </a:cubicBezTo>
                  <a:cubicBezTo>
                    <a:pt x="167" y="12"/>
                    <a:pt x="169" y="13"/>
                    <a:pt x="171" y="15"/>
                  </a:cubicBezTo>
                  <a:close/>
                  <a:moveTo>
                    <a:pt x="177" y="29"/>
                  </a:moveTo>
                  <a:cubicBezTo>
                    <a:pt x="177" y="30"/>
                    <a:pt x="177" y="31"/>
                    <a:pt x="177" y="31"/>
                  </a:cubicBezTo>
                  <a:cubicBezTo>
                    <a:pt x="176" y="32"/>
                    <a:pt x="175" y="33"/>
                    <a:pt x="174" y="34"/>
                  </a:cubicBezTo>
                  <a:cubicBezTo>
                    <a:pt x="173" y="34"/>
                    <a:pt x="173" y="34"/>
                    <a:pt x="173" y="34"/>
                  </a:cubicBezTo>
                  <a:cubicBezTo>
                    <a:pt x="168" y="37"/>
                    <a:pt x="162" y="40"/>
                    <a:pt x="157" y="42"/>
                  </a:cubicBezTo>
                  <a:cubicBezTo>
                    <a:pt x="144" y="49"/>
                    <a:pt x="132" y="57"/>
                    <a:pt x="119" y="63"/>
                  </a:cubicBezTo>
                  <a:cubicBezTo>
                    <a:pt x="94" y="76"/>
                    <a:pt x="68" y="88"/>
                    <a:pt x="44" y="102"/>
                  </a:cubicBezTo>
                  <a:cubicBezTo>
                    <a:pt x="39" y="105"/>
                    <a:pt x="35" y="108"/>
                    <a:pt x="31" y="111"/>
                  </a:cubicBezTo>
                  <a:cubicBezTo>
                    <a:pt x="29" y="113"/>
                    <a:pt x="27" y="114"/>
                    <a:pt x="25" y="116"/>
                  </a:cubicBezTo>
                  <a:cubicBezTo>
                    <a:pt x="28" y="113"/>
                    <a:pt x="31" y="110"/>
                    <a:pt x="34" y="107"/>
                  </a:cubicBezTo>
                  <a:cubicBezTo>
                    <a:pt x="35" y="107"/>
                    <a:pt x="35" y="107"/>
                    <a:pt x="35" y="107"/>
                  </a:cubicBezTo>
                  <a:cubicBezTo>
                    <a:pt x="36" y="106"/>
                    <a:pt x="36" y="106"/>
                    <a:pt x="36" y="105"/>
                  </a:cubicBezTo>
                  <a:cubicBezTo>
                    <a:pt x="42" y="101"/>
                    <a:pt x="49" y="96"/>
                    <a:pt x="55" y="92"/>
                  </a:cubicBezTo>
                  <a:cubicBezTo>
                    <a:pt x="73" y="81"/>
                    <a:pt x="91" y="71"/>
                    <a:pt x="109" y="60"/>
                  </a:cubicBezTo>
                  <a:cubicBezTo>
                    <a:pt x="132" y="49"/>
                    <a:pt x="155" y="39"/>
                    <a:pt x="176" y="25"/>
                  </a:cubicBezTo>
                  <a:cubicBezTo>
                    <a:pt x="177" y="26"/>
                    <a:pt x="177" y="28"/>
                    <a:pt x="177" y="29"/>
                  </a:cubicBezTo>
                  <a:close/>
                  <a:moveTo>
                    <a:pt x="31" y="120"/>
                  </a:moveTo>
                  <a:cubicBezTo>
                    <a:pt x="45" y="111"/>
                    <a:pt x="60" y="105"/>
                    <a:pt x="75" y="96"/>
                  </a:cubicBezTo>
                  <a:cubicBezTo>
                    <a:pt x="90" y="88"/>
                    <a:pt x="105" y="80"/>
                    <a:pt x="120" y="72"/>
                  </a:cubicBezTo>
                  <a:cubicBezTo>
                    <a:pt x="135" y="65"/>
                    <a:pt x="150" y="58"/>
                    <a:pt x="165" y="51"/>
                  </a:cubicBezTo>
                  <a:cubicBezTo>
                    <a:pt x="176" y="45"/>
                    <a:pt x="186" y="39"/>
                    <a:pt x="197" y="33"/>
                  </a:cubicBezTo>
                  <a:cubicBezTo>
                    <a:pt x="195" y="34"/>
                    <a:pt x="193" y="36"/>
                    <a:pt x="191" y="37"/>
                  </a:cubicBezTo>
                  <a:cubicBezTo>
                    <a:pt x="184" y="42"/>
                    <a:pt x="176" y="46"/>
                    <a:pt x="169" y="50"/>
                  </a:cubicBezTo>
                  <a:cubicBezTo>
                    <a:pt x="151" y="60"/>
                    <a:pt x="133" y="68"/>
                    <a:pt x="115" y="77"/>
                  </a:cubicBezTo>
                  <a:cubicBezTo>
                    <a:pt x="98" y="86"/>
                    <a:pt x="81" y="95"/>
                    <a:pt x="64" y="104"/>
                  </a:cubicBezTo>
                  <a:cubicBezTo>
                    <a:pt x="50" y="112"/>
                    <a:pt x="36" y="119"/>
                    <a:pt x="24" y="129"/>
                  </a:cubicBezTo>
                  <a:cubicBezTo>
                    <a:pt x="23" y="129"/>
                    <a:pt x="23" y="128"/>
                    <a:pt x="22" y="127"/>
                  </a:cubicBezTo>
                  <a:cubicBezTo>
                    <a:pt x="24" y="126"/>
                    <a:pt x="25" y="125"/>
                    <a:pt x="27" y="124"/>
                  </a:cubicBezTo>
                  <a:cubicBezTo>
                    <a:pt x="28" y="123"/>
                    <a:pt x="30" y="121"/>
                    <a:pt x="31" y="120"/>
                  </a:cubicBezTo>
                  <a:close/>
                  <a:moveTo>
                    <a:pt x="30" y="134"/>
                  </a:moveTo>
                  <a:cubicBezTo>
                    <a:pt x="28" y="133"/>
                    <a:pt x="27" y="132"/>
                    <a:pt x="25" y="131"/>
                  </a:cubicBezTo>
                  <a:cubicBezTo>
                    <a:pt x="38" y="121"/>
                    <a:pt x="54" y="114"/>
                    <a:pt x="68" y="107"/>
                  </a:cubicBezTo>
                  <a:cubicBezTo>
                    <a:pt x="85" y="99"/>
                    <a:pt x="102" y="91"/>
                    <a:pt x="118" y="83"/>
                  </a:cubicBezTo>
                  <a:cubicBezTo>
                    <a:pt x="135" y="75"/>
                    <a:pt x="152" y="67"/>
                    <a:pt x="169" y="59"/>
                  </a:cubicBezTo>
                  <a:cubicBezTo>
                    <a:pt x="177" y="56"/>
                    <a:pt x="185" y="52"/>
                    <a:pt x="193" y="48"/>
                  </a:cubicBezTo>
                  <a:cubicBezTo>
                    <a:pt x="200" y="45"/>
                    <a:pt x="207" y="42"/>
                    <a:pt x="213" y="37"/>
                  </a:cubicBezTo>
                  <a:cubicBezTo>
                    <a:pt x="201" y="48"/>
                    <a:pt x="182" y="54"/>
                    <a:pt x="167" y="61"/>
                  </a:cubicBezTo>
                  <a:cubicBezTo>
                    <a:pt x="150" y="69"/>
                    <a:pt x="133" y="77"/>
                    <a:pt x="117" y="85"/>
                  </a:cubicBezTo>
                  <a:cubicBezTo>
                    <a:pt x="87" y="100"/>
                    <a:pt x="57" y="115"/>
                    <a:pt x="30" y="134"/>
                  </a:cubicBezTo>
                  <a:close/>
                  <a:moveTo>
                    <a:pt x="26" y="123"/>
                  </a:moveTo>
                  <a:cubicBezTo>
                    <a:pt x="24" y="123"/>
                    <a:pt x="23" y="124"/>
                    <a:pt x="23" y="125"/>
                  </a:cubicBezTo>
                  <a:cubicBezTo>
                    <a:pt x="23" y="125"/>
                    <a:pt x="22" y="126"/>
                    <a:pt x="22" y="126"/>
                  </a:cubicBezTo>
                  <a:cubicBezTo>
                    <a:pt x="21" y="125"/>
                    <a:pt x="21" y="123"/>
                    <a:pt x="21" y="122"/>
                  </a:cubicBezTo>
                  <a:cubicBezTo>
                    <a:pt x="31" y="112"/>
                    <a:pt x="43" y="104"/>
                    <a:pt x="55" y="97"/>
                  </a:cubicBezTo>
                  <a:cubicBezTo>
                    <a:pt x="70" y="89"/>
                    <a:pt x="85" y="81"/>
                    <a:pt x="101" y="73"/>
                  </a:cubicBezTo>
                  <a:cubicBezTo>
                    <a:pt x="115" y="66"/>
                    <a:pt x="129" y="60"/>
                    <a:pt x="143" y="52"/>
                  </a:cubicBezTo>
                  <a:cubicBezTo>
                    <a:pt x="144" y="51"/>
                    <a:pt x="145" y="51"/>
                    <a:pt x="146" y="50"/>
                  </a:cubicBezTo>
                  <a:cubicBezTo>
                    <a:pt x="145" y="51"/>
                    <a:pt x="143" y="52"/>
                    <a:pt x="141" y="53"/>
                  </a:cubicBezTo>
                  <a:cubicBezTo>
                    <a:pt x="126" y="62"/>
                    <a:pt x="110" y="70"/>
                    <a:pt x="95" y="78"/>
                  </a:cubicBezTo>
                  <a:cubicBezTo>
                    <a:pt x="80" y="86"/>
                    <a:pt x="66" y="94"/>
                    <a:pt x="52" y="103"/>
                  </a:cubicBezTo>
                  <a:cubicBezTo>
                    <a:pt x="46" y="107"/>
                    <a:pt x="40" y="112"/>
                    <a:pt x="34" y="116"/>
                  </a:cubicBezTo>
                  <a:cubicBezTo>
                    <a:pt x="31" y="118"/>
                    <a:pt x="28" y="121"/>
                    <a:pt x="26" y="123"/>
                  </a:cubicBezTo>
                  <a:close/>
                  <a:moveTo>
                    <a:pt x="79" y="70"/>
                  </a:moveTo>
                  <a:cubicBezTo>
                    <a:pt x="62" y="80"/>
                    <a:pt x="46" y="91"/>
                    <a:pt x="29" y="101"/>
                  </a:cubicBezTo>
                  <a:cubicBezTo>
                    <a:pt x="26" y="101"/>
                    <a:pt x="23" y="101"/>
                    <a:pt x="20" y="99"/>
                  </a:cubicBezTo>
                  <a:cubicBezTo>
                    <a:pt x="40" y="90"/>
                    <a:pt x="60" y="80"/>
                    <a:pt x="79" y="70"/>
                  </a:cubicBezTo>
                  <a:close/>
                  <a:moveTo>
                    <a:pt x="36" y="104"/>
                  </a:moveTo>
                  <a:cubicBezTo>
                    <a:pt x="36" y="104"/>
                    <a:pt x="36" y="104"/>
                    <a:pt x="36" y="103"/>
                  </a:cubicBezTo>
                  <a:cubicBezTo>
                    <a:pt x="36" y="102"/>
                    <a:pt x="35" y="101"/>
                    <a:pt x="34" y="101"/>
                  </a:cubicBezTo>
                  <a:cubicBezTo>
                    <a:pt x="33" y="101"/>
                    <a:pt x="33" y="101"/>
                    <a:pt x="33" y="101"/>
                  </a:cubicBezTo>
                  <a:cubicBezTo>
                    <a:pt x="42" y="97"/>
                    <a:pt x="51" y="90"/>
                    <a:pt x="60" y="85"/>
                  </a:cubicBezTo>
                  <a:cubicBezTo>
                    <a:pt x="69" y="81"/>
                    <a:pt x="77" y="76"/>
                    <a:pt x="86" y="72"/>
                  </a:cubicBezTo>
                  <a:cubicBezTo>
                    <a:pt x="69" y="82"/>
                    <a:pt x="51" y="91"/>
                    <a:pt x="36" y="104"/>
                  </a:cubicBezTo>
                  <a:close/>
                  <a:moveTo>
                    <a:pt x="128" y="50"/>
                  </a:moveTo>
                  <a:cubicBezTo>
                    <a:pt x="128" y="50"/>
                    <a:pt x="128" y="50"/>
                    <a:pt x="128" y="50"/>
                  </a:cubicBezTo>
                  <a:cubicBezTo>
                    <a:pt x="139" y="44"/>
                    <a:pt x="150" y="38"/>
                    <a:pt x="161" y="31"/>
                  </a:cubicBezTo>
                  <a:cubicBezTo>
                    <a:pt x="163" y="29"/>
                    <a:pt x="166" y="28"/>
                    <a:pt x="168" y="26"/>
                  </a:cubicBezTo>
                  <a:cubicBezTo>
                    <a:pt x="168" y="27"/>
                    <a:pt x="179" y="21"/>
                    <a:pt x="172" y="26"/>
                  </a:cubicBezTo>
                  <a:cubicBezTo>
                    <a:pt x="165" y="30"/>
                    <a:pt x="159" y="34"/>
                    <a:pt x="152" y="38"/>
                  </a:cubicBezTo>
                  <a:cubicBezTo>
                    <a:pt x="144" y="42"/>
                    <a:pt x="136" y="46"/>
                    <a:pt x="128" y="50"/>
                  </a:cubicBezTo>
                  <a:close/>
                  <a:moveTo>
                    <a:pt x="143" y="40"/>
                  </a:moveTo>
                  <a:cubicBezTo>
                    <a:pt x="130" y="47"/>
                    <a:pt x="117" y="54"/>
                    <a:pt x="105" y="61"/>
                  </a:cubicBezTo>
                  <a:cubicBezTo>
                    <a:pt x="95" y="66"/>
                    <a:pt x="85" y="71"/>
                    <a:pt x="75" y="76"/>
                  </a:cubicBezTo>
                  <a:cubicBezTo>
                    <a:pt x="60" y="84"/>
                    <a:pt x="46" y="92"/>
                    <a:pt x="32" y="101"/>
                  </a:cubicBezTo>
                  <a:cubicBezTo>
                    <a:pt x="48" y="91"/>
                    <a:pt x="64" y="81"/>
                    <a:pt x="80" y="71"/>
                  </a:cubicBezTo>
                  <a:cubicBezTo>
                    <a:pt x="97" y="61"/>
                    <a:pt x="115" y="52"/>
                    <a:pt x="132" y="42"/>
                  </a:cubicBezTo>
                  <a:cubicBezTo>
                    <a:pt x="146" y="34"/>
                    <a:pt x="161" y="27"/>
                    <a:pt x="172" y="16"/>
                  </a:cubicBezTo>
                  <a:cubicBezTo>
                    <a:pt x="172" y="16"/>
                    <a:pt x="172" y="16"/>
                    <a:pt x="172" y="16"/>
                  </a:cubicBezTo>
                  <a:cubicBezTo>
                    <a:pt x="174" y="17"/>
                    <a:pt x="175" y="20"/>
                    <a:pt x="176" y="23"/>
                  </a:cubicBezTo>
                  <a:cubicBezTo>
                    <a:pt x="164" y="24"/>
                    <a:pt x="153" y="34"/>
                    <a:pt x="143" y="40"/>
                  </a:cubicBezTo>
                  <a:close/>
                  <a:moveTo>
                    <a:pt x="146" y="32"/>
                  </a:moveTo>
                  <a:cubicBezTo>
                    <a:pt x="152" y="28"/>
                    <a:pt x="159" y="23"/>
                    <a:pt x="167" y="19"/>
                  </a:cubicBezTo>
                  <a:cubicBezTo>
                    <a:pt x="167" y="19"/>
                    <a:pt x="167" y="19"/>
                    <a:pt x="168" y="18"/>
                  </a:cubicBezTo>
                  <a:cubicBezTo>
                    <a:pt x="168" y="18"/>
                    <a:pt x="167" y="19"/>
                    <a:pt x="167" y="19"/>
                  </a:cubicBezTo>
                  <a:cubicBezTo>
                    <a:pt x="164" y="21"/>
                    <a:pt x="161" y="23"/>
                    <a:pt x="158" y="25"/>
                  </a:cubicBezTo>
                  <a:cubicBezTo>
                    <a:pt x="154" y="28"/>
                    <a:pt x="150" y="30"/>
                    <a:pt x="146" y="32"/>
                  </a:cubicBezTo>
                  <a:close/>
                  <a:moveTo>
                    <a:pt x="9" y="92"/>
                  </a:moveTo>
                  <a:cubicBezTo>
                    <a:pt x="30" y="79"/>
                    <a:pt x="51" y="68"/>
                    <a:pt x="73" y="56"/>
                  </a:cubicBezTo>
                  <a:cubicBezTo>
                    <a:pt x="77" y="54"/>
                    <a:pt x="81" y="52"/>
                    <a:pt x="85" y="49"/>
                  </a:cubicBezTo>
                  <a:cubicBezTo>
                    <a:pt x="79" y="53"/>
                    <a:pt x="74" y="56"/>
                    <a:pt x="68" y="59"/>
                  </a:cubicBezTo>
                  <a:cubicBezTo>
                    <a:pt x="49" y="69"/>
                    <a:pt x="29" y="81"/>
                    <a:pt x="12" y="95"/>
                  </a:cubicBezTo>
                  <a:cubicBezTo>
                    <a:pt x="11" y="94"/>
                    <a:pt x="10" y="93"/>
                    <a:pt x="9" y="92"/>
                  </a:cubicBezTo>
                  <a:close/>
                  <a:moveTo>
                    <a:pt x="6" y="82"/>
                  </a:moveTo>
                  <a:cubicBezTo>
                    <a:pt x="13" y="77"/>
                    <a:pt x="20" y="72"/>
                    <a:pt x="28" y="67"/>
                  </a:cubicBezTo>
                  <a:cubicBezTo>
                    <a:pt x="28" y="67"/>
                    <a:pt x="28" y="67"/>
                    <a:pt x="28" y="67"/>
                  </a:cubicBezTo>
                  <a:cubicBezTo>
                    <a:pt x="28" y="67"/>
                    <a:pt x="28" y="67"/>
                    <a:pt x="28" y="67"/>
                  </a:cubicBezTo>
                  <a:cubicBezTo>
                    <a:pt x="30" y="68"/>
                    <a:pt x="31" y="67"/>
                    <a:pt x="31" y="65"/>
                  </a:cubicBezTo>
                  <a:cubicBezTo>
                    <a:pt x="35" y="63"/>
                    <a:pt x="40" y="61"/>
                    <a:pt x="43" y="58"/>
                  </a:cubicBezTo>
                  <a:cubicBezTo>
                    <a:pt x="46" y="57"/>
                    <a:pt x="48" y="56"/>
                    <a:pt x="50" y="54"/>
                  </a:cubicBezTo>
                  <a:cubicBezTo>
                    <a:pt x="51" y="54"/>
                    <a:pt x="52" y="54"/>
                    <a:pt x="53" y="53"/>
                  </a:cubicBezTo>
                  <a:cubicBezTo>
                    <a:pt x="59" y="50"/>
                    <a:pt x="65" y="47"/>
                    <a:pt x="71" y="43"/>
                  </a:cubicBezTo>
                  <a:cubicBezTo>
                    <a:pt x="77" y="39"/>
                    <a:pt x="85" y="36"/>
                    <a:pt x="92" y="32"/>
                  </a:cubicBezTo>
                  <a:cubicBezTo>
                    <a:pt x="92" y="32"/>
                    <a:pt x="92" y="32"/>
                    <a:pt x="92" y="32"/>
                  </a:cubicBezTo>
                  <a:cubicBezTo>
                    <a:pt x="82" y="39"/>
                    <a:pt x="72" y="45"/>
                    <a:pt x="62" y="51"/>
                  </a:cubicBezTo>
                  <a:cubicBezTo>
                    <a:pt x="44" y="63"/>
                    <a:pt x="23" y="72"/>
                    <a:pt x="6" y="86"/>
                  </a:cubicBezTo>
                  <a:cubicBezTo>
                    <a:pt x="6" y="85"/>
                    <a:pt x="6" y="83"/>
                    <a:pt x="6" y="82"/>
                  </a:cubicBezTo>
                  <a:close/>
                  <a:moveTo>
                    <a:pt x="31" y="63"/>
                  </a:moveTo>
                  <a:cubicBezTo>
                    <a:pt x="31" y="63"/>
                    <a:pt x="31" y="63"/>
                    <a:pt x="31" y="63"/>
                  </a:cubicBezTo>
                  <a:cubicBezTo>
                    <a:pt x="33" y="62"/>
                    <a:pt x="34" y="61"/>
                    <a:pt x="36" y="60"/>
                  </a:cubicBezTo>
                  <a:cubicBezTo>
                    <a:pt x="38" y="58"/>
                    <a:pt x="40" y="57"/>
                    <a:pt x="42" y="56"/>
                  </a:cubicBezTo>
                  <a:cubicBezTo>
                    <a:pt x="43" y="55"/>
                    <a:pt x="44" y="55"/>
                    <a:pt x="44" y="55"/>
                  </a:cubicBezTo>
                  <a:cubicBezTo>
                    <a:pt x="40" y="57"/>
                    <a:pt x="36" y="60"/>
                    <a:pt x="31" y="63"/>
                  </a:cubicBezTo>
                  <a:close/>
                  <a:moveTo>
                    <a:pt x="98" y="26"/>
                  </a:moveTo>
                  <a:cubicBezTo>
                    <a:pt x="105" y="23"/>
                    <a:pt x="112" y="19"/>
                    <a:pt x="119" y="15"/>
                  </a:cubicBezTo>
                  <a:cubicBezTo>
                    <a:pt x="112" y="20"/>
                    <a:pt x="104" y="25"/>
                    <a:pt x="97" y="29"/>
                  </a:cubicBezTo>
                  <a:cubicBezTo>
                    <a:pt x="97" y="29"/>
                    <a:pt x="97" y="29"/>
                    <a:pt x="97" y="28"/>
                  </a:cubicBezTo>
                  <a:cubicBezTo>
                    <a:pt x="97" y="27"/>
                    <a:pt x="97" y="27"/>
                    <a:pt x="98" y="26"/>
                  </a:cubicBezTo>
                  <a:close/>
                  <a:moveTo>
                    <a:pt x="53" y="48"/>
                  </a:moveTo>
                  <a:cubicBezTo>
                    <a:pt x="53" y="47"/>
                    <a:pt x="53" y="46"/>
                    <a:pt x="53" y="45"/>
                  </a:cubicBezTo>
                  <a:cubicBezTo>
                    <a:pt x="60" y="40"/>
                    <a:pt x="68" y="37"/>
                    <a:pt x="75" y="34"/>
                  </a:cubicBezTo>
                  <a:cubicBezTo>
                    <a:pt x="68" y="39"/>
                    <a:pt x="60" y="43"/>
                    <a:pt x="53" y="48"/>
                  </a:cubicBezTo>
                  <a:close/>
                  <a:moveTo>
                    <a:pt x="20" y="58"/>
                  </a:moveTo>
                  <a:cubicBezTo>
                    <a:pt x="19" y="57"/>
                    <a:pt x="18" y="56"/>
                    <a:pt x="17" y="55"/>
                  </a:cubicBezTo>
                  <a:cubicBezTo>
                    <a:pt x="23" y="53"/>
                    <a:pt x="28" y="48"/>
                    <a:pt x="33" y="45"/>
                  </a:cubicBezTo>
                  <a:cubicBezTo>
                    <a:pt x="40" y="40"/>
                    <a:pt x="36" y="43"/>
                    <a:pt x="32" y="46"/>
                  </a:cubicBezTo>
                  <a:cubicBezTo>
                    <a:pt x="28" y="50"/>
                    <a:pt x="24" y="54"/>
                    <a:pt x="21" y="58"/>
                  </a:cubicBezTo>
                  <a:cubicBezTo>
                    <a:pt x="20" y="58"/>
                    <a:pt x="20" y="58"/>
                    <a:pt x="20" y="58"/>
                  </a:cubicBezTo>
                  <a:close/>
                  <a:moveTo>
                    <a:pt x="19" y="53"/>
                  </a:moveTo>
                  <a:cubicBezTo>
                    <a:pt x="18" y="52"/>
                    <a:pt x="18" y="51"/>
                    <a:pt x="20" y="50"/>
                  </a:cubicBezTo>
                  <a:cubicBezTo>
                    <a:pt x="22" y="49"/>
                    <a:pt x="23" y="48"/>
                    <a:pt x="24" y="47"/>
                  </a:cubicBezTo>
                  <a:cubicBezTo>
                    <a:pt x="27" y="43"/>
                    <a:pt x="31" y="40"/>
                    <a:pt x="34" y="36"/>
                  </a:cubicBezTo>
                  <a:cubicBezTo>
                    <a:pt x="34" y="36"/>
                    <a:pt x="34" y="36"/>
                    <a:pt x="34" y="36"/>
                  </a:cubicBezTo>
                  <a:cubicBezTo>
                    <a:pt x="36" y="37"/>
                    <a:pt x="38" y="38"/>
                    <a:pt x="39" y="40"/>
                  </a:cubicBezTo>
                  <a:cubicBezTo>
                    <a:pt x="32" y="43"/>
                    <a:pt x="26" y="49"/>
                    <a:pt x="19" y="53"/>
                  </a:cubicBezTo>
                  <a:close/>
                  <a:moveTo>
                    <a:pt x="14" y="50"/>
                  </a:moveTo>
                  <a:cubicBezTo>
                    <a:pt x="20" y="47"/>
                    <a:pt x="26" y="41"/>
                    <a:pt x="32" y="38"/>
                  </a:cubicBezTo>
                  <a:cubicBezTo>
                    <a:pt x="26" y="41"/>
                    <a:pt x="20" y="48"/>
                    <a:pt x="15" y="53"/>
                  </a:cubicBezTo>
                  <a:cubicBezTo>
                    <a:pt x="15" y="52"/>
                    <a:pt x="14" y="51"/>
                    <a:pt x="14" y="50"/>
                  </a:cubicBezTo>
                  <a:close/>
                  <a:moveTo>
                    <a:pt x="26" y="67"/>
                  </a:moveTo>
                  <a:cubicBezTo>
                    <a:pt x="19" y="71"/>
                    <a:pt x="12" y="75"/>
                    <a:pt x="6" y="80"/>
                  </a:cubicBezTo>
                  <a:cubicBezTo>
                    <a:pt x="7" y="72"/>
                    <a:pt x="17" y="67"/>
                    <a:pt x="26" y="67"/>
                  </a:cubicBezTo>
                  <a:close/>
                  <a:moveTo>
                    <a:pt x="30" y="109"/>
                  </a:moveTo>
                  <a:cubicBezTo>
                    <a:pt x="27" y="112"/>
                    <a:pt x="24" y="115"/>
                    <a:pt x="22" y="118"/>
                  </a:cubicBezTo>
                  <a:cubicBezTo>
                    <a:pt x="22" y="118"/>
                    <a:pt x="22" y="117"/>
                    <a:pt x="23" y="116"/>
                  </a:cubicBezTo>
                  <a:cubicBezTo>
                    <a:pt x="24" y="113"/>
                    <a:pt x="27" y="111"/>
                    <a:pt x="30" y="109"/>
                  </a:cubicBezTo>
                  <a:close/>
                  <a:moveTo>
                    <a:pt x="36" y="136"/>
                  </a:moveTo>
                  <a:cubicBezTo>
                    <a:pt x="47" y="127"/>
                    <a:pt x="62" y="123"/>
                    <a:pt x="75" y="117"/>
                  </a:cubicBezTo>
                  <a:cubicBezTo>
                    <a:pt x="89" y="109"/>
                    <a:pt x="104" y="102"/>
                    <a:pt x="118" y="94"/>
                  </a:cubicBezTo>
                  <a:cubicBezTo>
                    <a:pt x="133" y="87"/>
                    <a:pt x="149" y="80"/>
                    <a:pt x="165" y="74"/>
                  </a:cubicBezTo>
                  <a:cubicBezTo>
                    <a:pt x="180" y="67"/>
                    <a:pt x="194" y="59"/>
                    <a:pt x="209" y="53"/>
                  </a:cubicBezTo>
                  <a:cubicBezTo>
                    <a:pt x="212" y="52"/>
                    <a:pt x="214" y="51"/>
                    <a:pt x="210" y="53"/>
                  </a:cubicBezTo>
                  <a:cubicBezTo>
                    <a:pt x="207" y="56"/>
                    <a:pt x="203" y="57"/>
                    <a:pt x="199" y="59"/>
                  </a:cubicBezTo>
                  <a:cubicBezTo>
                    <a:pt x="193" y="63"/>
                    <a:pt x="186" y="67"/>
                    <a:pt x="179" y="70"/>
                  </a:cubicBezTo>
                  <a:cubicBezTo>
                    <a:pt x="165" y="77"/>
                    <a:pt x="151" y="83"/>
                    <a:pt x="137" y="91"/>
                  </a:cubicBezTo>
                  <a:cubicBezTo>
                    <a:pt x="123" y="99"/>
                    <a:pt x="109" y="106"/>
                    <a:pt x="95" y="113"/>
                  </a:cubicBezTo>
                  <a:cubicBezTo>
                    <a:pt x="81" y="121"/>
                    <a:pt x="66" y="127"/>
                    <a:pt x="52" y="136"/>
                  </a:cubicBezTo>
                  <a:cubicBezTo>
                    <a:pt x="47" y="137"/>
                    <a:pt x="41" y="137"/>
                    <a:pt x="36" y="136"/>
                  </a:cubicBezTo>
                  <a:close/>
                  <a:moveTo>
                    <a:pt x="219" y="58"/>
                  </a:moveTo>
                  <a:cubicBezTo>
                    <a:pt x="214" y="62"/>
                    <a:pt x="209" y="65"/>
                    <a:pt x="204" y="68"/>
                  </a:cubicBezTo>
                  <a:cubicBezTo>
                    <a:pt x="192" y="77"/>
                    <a:pt x="179" y="83"/>
                    <a:pt x="166" y="89"/>
                  </a:cubicBezTo>
                  <a:cubicBezTo>
                    <a:pt x="140" y="100"/>
                    <a:pt x="115" y="113"/>
                    <a:pt x="89" y="124"/>
                  </a:cubicBezTo>
                  <a:cubicBezTo>
                    <a:pt x="86" y="126"/>
                    <a:pt x="83" y="128"/>
                    <a:pt x="80" y="129"/>
                  </a:cubicBezTo>
                  <a:cubicBezTo>
                    <a:pt x="77" y="131"/>
                    <a:pt x="73" y="133"/>
                    <a:pt x="70" y="135"/>
                  </a:cubicBezTo>
                  <a:cubicBezTo>
                    <a:pt x="69" y="134"/>
                    <a:pt x="69" y="133"/>
                    <a:pt x="69" y="133"/>
                  </a:cubicBezTo>
                  <a:cubicBezTo>
                    <a:pt x="75" y="131"/>
                    <a:pt x="80" y="128"/>
                    <a:pt x="86" y="125"/>
                  </a:cubicBezTo>
                  <a:cubicBezTo>
                    <a:pt x="99" y="119"/>
                    <a:pt x="112" y="112"/>
                    <a:pt x="126" y="106"/>
                  </a:cubicBezTo>
                  <a:cubicBezTo>
                    <a:pt x="153" y="93"/>
                    <a:pt x="179" y="81"/>
                    <a:pt x="205" y="67"/>
                  </a:cubicBezTo>
                  <a:cubicBezTo>
                    <a:pt x="210" y="64"/>
                    <a:pt x="214" y="61"/>
                    <a:pt x="218" y="58"/>
                  </a:cubicBezTo>
                  <a:cubicBezTo>
                    <a:pt x="218" y="58"/>
                    <a:pt x="219" y="58"/>
                    <a:pt x="219" y="58"/>
                  </a:cubicBezTo>
                  <a:close/>
                  <a:moveTo>
                    <a:pt x="240" y="68"/>
                  </a:moveTo>
                  <a:cubicBezTo>
                    <a:pt x="241" y="69"/>
                    <a:pt x="242" y="71"/>
                    <a:pt x="242" y="72"/>
                  </a:cubicBezTo>
                  <a:cubicBezTo>
                    <a:pt x="212" y="86"/>
                    <a:pt x="180" y="95"/>
                    <a:pt x="149" y="109"/>
                  </a:cubicBezTo>
                  <a:cubicBezTo>
                    <a:pt x="133" y="116"/>
                    <a:pt x="118" y="124"/>
                    <a:pt x="102" y="131"/>
                  </a:cubicBezTo>
                  <a:cubicBezTo>
                    <a:pt x="95" y="134"/>
                    <a:pt x="87" y="137"/>
                    <a:pt x="80" y="141"/>
                  </a:cubicBezTo>
                  <a:cubicBezTo>
                    <a:pt x="104" y="128"/>
                    <a:pt x="128" y="116"/>
                    <a:pt x="152" y="105"/>
                  </a:cubicBezTo>
                  <a:cubicBezTo>
                    <a:pt x="181" y="92"/>
                    <a:pt x="213" y="84"/>
                    <a:pt x="240" y="68"/>
                  </a:cubicBezTo>
                  <a:close/>
                  <a:moveTo>
                    <a:pt x="140" y="142"/>
                  </a:moveTo>
                  <a:cubicBezTo>
                    <a:pt x="139" y="141"/>
                    <a:pt x="138" y="139"/>
                    <a:pt x="137" y="138"/>
                  </a:cubicBezTo>
                  <a:cubicBezTo>
                    <a:pt x="145" y="136"/>
                    <a:pt x="152" y="133"/>
                    <a:pt x="160" y="130"/>
                  </a:cubicBezTo>
                  <a:cubicBezTo>
                    <a:pt x="180" y="123"/>
                    <a:pt x="200" y="118"/>
                    <a:pt x="219" y="110"/>
                  </a:cubicBezTo>
                  <a:cubicBezTo>
                    <a:pt x="224" y="107"/>
                    <a:pt x="229" y="104"/>
                    <a:pt x="234" y="102"/>
                  </a:cubicBezTo>
                  <a:cubicBezTo>
                    <a:pt x="230" y="104"/>
                    <a:pt x="226" y="107"/>
                    <a:pt x="221" y="109"/>
                  </a:cubicBezTo>
                  <a:cubicBezTo>
                    <a:pt x="212" y="112"/>
                    <a:pt x="204" y="115"/>
                    <a:pt x="196" y="119"/>
                  </a:cubicBezTo>
                  <a:cubicBezTo>
                    <a:pt x="186" y="123"/>
                    <a:pt x="176" y="127"/>
                    <a:pt x="166" y="132"/>
                  </a:cubicBezTo>
                  <a:cubicBezTo>
                    <a:pt x="157" y="136"/>
                    <a:pt x="149" y="138"/>
                    <a:pt x="140" y="142"/>
                  </a:cubicBezTo>
                  <a:close/>
                  <a:moveTo>
                    <a:pt x="99" y="143"/>
                  </a:moveTo>
                  <a:cubicBezTo>
                    <a:pt x="106" y="143"/>
                    <a:pt x="112" y="141"/>
                    <a:pt x="118" y="138"/>
                  </a:cubicBezTo>
                  <a:cubicBezTo>
                    <a:pt x="129" y="133"/>
                    <a:pt x="141" y="128"/>
                    <a:pt x="153" y="123"/>
                  </a:cubicBezTo>
                  <a:cubicBezTo>
                    <a:pt x="177" y="114"/>
                    <a:pt x="201" y="106"/>
                    <a:pt x="225" y="97"/>
                  </a:cubicBezTo>
                  <a:cubicBezTo>
                    <a:pt x="205" y="104"/>
                    <a:pt x="186" y="113"/>
                    <a:pt x="167" y="122"/>
                  </a:cubicBezTo>
                  <a:cubicBezTo>
                    <a:pt x="146" y="131"/>
                    <a:pt x="123" y="138"/>
                    <a:pt x="103" y="148"/>
                  </a:cubicBezTo>
                  <a:cubicBezTo>
                    <a:pt x="101" y="147"/>
                    <a:pt x="100" y="145"/>
                    <a:pt x="99" y="143"/>
                  </a:cubicBezTo>
                  <a:close/>
                  <a:moveTo>
                    <a:pt x="104" y="149"/>
                  </a:moveTo>
                  <a:cubicBezTo>
                    <a:pt x="113" y="146"/>
                    <a:pt x="122" y="142"/>
                    <a:pt x="131" y="138"/>
                  </a:cubicBezTo>
                  <a:cubicBezTo>
                    <a:pt x="131" y="139"/>
                    <a:pt x="131" y="139"/>
                    <a:pt x="131" y="139"/>
                  </a:cubicBezTo>
                  <a:cubicBezTo>
                    <a:pt x="122" y="142"/>
                    <a:pt x="113" y="146"/>
                    <a:pt x="104" y="149"/>
                  </a:cubicBezTo>
                  <a:close/>
                  <a:moveTo>
                    <a:pt x="206" y="112"/>
                  </a:moveTo>
                  <a:cubicBezTo>
                    <a:pt x="194" y="116"/>
                    <a:pt x="183" y="121"/>
                    <a:pt x="172" y="124"/>
                  </a:cubicBezTo>
                  <a:cubicBezTo>
                    <a:pt x="160" y="128"/>
                    <a:pt x="148" y="133"/>
                    <a:pt x="136" y="137"/>
                  </a:cubicBezTo>
                  <a:cubicBezTo>
                    <a:pt x="136" y="137"/>
                    <a:pt x="136" y="137"/>
                    <a:pt x="135" y="137"/>
                  </a:cubicBezTo>
                  <a:cubicBezTo>
                    <a:pt x="146" y="132"/>
                    <a:pt x="157" y="128"/>
                    <a:pt x="167" y="123"/>
                  </a:cubicBezTo>
                  <a:cubicBezTo>
                    <a:pt x="178" y="118"/>
                    <a:pt x="190" y="114"/>
                    <a:pt x="200" y="109"/>
                  </a:cubicBezTo>
                  <a:cubicBezTo>
                    <a:pt x="210" y="105"/>
                    <a:pt x="221" y="102"/>
                    <a:pt x="229" y="96"/>
                  </a:cubicBezTo>
                  <a:cubicBezTo>
                    <a:pt x="229" y="95"/>
                    <a:pt x="229" y="95"/>
                    <a:pt x="229" y="95"/>
                  </a:cubicBezTo>
                  <a:cubicBezTo>
                    <a:pt x="229" y="95"/>
                    <a:pt x="229" y="95"/>
                    <a:pt x="230" y="96"/>
                  </a:cubicBezTo>
                  <a:cubicBezTo>
                    <a:pt x="232" y="97"/>
                    <a:pt x="234" y="99"/>
                    <a:pt x="235" y="101"/>
                  </a:cubicBezTo>
                  <a:cubicBezTo>
                    <a:pt x="225" y="104"/>
                    <a:pt x="216" y="109"/>
                    <a:pt x="206" y="112"/>
                  </a:cubicBezTo>
                  <a:close/>
                  <a:moveTo>
                    <a:pt x="229" y="91"/>
                  </a:moveTo>
                  <a:cubicBezTo>
                    <a:pt x="228" y="92"/>
                    <a:pt x="228" y="93"/>
                    <a:pt x="229" y="94"/>
                  </a:cubicBezTo>
                  <a:cubicBezTo>
                    <a:pt x="228" y="94"/>
                    <a:pt x="228" y="94"/>
                    <a:pt x="228" y="94"/>
                  </a:cubicBezTo>
                  <a:cubicBezTo>
                    <a:pt x="204" y="103"/>
                    <a:pt x="180" y="112"/>
                    <a:pt x="155" y="121"/>
                  </a:cubicBezTo>
                  <a:cubicBezTo>
                    <a:pt x="145" y="125"/>
                    <a:pt x="134" y="128"/>
                    <a:pt x="124" y="133"/>
                  </a:cubicBezTo>
                  <a:cubicBezTo>
                    <a:pt x="119" y="136"/>
                    <a:pt x="113" y="139"/>
                    <a:pt x="107" y="141"/>
                  </a:cubicBezTo>
                  <a:cubicBezTo>
                    <a:pt x="107" y="141"/>
                    <a:pt x="97" y="143"/>
                    <a:pt x="101" y="142"/>
                  </a:cubicBezTo>
                  <a:cubicBezTo>
                    <a:pt x="104" y="140"/>
                    <a:pt x="108" y="139"/>
                    <a:pt x="111" y="137"/>
                  </a:cubicBezTo>
                  <a:cubicBezTo>
                    <a:pt x="135" y="128"/>
                    <a:pt x="159" y="118"/>
                    <a:pt x="183" y="109"/>
                  </a:cubicBezTo>
                  <a:cubicBezTo>
                    <a:pt x="198" y="103"/>
                    <a:pt x="215" y="99"/>
                    <a:pt x="229" y="91"/>
                  </a:cubicBezTo>
                  <a:cubicBezTo>
                    <a:pt x="229" y="91"/>
                    <a:pt x="229" y="91"/>
                    <a:pt x="229" y="91"/>
                  </a:cubicBezTo>
                  <a:close/>
                  <a:moveTo>
                    <a:pt x="240" y="82"/>
                  </a:moveTo>
                  <a:cubicBezTo>
                    <a:pt x="227" y="85"/>
                    <a:pt x="216" y="92"/>
                    <a:pt x="203" y="96"/>
                  </a:cubicBezTo>
                  <a:cubicBezTo>
                    <a:pt x="191" y="100"/>
                    <a:pt x="179" y="104"/>
                    <a:pt x="167" y="110"/>
                  </a:cubicBezTo>
                  <a:cubicBezTo>
                    <a:pt x="156" y="114"/>
                    <a:pt x="145" y="118"/>
                    <a:pt x="133" y="123"/>
                  </a:cubicBezTo>
                  <a:cubicBezTo>
                    <a:pt x="147" y="116"/>
                    <a:pt x="162" y="110"/>
                    <a:pt x="176" y="104"/>
                  </a:cubicBezTo>
                  <a:cubicBezTo>
                    <a:pt x="188" y="99"/>
                    <a:pt x="200" y="94"/>
                    <a:pt x="212" y="89"/>
                  </a:cubicBezTo>
                  <a:cubicBezTo>
                    <a:pt x="222" y="84"/>
                    <a:pt x="235" y="82"/>
                    <a:pt x="242" y="74"/>
                  </a:cubicBezTo>
                  <a:cubicBezTo>
                    <a:pt x="242" y="77"/>
                    <a:pt x="241" y="79"/>
                    <a:pt x="240" y="82"/>
                  </a:cubicBezTo>
                  <a:close/>
                  <a:moveTo>
                    <a:pt x="49" y="169"/>
                  </a:moveTo>
                  <a:cubicBezTo>
                    <a:pt x="49" y="169"/>
                    <a:pt x="50" y="169"/>
                    <a:pt x="50" y="169"/>
                  </a:cubicBezTo>
                  <a:cubicBezTo>
                    <a:pt x="50" y="169"/>
                    <a:pt x="49" y="170"/>
                    <a:pt x="48" y="170"/>
                  </a:cubicBezTo>
                  <a:cubicBezTo>
                    <a:pt x="48" y="170"/>
                    <a:pt x="48" y="169"/>
                    <a:pt x="49" y="169"/>
                  </a:cubicBezTo>
                  <a:close/>
                  <a:moveTo>
                    <a:pt x="58" y="166"/>
                  </a:moveTo>
                  <a:cubicBezTo>
                    <a:pt x="55" y="166"/>
                    <a:pt x="53" y="167"/>
                    <a:pt x="50" y="167"/>
                  </a:cubicBezTo>
                  <a:cubicBezTo>
                    <a:pt x="52" y="166"/>
                    <a:pt x="54" y="164"/>
                    <a:pt x="55" y="162"/>
                  </a:cubicBezTo>
                  <a:cubicBezTo>
                    <a:pt x="61" y="160"/>
                    <a:pt x="67" y="159"/>
                    <a:pt x="73" y="156"/>
                  </a:cubicBezTo>
                  <a:cubicBezTo>
                    <a:pt x="68" y="160"/>
                    <a:pt x="63" y="163"/>
                    <a:pt x="58" y="166"/>
                  </a:cubicBezTo>
                  <a:close/>
                  <a:moveTo>
                    <a:pt x="145" y="107"/>
                  </a:moveTo>
                  <a:cubicBezTo>
                    <a:pt x="117" y="119"/>
                    <a:pt x="91" y="133"/>
                    <a:pt x="65" y="148"/>
                  </a:cubicBezTo>
                  <a:cubicBezTo>
                    <a:pt x="66" y="146"/>
                    <a:pt x="67" y="144"/>
                    <a:pt x="67" y="142"/>
                  </a:cubicBezTo>
                  <a:cubicBezTo>
                    <a:pt x="97" y="127"/>
                    <a:pt x="128" y="113"/>
                    <a:pt x="159" y="100"/>
                  </a:cubicBezTo>
                  <a:cubicBezTo>
                    <a:pt x="174" y="94"/>
                    <a:pt x="190" y="88"/>
                    <a:pt x="205" y="82"/>
                  </a:cubicBezTo>
                  <a:cubicBezTo>
                    <a:pt x="212" y="79"/>
                    <a:pt x="219" y="76"/>
                    <a:pt x="226" y="73"/>
                  </a:cubicBezTo>
                  <a:cubicBezTo>
                    <a:pt x="227" y="73"/>
                    <a:pt x="228" y="73"/>
                    <a:pt x="228" y="72"/>
                  </a:cubicBezTo>
                  <a:cubicBezTo>
                    <a:pt x="202" y="86"/>
                    <a:pt x="172" y="94"/>
                    <a:pt x="145" y="107"/>
                  </a:cubicBezTo>
                  <a:close/>
                  <a:moveTo>
                    <a:pt x="69" y="139"/>
                  </a:moveTo>
                  <a:cubicBezTo>
                    <a:pt x="69" y="139"/>
                    <a:pt x="68" y="139"/>
                    <a:pt x="68" y="140"/>
                  </a:cubicBezTo>
                  <a:cubicBezTo>
                    <a:pt x="68" y="139"/>
                    <a:pt x="68" y="138"/>
                    <a:pt x="69" y="137"/>
                  </a:cubicBezTo>
                  <a:cubicBezTo>
                    <a:pt x="69" y="137"/>
                    <a:pt x="69" y="137"/>
                    <a:pt x="69" y="137"/>
                  </a:cubicBezTo>
                  <a:cubicBezTo>
                    <a:pt x="69" y="137"/>
                    <a:pt x="69" y="137"/>
                    <a:pt x="69" y="137"/>
                  </a:cubicBezTo>
                  <a:cubicBezTo>
                    <a:pt x="80" y="132"/>
                    <a:pt x="90" y="126"/>
                    <a:pt x="101" y="121"/>
                  </a:cubicBezTo>
                  <a:cubicBezTo>
                    <a:pt x="108" y="117"/>
                    <a:pt x="116" y="114"/>
                    <a:pt x="123" y="110"/>
                  </a:cubicBezTo>
                  <a:cubicBezTo>
                    <a:pt x="150" y="98"/>
                    <a:pt x="178" y="87"/>
                    <a:pt x="204" y="74"/>
                  </a:cubicBezTo>
                  <a:cubicBezTo>
                    <a:pt x="210" y="72"/>
                    <a:pt x="217" y="68"/>
                    <a:pt x="223" y="65"/>
                  </a:cubicBezTo>
                  <a:cubicBezTo>
                    <a:pt x="223" y="65"/>
                    <a:pt x="223" y="65"/>
                    <a:pt x="224" y="64"/>
                  </a:cubicBezTo>
                  <a:cubicBezTo>
                    <a:pt x="212" y="71"/>
                    <a:pt x="200" y="77"/>
                    <a:pt x="188" y="83"/>
                  </a:cubicBezTo>
                  <a:cubicBezTo>
                    <a:pt x="163" y="95"/>
                    <a:pt x="138" y="105"/>
                    <a:pt x="113" y="117"/>
                  </a:cubicBezTo>
                  <a:cubicBezTo>
                    <a:pt x="98" y="125"/>
                    <a:pt x="84" y="132"/>
                    <a:pt x="69" y="139"/>
                  </a:cubicBezTo>
                  <a:close/>
                  <a:moveTo>
                    <a:pt x="214" y="55"/>
                  </a:moveTo>
                  <a:cubicBezTo>
                    <a:pt x="213" y="56"/>
                    <a:pt x="213" y="57"/>
                    <a:pt x="214" y="58"/>
                  </a:cubicBezTo>
                  <a:cubicBezTo>
                    <a:pt x="214" y="58"/>
                    <a:pt x="215" y="59"/>
                    <a:pt x="215" y="59"/>
                  </a:cubicBezTo>
                  <a:cubicBezTo>
                    <a:pt x="206" y="64"/>
                    <a:pt x="198" y="69"/>
                    <a:pt x="189" y="74"/>
                  </a:cubicBezTo>
                  <a:cubicBezTo>
                    <a:pt x="174" y="82"/>
                    <a:pt x="160" y="89"/>
                    <a:pt x="145" y="96"/>
                  </a:cubicBezTo>
                  <a:cubicBezTo>
                    <a:pt x="130" y="103"/>
                    <a:pt x="115" y="110"/>
                    <a:pt x="100" y="117"/>
                  </a:cubicBezTo>
                  <a:cubicBezTo>
                    <a:pt x="89" y="122"/>
                    <a:pt x="78" y="127"/>
                    <a:pt x="67" y="132"/>
                  </a:cubicBezTo>
                  <a:cubicBezTo>
                    <a:pt x="67" y="132"/>
                    <a:pt x="66" y="132"/>
                    <a:pt x="65" y="132"/>
                  </a:cubicBezTo>
                  <a:cubicBezTo>
                    <a:pt x="63" y="134"/>
                    <a:pt x="60" y="135"/>
                    <a:pt x="57" y="135"/>
                  </a:cubicBezTo>
                  <a:cubicBezTo>
                    <a:pt x="62" y="133"/>
                    <a:pt x="67" y="129"/>
                    <a:pt x="71" y="127"/>
                  </a:cubicBezTo>
                  <a:cubicBezTo>
                    <a:pt x="78" y="123"/>
                    <a:pt x="85" y="120"/>
                    <a:pt x="93" y="116"/>
                  </a:cubicBezTo>
                  <a:cubicBezTo>
                    <a:pt x="107" y="108"/>
                    <a:pt x="121" y="102"/>
                    <a:pt x="135" y="94"/>
                  </a:cubicBezTo>
                  <a:cubicBezTo>
                    <a:pt x="149" y="86"/>
                    <a:pt x="162" y="79"/>
                    <a:pt x="177" y="73"/>
                  </a:cubicBezTo>
                  <a:cubicBezTo>
                    <a:pt x="189" y="67"/>
                    <a:pt x="204" y="60"/>
                    <a:pt x="215" y="52"/>
                  </a:cubicBezTo>
                  <a:cubicBezTo>
                    <a:pt x="215" y="53"/>
                    <a:pt x="215" y="54"/>
                    <a:pt x="214" y="55"/>
                  </a:cubicBezTo>
                  <a:close/>
                  <a:moveTo>
                    <a:pt x="77" y="153"/>
                  </a:moveTo>
                  <a:cubicBezTo>
                    <a:pt x="70" y="156"/>
                    <a:pt x="64" y="158"/>
                    <a:pt x="57" y="160"/>
                  </a:cubicBezTo>
                  <a:cubicBezTo>
                    <a:pt x="57" y="160"/>
                    <a:pt x="58" y="159"/>
                    <a:pt x="59" y="158"/>
                  </a:cubicBezTo>
                  <a:cubicBezTo>
                    <a:pt x="63" y="157"/>
                    <a:pt x="67" y="155"/>
                    <a:pt x="71" y="153"/>
                  </a:cubicBezTo>
                  <a:cubicBezTo>
                    <a:pt x="73" y="151"/>
                    <a:pt x="76" y="150"/>
                    <a:pt x="78" y="149"/>
                  </a:cubicBezTo>
                  <a:cubicBezTo>
                    <a:pt x="81" y="147"/>
                    <a:pt x="84" y="146"/>
                    <a:pt x="87" y="145"/>
                  </a:cubicBezTo>
                  <a:cubicBezTo>
                    <a:pt x="84" y="148"/>
                    <a:pt x="80" y="151"/>
                    <a:pt x="77" y="153"/>
                  </a:cubicBezTo>
                  <a:close/>
                  <a:moveTo>
                    <a:pt x="89" y="142"/>
                  </a:moveTo>
                  <a:cubicBezTo>
                    <a:pt x="89" y="142"/>
                    <a:pt x="89" y="142"/>
                    <a:pt x="89" y="142"/>
                  </a:cubicBezTo>
                  <a:cubicBezTo>
                    <a:pt x="79" y="146"/>
                    <a:pt x="70" y="153"/>
                    <a:pt x="60" y="156"/>
                  </a:cubicBezTo>
                  <a:cubicBezTo>
                    <a:pt x="61" y="155"/>
                    <a:pt x="62" y="153"/>
                    <a:pt x="63" y="152"/>
                  </a:cubicBezTo>
                  <a:cubicBezTo>
                    <a:pt x="73" y="147"/>
                    <a:pt x="83" y="141"/>
                    <a:pt x="93" y="137"/>
                  </a:cubicBezTo>
                  <a:cubicBezTo>
                    <a:pt x="106" y="131"/>
                    <a:pt x="118" y="125"/>
                    <a:pt x="131" y="119"/>
                  </a:cubicBezTo>
                  <a:cubicBezTo>
                    <a:pt x="158" y="106"/>
                    <a:pt x="186" y="96"/>
                    <a:pt x="214" y="86"/>
                  </a:cubicBezTo>
                  <a:cubicBezTo>
                    <a:pt x="220" y="84"/>
                    <a:pt x="225" y="81"/>
                    <a:pt x="230" y="79"/>
                  </a:cubicBezTo>
                  <a:cubicBezTo>
                    <a:pt x="233" y="78"/>
                    <a:pt x="237" y="76"/>
                    <a:pt x="240" y="75"/>
                  </a:cubicBezTo>
                  <a:cubicBezTo>
                    <a:pt x="245" y="73"/>
                    <a:pt x="231" y="79"/>
                    <a:pt x="232" y="79"/>
                  </a:cubicBezTo>
                  <a:cubicBezTo>
                    <a:pt x="219" y="84"/>
                    <a:pt x="206" y="90"/>
                    <a:pt x="192" y="96"/>
                  </a:cubicBezTo>
                  <a:cubicBezTo>
                    <a:pt x="166" y="106"/>
                    <a:pt x="140" y="117"/>
                    <a:pt x="115" y="130"/>
                  </a:cubicBezTo>
                  <a:cubicBezTo>
                    <a:pt x="114" y="130"/>
                    <a:pt x="113" y="130"/>
                    <a:pt x="113" y="131"/>
                  </a:cubicBezTo>
                  <a:cubicBezTo>
                    <a:pt x="107" y="133"/>
                    <a:pt x="101" y="136"/>
                    <a:pt x="96" y="139"/>
                  </a:cubicBezTo>
                  <a:cubicBezTo>
                    <a:pt x="95" y="138"/>
                    <a:pt x="95" y="138"/>
                    <a:pt x="94" y="138"/>
                  </a:cubicBezTo>
                  <a:cubicBezTo>
                    <a:pt x="93" y="138"/>
                    <a:pt x="92" y="138"/>
                    <a:pt x="92" y="139"/>
                  </a:cubicBezTo>
                  <a:cubicBezTo>
                    <a:pt x="91" y="140"/>
                    <a:pt x="90" y="141"/>
                    <a:pt x="89" y="142"/>
                  </a:cubicBezTo>
                  <a:close/>
                  <a:moveTo>
                    <a:pt x="97" y="140"/>
                  </a:moveTo>
                  <a:cubicBezTo>
                    <a:pt x="102" y="138"/>
                    <a:pt x="106" y="135"/>
                    <a:pt x="111" y="133"/>
                  </a:cubicBezTo>
                  <a:cubicBezTo>
                    <a:pt x="112" y="133"/>
                    <a:pt x="112" y="133"/>
                    <a:pt x="113" y="132"/>
                  </a:cubicBezTo>
                  <a:cubicBezTo>
                    <a:pt x="126" y="127"/>
                    <a:pt x="138" y="123"/>
                    <a:pt x="151" y="118"/>
                  </a:cubicBezTo>
                  <a:cubicBezTo>
                    <a:pt x="164" y="113"/>
                    <a:pt x="177" y="106"/>
                    <a:pt x="190" y="102"/>
                  </a:cubicBezTo>
                  <a:cubicBezTo>
                    <a:pt x="203" y="97"/>
                    <a:pt x="216" y="93"/>
                    <a:pt x="229" y="87"/>
                  </a:cubicBezTo>
                  <a:cubicBezTo>
                    <a:pt x="228" y="87"/>
                    <a:pt x="239" y="82"/>
                    <a:pt x="238" y="83"/>
                  </a:cubicBezTo>
                  <a:cubicBezTo>
                    <a:pt x="238" y="83"/>
                    <a:pt x="238" y="84"/>
                    <a:pt x="238" y="84"/>
                  </a:cubicBezTo>
                  <a:cubicBezTo>
                    <a:pt x="238" y="84"/>
                    <a:pt x="237" y="84"/>
                    <a:pt x="237" y="85"/>
                  </a:cubicBezTo>
                  <a:cubicBezTo>
                    <a:pt x="235" y="86"/>
                    <a:pt x="232" y="88"/>
                    <a:pt x="229" y="89"/>
                  </a:cubicBezTo>
                  <a:cubicBezTo>
                    <a:pt x="223" y="92"/>
                    <a:pt x="217" y="95"/>
                    <a:pt x="210" y="97"/>
                  </a:cubicBezTo>
                  <a:cubicBezTo>
                    <a:pt x="197" y="102"/>
                    <a:pt x="183" y="107"/>
                    <a:pt x="170" y="113"/>
                  </a:cubicBezTo>
                  <a:cubicBezTo>
                    <a:pt x="146" y="122"/>
                    <a:pt x="121" y="130"/>
                    <a:pt x="98" y="142"/>
                  </a:cubicBezTo>
                  <a:cubicBezTo>
                    <a:pt x="97" y="141"/>
                    <a:pt x="97" y="140"/>
                    <a:pt x="97" y="140"/>
                  </a:cubicBezTo>
                  <a:cubicBezTo>
                    <a:pt x="97" y="140"/>
                    <a:pt x="97" y="140"/>
                    <a:pt x="97" y="140"/>
                  </a:cubicBezTo>
                  <a:close/>
                  <a:moveTo>
                    <a:pt x="105" y="150"/>
                  </a:moveTo>
                  <a:cubicBezTo>
                    <a:pt x="113" y="147"/>
                    <a:pt x="121" y="143"/>
                    <a:pt x="129" y="141"/>
                  </a:cubicBezTo>
                  <a:cubicBezTo>
                    <a:pt x="129" y="141"/>
                    <a:pt x="130" y="141"/>
                    <a:pt x="130" y="140"/>
                  </a:cubicBezTo>
                  <a:cubicBezTo>
                    <a:pt x="124" y="150"/>
                    <a:pt x="114" y="154"/>
                    <a:pt x="105" y="150"/>
                  </a:cubicBezTo>
                  <a:close/>
                  <a:moveTo>
                    <a:pt x="141" y="144"/>
                  </a:moveTo>
                  <a:cubicBezTo>
                    <a:pt x="158" y="138"/>
                    <a:pt x="175" y="133"/>
                    <a:pt x="191" y="127"/>
                  </a:cubicBezTo>
                  <a:cubicBezTo>
                    <a:pt x="199" y="125"/>
                    <a:pt x="207" y="122"/>
                    <a:pt x="215" y="119"/>
                  </a:cubicBezTo>
                  <a:cubicBezTo>
                    <a:pt x="219" y="117"/>
                    <a:pt x="224" y="115"/>
                    <a:pt x="228" y="114"/>
                  </a:cubicBezTo>
                  <a:cubicBezTo>
                    <a:pt x="229" y="114"/>
                    <a:pt x="239" y="110"/>
                    <a:pt x="233" y="113"/>
                  </a:cubicBezTo>
                  <a:cubicBezTo>
                    <a:pt x="215" y="122"/>
                    <a:pt x="195" y="129"/>
                    <a:pt x="176" y="137"/>
                  </a:cubicBezTo>
                  <a:cubicBezTo>
                    <a:pt x="176" y="136"/>
                    <a:pt x="175" y="137"/>
                    <a:pt x="175" y="137"/>
                  </a:cubicBezTo>
                  <a:cubicBezTo>
                    <a:pt x="166" y="141"/>
                    <a:pt x="157" y="145"/>
                    <a:pt x="149" y="150"/>
                  </a:cubicBezTo>
                  <a:cubicBezTo>
                    <a:pt x="146" y="148"/>
                    <a:pt x="144" y="146"/>
                    <a:pt x="141" y="144"/>
                  </a:cubicBezTo>
                  <a:close/>
                  <a:moveTo>
                    <a:pt x="210" y="132"/>
                  </a:moveTo>
                  <a:cubicBezTo>
                    <a:pt x="209" y="132"/>
                    <a:pt x="209" y="131"/>
                    <a:pt x="208" y="130"/>
                  </a:cubicBezTo>
                  <a:cubicBezTo>
                    <a:pt x="208" y="130"/>
                    <a:pt x="208" y="130"/>
                    <a:pt x="208" y="130"/>
                  </a:cubicBezTo>
                  <a:cubicBezTo>
                    <a:pt x="214" y="128"/>
                    <a:pt x="219" y="126"/>
                    <a:pt x="224" y="124"/>
                  </a:cubicBezTo>
                  <a:cubicBezTo>
                    <a:pt x="226" y="123"/>
                    <a:pt x="228" y="122"/>
                    <a:pt x="230" y="121"/>
                  </a:cubicBezTo>
                  <a:cubicBezTo>
                    <a:pt x="236" y="118"/>
                    <a:pt x="231" y="123"/>
                    <a:pt x="229" y="124"/>
                  </a:cubicBezTo>
                  <a:cubicBezTo>
                    <a:pt x="223" y="127"/>
                    <a:pt x="215" y="127"/>
                    <a:pt x="210" y="132"/>
                  </a:cubicBezTo>
                  <a:close/>
                  <a:moveTo>
                    <a:pt x="234" y="118"/>
                  </a:moveTo>
                  <a:cubicBezTo>
                    <a:pt x="230" y="119"/>
                    <a:pt x="226" y="121"/>
                    <a:pt x="223" y="123"/>
                  </a:cubicBezTo>
                  <a:cubicBezTo>
                    <a:pt x="218" y="125"/>
                    <a:pt x="213" y="127"/>
                    <a:pt x="208" y="129"/>
                  </a:cubicBezTo>
                  <a:cubicBezTo>
                    <a:pt x="207" y="129"/>
                    <a:pt x="207" y="130"/>
                    <a:pt x="207" y="130"/>
                  </a:cubicBezTo>
                  <a:cubicBezTo>
                    <a:pt x="207" y="130"/>
                    <a:pt x="207" y="129"/>
                    <a:pt x="206" y="129"/>
                  </a:cubicBezTo>
                  <a:cubicBezTo>
                    <a:pt x="205" y="128"/>
                    <a:pt x="204" y="128"/>
                    <a:pt x="204" y="128"/>
                  </a:cubicBezTo>
                  <a:cubicBezTo>
                    <a:pt x="203" y="128"/>
                    <a:pt x="202" y="129"/>
                    <a:pt x="201" y="129"/>
                  </a:cubicBezTo>
                  <a:cubicBezTo>
                    <a:pt x="200" y="129"/>
                    <a:pt x="200" y="130"/>
                    <a:pt x="199" y="130"/>
                  </a:cubicBezTo>
                  <a:cubicBezTo>
                    <a:pt x="202" y="129"/>
                    <a:pt x="204" y="127"/>
                    <a:pt x="207" y="126"/>
                  </a:cubicBezTo>
                  <a:cubicBezTo>
                    <a:pt x="214" y="123"/>
                    <a:pt x="221" y="120"/>
                    <a:pt x="227" y="117"/>
                  </a:cubicBezTo>
                  <a:cubicBezTo>
                    <a:pt x="231" y="115"/>
                    <a:pt x="234" y="114"/>
                    <a:pt x="237" y="111"/>
                  </a:cubicBezTo>
                  <a:cubicBezTo>
                    <a:pt x="237" y="114"/>
                    <a:pt x="236" y="116"/>
                    <a:pt x="235" y="118"/>
                  </a:cubicBezTo>
                  <a:cubicBezTo>
                    <a:pt x="235" y="118"/>
                    <a:pt x="234" y="118"/>
                    <a:pt x="234" y="118"/>
                  </a:cubicBezTo>
                  <a:close/>
                  <a:moveTo>
                    <a:pt x="185" y="140"/>
                  </a:moveTo>
                  <a:cubicBezTo>
                    <a:pt x="183" y="140"/>
                    <a:pt x="182" y="139"/>
                    <a:pt x="181" y="138"/>
                  </a:cubicBezTo>
                  <a:cubicBezTo>
                    <a:pt x="182" y="138"/>
                    <a:pt x="184" y="137"/>
                    <a:pt x="186" y="136"/>
                  </a:cubicBezTo>
                  <a:cubicBezTo>
                    <a:pt x="189" y="135"/>
                    <a:pt x="192" y="133"/>
                    <a:pt x="196" y="132"/>
                  </a:cubicBezTo>
                  <a:cubicBezTo>
                    <a:pt x="199" y="131"/>
                    <a:pt x="201" y="131"/>
                    <a:pt x="197" y="134"/>
                  </a:cubicBezTo>
                  <a:cubicBezTo>
                    <a:pt x="193" y="136"/>
                    <a:pt x="189" y="137"/>
                    <a:pt x="185" y="140"/>
                  </a:cubicBezTo>
                  <a:cubicBezTo>
                    <a:pt x="185" y="140"/>
                    <a:pt x="185" y="140"/>
                    <a:pt x="185" y="140"/>
                  </a:cubicBezTo>
                  <a:close/>
                  <a:moveTo>
                    <a:pt x="191" y="138"/>
                  </a:moveTo>
                  <a:cubicBezTo>
                    <a:pt x="195" y="136"/>
                    <a:pt x="198" y="135"/>
                    <a:pt x="201" y="133"/>
                  </a:cubicBezTo>
                  <a:cubicBezTo>
                    <a:pt x="201" y="134"/>
                    <a:pt x="201" y="135"/>
                    <a:pt x="201" y="136"/>
                  </a:cubicBezTo>
                  <a:cubicBezTo>
                    <a:pt x="199" y="137"/>
                    <a:pt x="196" y="138"/>
                    <a:pt x="194" y="138"/>
                  </a:cubicBezTo>
                  <a:cubicBezTo>
                    <a:pt x="190" y="139"/>
                    <a:pt x="186" y="140"/>
                    <a:pt x="191" y="138"/>
                  </a:cubicBezTo>
                  <a:close/>
                  <a:moveTo>
                    <a:pt x="156" y="152"/>
                  </a:moveTo>
                  <a:cubicBezTo>
                    <a:pt x="154" y="152"/>
                    <a:pt x="152" y="152"/>
                    <a:pt x="150" y="151"/>
                  </a:cubicBezTo>
                  <a:cubicBezTo>
                    <a:pt x="157" y="148"/>
                    <a:pt x="164" y="145"/>
                    <a:pt x="172" y="142"/>
                  </a:cubicBezTo>
                  <a:cubicBezTo>
                    <a:pt x="168" y="147"/>
                    <a:pt x="162" y="152"/>
                    <a:pt x="156" y="152"/>
                  </a:cubicBezTo>
                  <a:close/>
                  <a:moveTo>
                    <a:pt x="187" y="141"/>
                  </a:moveTo>
                  <a:cubicBezTo>
                    <a:pt x="192" y="140"/>
                    <a:pt x="196" y="139"/>
                    <a:pt x="200" y="138"/>
                  </a:cubicBezTo>
                  <a:cubicBezTo>
                    <a:pt x="198" y="141"/>
                    <a:pt x="192" y="142"/>
                    <a:pt x="187" y="141"/>
                  </a:cubicBezTo>
                  <a:close/>
                  <a:moveTo>
                    <a:pt x="216" y="133"/>
                  </a:moveTo>
                  <a:cubicBezTo>
                    <a:pt x="218" y="133"/>
                    <a:pt x="221" y="132"/>
                    <a:pt x="223" y="131"/>
                  </a:cubicBezTo>
                  <a:cubicBezTo>
                    <a:pt x="221" y="132"/>
                    <a:pt x="218" y="133"/>
                    <a:pt x="216" y="133"/>
                  </a:cubicBezTo>
                  <a:close/>
                  <a:moveTo>
                    <a:pt x="226" y="129"/>
                  </a:moveTo>
                  <a:cubicBezTo>
                    <a:pt x="226" y="129"/>
                    <a:pt x="226" y="129"/>
                    <a:pt x="226" y="129"/>
                  </a:cubicBezTo>
                  <a:cubicBezTo>
                    <a:pt x="221" y="130"/>
                    <a:pt x="217" y="132"/>
                    <a:pt x="212" y="132"/>
                  </a:cubicBezTo>
                  <a:cubicBezTo>
                    <a:pt x="218" y="127"/>
                    <a:pt x="228" y="128"/>
                    <a:pt x="233" y="122"/>
                  </a:cubicBezTo>
                  <a:cubicBezTo>
                    <a:pt x="231" y="125"/>
                    <a:pt x="229" y="127"/>
                    <a:pt x="226" y="129"/>
                  </a:cubicBezTo>
                  <a:close/>
                  <a:moveTo>
                    <a:pt x="237" y="109"/>
                  </a:moveTo>
                  <a:cubicBezTo>
                    <a:pt x="219" y="115"/>
                    <a:pt x="202" y="122"/>
                    <a:pt x="184" y="128"/>
                  </a:cubicBezTo>
                  <a:cubicBezTo>
                    <a:pt x="177" y="130"/>
                    <a:pt x="170" y="133"/>
                    <a:pt x="164" y="135"/>
                  </a:cubicBezTo>
                  <a:cubicBezTo>
                    <a:pt x="175" y="130"/>
                    <a:pt x="186" y="125"/>
                    <a:pt x="197" y="120"/>
                  </a:cubicBezTo>
                  <a:cubicBezTo>
                    <a:pt x="209" y="114"/>
                    <a:pt x="226" y="112"/>
                    <a:pt x="236" y="102"/>
                  </a:cubicBezTo>
                  <a:cubicBezTo>
                    <a:pt x="237" y="104"/>
                    <a:pt x="238" y="107"/>
                    <a:pt x="237" y="109"/>
                  </a:cubicBezTo>
                  <a:close/>
                  <a:moveTo>
                    <a:pt x="240" y="66"/>
                  </a:moveTo>
                  <a:cubicBezTo>
                    <a:pt x="210" y="80"/>
                    <a:pt x="179" y="90"/>
                    <a:pt x="149" y="103"/>
                  </a:cubicBezTo>
                  <a:cubicBezTo>
                    <a:pt x="139" y="107"/>
                    <a:pt x="128" y="112"/>
                    <a:pt x="118" y="117"/>
                  </a:cubicBezTo>
                  <a:cubicBezTo>
                    <a:pt x="130" y="111"/>
                    <a:pt x="141" y="106"/>
                    <a:pt x="153" y="100"/>
                  </a:cubicBezTo>
                  <a:cubicBezTo>
                    <a:pt x="181" y="88"/>
                    <a:pt x="208" y="77"/>
                    <a:pt x="233" y="60"/>
                  </a:cubicBezTo>
                  <a:cubicBezTo>
                    <a:pt x="236" y="61"/>
                    <a:pt x="238" y="64"/>
                    <a:pt x="240" y="66"/>
                  </a:cubicBezTo>
                  <a:close/>
                  <a:moveTo>
                    <a:pt x="231" y="59"/>
                  </a:moveTo>
                  <a:cubicBezTo>
                    <a:pt x="219" y="65"/>
                    <a:pt x="206" y="72"/>
                    <a:pt x="194" y="78"/>
                  </a:cubicBezTo>
                  <a:cubicBezTo>
                    <a:pt x="179" y="85"/>
                    <a:pt x="164" y="92"/>
                    <a:pt x="149" y="98"/>
                  </a:cubicBezTo>
                  <a:cubicBezTo>
                    <a:pt x="145" y="100"/>
                    <a:pt x="142" y="101"/>
                    <a:pt x="139" y="102"/>
                  </a:cubicBezTo>
                  <a:cubicBezTo>
                    <a:pt x="141" y="101"/>
                    <a:pt x="143" y="100"/>
                    <a:pt x="145" y="99"/>
                  </a:cubicBezTo>
                  <a:cubicBezTo>
                    <a:pt x="158" y="93"/>
                    <a:pt x="171" y="88"/>
                    <a:pt x="185" y="81"/>
                  </a:cubicBezTo>
                  <a:cubicBezTo>
                    <a:pt x="198" y="75"/>
                    <a:pt x="210" y="66"/>
                    <a:pt x="222" y="58"/>
                  </a:cubicBezTo>
                  <a:cubicBezTo>
                    <a:pt x="225" y="57"/>
                    <a:pt x="228" y="58"/>
                    <a:pt x="231" y="59"/>
                  </a:cubicBezTo>
                  <a:close/>
                  <a:moveTo>
                    <a:pt x="216" y="50"/>
                  </a:moveTo>
                  <a:cubicBezTo>
                    <a:pt x="216" y="50"/>
                    <a:pt x="215" y="50"/>
                    <a:pt x="215" y="50"/>
                  </a:cubicBezTo>
                  <a:cubicBezTo>
                    <a:pt x="200" y="55"/>
                    <a:pt x="185" y="63"/>
                    <a:pt x="170" y="70"/>
                  </a:cubicBezTo>
                  <a:cubicBezTo>
                    <a:pt x="155" y="76"/>
                    <a:pt x="139" y="83"/>
                    <a:pt x="124" y="90"/>
                  </a:cubicBezTo>
                  <a:cubicBezTo>
                    <a:pt x="107" y="98"/>
                    <a:pt x="91" y="107"/>
                    <a:pt x="74" y="116"/>
                  </a:cubicBezTo>
                  <a:cubicBezTo>
                    <a:pt x="61" y="122"/>
                    <a:pt x="46" y="126"/>
                    <a:pt x="35" y="135"/>
                  </a:cubicBezTo>
                  <a:cubicBezTo>
                    <a:pt x="34" y="135"/>
                    <a:pt x="33" y="135"/>
                    <a:pt x="32" y="134"/>
                  </a:cubicBezTo>
                  <a:cubicBezTo>
                    <a:pt x="59" y="115"/>
                    <a:pt x="90" y="100"/>
                    <a:pt x="121" y="85"/>
                  </a:cubicBezTo>
                  <a:cubicBezTo>
                    <a:pt x="138" y="76"/>
                    <a:pt x="156" y="68"/>
                    <a:pt x="174" y="59"/>
                  </a:cubicBezTo>
                  <a:cubicBezTo>
                    <a:pt x="188" y="53"/>
                    <a:pt x="204" y="47"/>
                    <a:pt x="215" y="37"/>
                  </a:cubicBezTo>
                  <a:cubicBezTo>
                    <a:pt x="217" y="41"/>
                    <a:pt x="217" y="46"/>
                    <a:pt x="216" y="50"/>
                  </a:cubicBezTo>
                  <a:close/>
                  <a:moveTo>
                    <a:pt x="215" y="35"/>
                  </a:moveTo>
                  <a:cubicBezTo>
                    <a:pt x="211" y="37"/>
                    <a:pt x="208" y="39"/>
                    <a:pt x="204" y="41"/>
                  </a:cubicBezTo>
                  <a:cubicBezTo>
                    <a:pt x="199" y="45"/>
                    <a:pt x="192" y="47"/>
                    <a:pt x="187" y="50"/>
                  </a:cubicBezTo>
                  <a:cubicBezTo>
                    <a:pt x="175" y="56"/>
                    <a:pt x="161" y="61"/>
                    <a:pt x="149" y="67"/>
                  </a:cubicBezTo>
                  <a:cubicBezTo>
                    <a:pt x="124" y="78"/>
                    <a:pt x="99" y="91"/>
                    <a:pt x="73" y="103"/>
                  </a:cubicBezTo>
                  <a:cubicBezTo>
                    <a:pt x="63" y="108"/>
                    <a:pt x="52" y="114"/>
                    <a:pt x="41" y="119"/>
                  </a:cubicBezTo>
                  <a:cubicBezTo>
                    <a:pt x="64" y="106"/>
                    <a:pt x="87" y="94"/>
                    <a:pt x="110" y="81"/>
                  </a:cubicBezTo>
                  <a:cubicBezTo>
                    <a:pt x="134" y="68"/>
                    <a:pt x="160" y="56"/>
                    <a:pt x="184" y="43"/>
                  </a:cubicBezTo>
                  <a:cubicBezTo>
                    <a:pt x="188" y="41"/>
                    <a:pt x="193" y="38"/>
                    <a:pt x="196" y="35"/>
                  </a:cubicBezTo>
                  <a:cubicBezTo>
                    <a:pt x="198" y="34"/>
                    <a:pt x="199" y="33"/>
                    <a:pt x="201" y="31"/>
                  </a:cubicBezTo>
                  <a:cubicBezTo>
                    <a:pt x="202" y="31"/>
                    <a:pt x="203" y="30"/>
                    <a:pt x="204" y="29"/>
                  </a:cubicBezTo>
                  <a:cubicBezTo>
                    <a:pt x="205" y="29"/>
                    <a:pt x="207" y="28"/>
                    <a:pt x="208" y="27"/>
                  </a:cubicBezTo>
                  <a:cubicBezTo>
                    <a:pt x="209" y="28"/>
                    <a:pt x="210" y="29"/>
                    <a:pt x="211" y="30"/>
                  </a:cubicBezTo>
                  <a:cubicBezTo>
                    <a:pt x="213" y="31"/>
                    <a:pt x="214" y="33"/>
                    <a:pt x="215" y="35"/>
                  </a:cubicBezTo>
                  <a:close/>
                  <a:moveTo>
                    <a:pt x="207" y="26"/>
                  </a:moveTo>
                  <a:cubicBezTo>
                    <a:pt x="206" y="27"/>
                    <a:pt x="206" y="27"/>
                    <a:pt x="205" y="27"/>
                  </a:cubicBezTo>
                  <a:cubicBezTo>
                    <a:pt x="205" y="27"/>
                    <a:pt x="205" y="27"/>
                    <a:pt x="205" y="27"/>
                  </a:cubicBezTo>
                  <a:cubicBezTo>
                    <a:pt x="202" y="28"/>
                    <a:pt x="199" y="30"/>
                    <a:pt x="197" y="32"/>
                  </a:cubicBezTo>
                  <a:cubicBezTo>
                    <a:pt x="185" y="39"/>
                    <a:pt x="174" y="45"/>
                    <a:pt x="162" y="51"/>
                  </a:cubicBezTo>
                  <a:cubicBezTo>
                    <a:pt x="137" y="63"/>
                    <a:pt x="113" y="73"/>
                    <a:pt x="89" y="87"/>
                  </a:cubicBezTo>
                  <a:cubicBezTo>
                    <a:pt x="77" y="93"/>
                    <a:pt x="65" y="100"/>
                    <a:pt x="53" y="107"/>
                  </a:cubicBezTo>
                  <a:cubicBezTo>
                    <a:pt x="49" y="109"/>
                    <a:pt x="44" y="111"/>
                    <a:pt x="40" y="114"/>
                  </a:cubicBezTo>
                  <a:cubicBezTo>
                    <a:pt x="80" y="85"/>
                    <a:pt x="125" y="64"/>
                    <a:pt x="168" y="39"/>
                  </a:cubicBezTo>
                  <a:cubicBezTo>
                    <a:pt x="170" y="38"/>
                    <a:pt x="173" y="36"/>
                    <a:pt x="176" y="34"/>
                  </a:cubicBezTo>
                  <a:cubicBezTo>
                    <a:pt x="177" y="33"/>
                    <a:pt x="178" y="33"/>
                    <a:pt x="178" y="32"/>
                  </a:cubicBezTo>
                  <a:cubicBezTo>
                    <a:pt x="178" y="32"/>
                    <a:pt x="178" y="32"/>
                    <a:pt x="178" y="32"/>
                  </a:cubicBezTo>
                  <a:cubicBezTo>
                    <a:pt x="179" y="33"/>
                    <a:pt x="181" y="33"/>
                    <a:pt x="182" y="32"/>
                  </a:cubicBezTo>
                  <a:cubicBezTo>
                    <a:pt x="189" y="27"/>
                    <a:pt x="199" y="23"/>
                    <a:pt x="207" y="26"/>
                  </a:cubicBezTo>
                  <a:close/>
                  <a:moveTo>
                    <a:pt x="161" y="11"/>
                  </a:moveTo>
                  <a:cubicBezTo>
                    <a:pt x="153" y="14"/>
                    <a:pt x="145" y="19"/>
                    <a:pt x="138" y="24"/>
                  </a:cubicBezTo>
                  <a:cubicBezTo>
                    <a:pt x="143" y="16"/>
                    <a:pt x="152" y="11"/>
                    <a:pt x="161" y="11"/>
                  </a:cubicBezTo>
                  <a:close/>
                  <a:moveTo>
                    <a:pt x="134" y="27"/>
                  </a:moveTo>
                  <a:cubicBezTo>
                    <a:pt x="123" y="34"/>
                    <a:pt x="113" y="41"/>
                    <a:pt x="102" y="48"/>
                  </a:cubicBezTo>
                  <a:cubicBezTo>
                    <a:pt x="78" y="61"/>
                    <a:pt x="53" y="73"/>
                    <a:pt x="29" y="87"/>
                  </a:cubicBezTo>
                  <a:cubicBezTo>
                    <a:pt x="24" y="90"/>
                    <a:pt x="20" y="93"/>
                    <a:pt x="14" y="95"/>
                  </a:cubicBezTo>
                  <a:cubicBezTo>
                    <a:pt x="18" y="94"/>
                    <a:pt x="25" y="88"/>
                    <a:pt x="29" y="85"/>
                  </a:cubicBezTo>
                  <a:cubicBezTo>
                    <a:pt x="39" y="77"/>
                    <a:pt x="51" y="70"/>
                    <a:pt x="63" y="63"/>
                  </a:cubicBezTo>
                  <a:cubicBezTo>
                    <a:pt x="75" y="57"/>
                    <a:pt x="87" y="50"/>
                    <a:pt x="99" y="43"/>
                  </a:cubicBezTo>
                  <a:cubicBezTo>
                    <a:pt x="109" y="37"/>
                    <a:pt x="117" y="31"/>
                    <a:pt x="126" y="25"/>
                  </a:cubicBezTo>
                  <a:cubicBezTo>
                    <a:pt x="128" y="25"/>
                    <a:pt x="128" y="25"/>
                    <a:pt x="128" y="24"/>
                  </a:cubicBezTo>
                  <a:cubicBezTo>
                    <a:pt x="129" y="24"/>
                    <a:pt x="130" y="23"/>
                    <a:pt x="131" y="23"/>
                  </a:cubicBezTo>
                  <a:cubicBezTo>
                    <a:pt x="131" y="24"/>
                    <a:pt x="131" y="25"/>
                    <a:pt x="132" y="25"/>
                  </a:cubicBezTo>
                  <a:cubicBezTo>
                    <a:pt x="132" y="26"/>
                    <a:pt x="133" y="27"/>
                    <a:pt x="134" y="27"/>
                  </a:cubicBezTo>
                  <a:close/>
                  <a:moveTo>
                    <a:pt x="109" y="10"/>
                  </a:moveTo>
                  <a:cubicBezTo>
                    <a:pt x="112" y="9"/>
                    <a:pt x="114" y="9"/>
                    <a:pt x="116" y="9"/>
                  </a:cubicBezTo>
                  <a:cubicBezTo>
                    <a:pt x="112" y="11"/>
                    <a:pt x="107" y="14"/>
                    <a:pt x="103" y="17"/>
                  </a:cubicBezTo>
                  <a:cubicBezTo>
                    <a:pt x="102" y="18"/>
                    <a:pt x="101" y="19"/>
                    <a:pt x="100" y="19"/>
                  </a:cubicBezTo>
                  <a:cubicBezTo>
                    <a:pt x="102" y="16"/>
                    <a:pt x="105" y="13"/>
                    <a:pt x="109" y="10"/>
                  </a:cubicBezTo>
                  <a:close/>
                  <a:moveTo>
                    <a:pt x="88" y="26"/>
                  </a:moveTo>
                  <a:cubicBezTo>
                    <a:pt x="87" y="27"/>
                    <a:pt x="85" y="28"/>
                    <a:pt x="84" y="29"/>
                  </a:cubicBezTo>
                  <a:cubicBezTo>
                    <a:pt x="74" y="34"/>
                    <a:pt x="63" y="37"/>
                    <a:pt x="53" y="43"/>
                  </a:cubicBezTo>
                  <a:cubicBezTo>
                    <a:pt x="53" y="43"/>
                    <a:pt x="53" y="43"/>
                    <a:pt x="53" y="43"/>
                  </a:cubicBezTo>
                  <a:cubicBezTo>
                    <a:pt x="62" y="36"/>
                    <a:pt x="72" y="29"/>
                    <a:pt x="80" y="22"/>
                  </a:cubicBezTo>
                  <a:cubicBezTo>
                    <a:pt x="81" y="21"/>
                    <a:pt x="80" y="20"/>
                    <a:pt x="79" y="21"/>
                  </a:cubicBezTo>
                  <a:cubicBezTo>
                    <a:pt x="71" y="23"/>
                    <a:pt x="63" y="28"/>
                    <a:pt x="56" y="32"/>
                  </a:cubicBezTo>
                  <a:cubicBezTo>
                    <a:pt x="55" y="32"/>
                    <a:pt x="55" y="33"/>
                    <a:pt x="55" y="33"/>
                  </a:cubicBezTo>
                  <a:cubicBezTo>
                    <a:pt x="55" y="32"/>
                    <a:pt x="55" y="31"/>
                    <a:pt x="56" y="31"/>
                  </a:cubicBezTo>
                  <a:cubicBezTo>
                    <a:pt x="58" y="29"/>
                    <a:pt x="60" y="27"/>
                    <a:pt x="61" y="26"/>
                  </a:cubicBezTo>
                  <a:cubicBezTo>
                    <a:pt x="66" y="23"/>
                    <a:pt x="70" y="21"/>
                    <a:pt x="74" y="17"/>
                  </a:cubicBezTo>
                  <a:cubicBezTo>
                    <a:pt x="80" y="18"/>
                    <a:pt x="85" y="22"/>
                    <a:pt x="88" y="26"/>
                  </a:cubicBezTo>
                  <a:close/>
                  <a:moveTo>
                    <a:pt x="64" y="20"/>
                  </a:moveTo>
                  <a:cubicBezTo>
                    <a:pt x="67" y="19"/>
                    <a:pt x="69" y="18"/>
                    <a:pt x="72" y="17"/>
                  </a:cubicBezTo>
                  <a:cubicBezTo>
                    <a:pt x="68" y="20"/>
                    <a:pt x="62" y="23"/>
                    <a:pt x="58" y="26"/>
                  </a:cubicBezTo>
                  <a:cubicBezTo>
                    <a:pt x="59" y="24"/>
                    <a:pt x="61" y="22"/>
                    <a:pt x="64" y="20"/>
                  </a:cubicBezTo>
                  <a:close/>
                  <a:moveTo>
                    <a:pt x="44" y="45"/>
                  </a:moveTo>
                  <a:cubicBezTo>
                    <a:pt x="38" y="48"/>
                    <a:pt x="32" y="52"/>
                    <a:pt x="26" y="55"/>
                  </a:cubicBezTo>
                  <a:cubicBezTo>
                    <a:pt x="20" y="58"/>
                    <a:pt x="30" y="50"/>
                    <a:pt x="31" y="49"/>
                  </a:cubicBezTo>
                  <a:cubicBezTo>
                    <a:pt x="34" y="47"/>
                    <a:pt x="37" y="44"/>
                    <a:pt x="40" y="41"/>
                  </a:cubicBezTo>
                  <a:cubicBezTo>
                    <a:pt x="41" y="42"/>
                    <a:pt x="42" y="44"/>
                    <a:pt x="44" y="45"/>
                  </a:cubicBezTo>
                  <a:close/>
                  <a:moveTo>
                    <a:pt x="25" y="34"/>
                  </a:moveTo>
                  <a:cubicBezTo>
                    <a:pt x="21" y="37"/>
                    <a:pt x="17" y="40"/>
                    <a:pt x="13" y="43"/>
                  </a:cubicBezTo>
                  <a:cubicBezTo>
                    <a:pt x="14" y="42"/>
                    <a:pt x="14" y="41"/>
                    <a:pt x="14" y="41"/>
                  </a:cubicBezTo>
                  <a:cubicBezTo>
                    <a:pt x="17" y="36"/>
                    <a:pt x="21" y="34"/>
                    <a:pt x="25" y="34"/>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271"/>
            <p:cNvSpPr>
              <a:spLocks noEditPoints="1"/>
            </p:cNvSpPr>
            <p:nvPr/>
          </p:nvSpPr>
          <p:spPr bwMode="auto">
            <a:xfrm>
              <a:off x="293933" y="4034859"/>
              <a:ext cx="1233488" cy="869950"/>
            </a:xfrm>
            <a:custGeom>
              <a:avLst/>
              <a:gdLst>
                <a:gd name="T0" fmla="*/ 153 w 291"/>
                <a:gd name="T1" fmla="*/ 163 h 205"/>
                <a:gd name="T2" fmla="*/ 128 w 291"/>
                <a:gd name="T3" fmla="*/ 3 h 205"/>
                <a:gd name="T4" fmla="*/ 15 w 291"/>
                <a:gd name="T5" fmla="*/ 53 h 205"/>
                <a:gd name="T6" fmla="*/ 24 w 291"/>
                <a:gd name="T7" fmla="*/ 66 h 205"/>
                <a:gd name="T8" fmla="*/ 33 w 291"/>
                <a:gd name="T9" fmla="*/ 68 h 205"/>
                <a:gd name="T10" fmla="*/ 103 w 291"/>
                <a:gd name="T11" fmla="*/ 34 h 205"/>
                <a:gd name="T12" fmla="*/ 111 w 291"/>
                <a:gd name="T13" fmla="*/ 26 h 205"/>
                <a:gd name="T14" fmla="*/ 111 w 291"/>
                <a:gd name="T15" fmla="*/ 39 h 205"/>
                <a:gd name="T16" fmla="*/ 141 w 291"/>
                <a:gd name="T17" fmla="*/ 14 h 205"/>
                <a:gd name="T18" fmla="*/ 147 w 291"/>
                <a:gd name="T19" fmla="*/ 24 h 205"/>
                <a:gd name="T20" fmla="*/ 92 w 291"/>
                <a:gd name="T21" fmla="*/ 67 h 205"/>
                <a:gd name="T22" fmla="*/ 98 w 291"/>
                <a:gd name="T23" fmla="*/ 66 h 205"/>
                <a:gd name="T24" fmla="*/ 35 w 291"/>
                <a:gd name="T25" fmla="*/ 125 h 205"/>
                <a:gd name="T26" fmla="*/ 85 w 291"/>
                <a:gd name="T27" fmla="*/ 109 h 205"/>
                <a:gd name="T28" fmla="*/ 30 w 291"/>
                <a:gd name="T29" fmla="*/ 140 h 205"/>
                <a:gd name="T30" fmla="*/ 132 w 291"/>
                <a:gd name="T31" fmla="*/ 96 h 205"/>
                <a:gd name="T32" fmla="*/ 160 w 291"/>
                <a:gd name="T33" fmla="*/ 59 h 205"/>
                <a:gd name="T34" fmla="*/ 41 w 291"/>
                <a:gd name="T35" fmla="*/ 117 h 205"/>
                <a:gd name="T36" fmla="*/ 195 w 291"/>
                <a:gd name="T37" fmla="*/ 29 h 205"/>
                <a:gd name="T38" fmla="*/ 196 w 291"/>
                <a:gd name="T39" fmla="*/ 17 h 205"/>
                <a:gd name="T40" fmla="*/ 83 w 291"/>
                <a:gd name="T41" fmla="*/ 63 h 205"/>
                <a:gd name="T42" fmla="*/ 49 w 291"/>
                <a:gd name="T43" fmla="*/ 65 h 205"/>
                <a:gd name="T44" fmla="*/ 35 w 291"/>
                <a:gd name="T45" fmla="*/ 70 h 205"/>
                <a:gd name="T46" fmla="*/ 60 w 291"/>
                <a:gd name="T47" fmla="*/ 54 h 205"/>
                <a:gd name="T48" fmla="*/ 22 w 291"/>
                <a:gd name="T49" fmla="*/ 59 h 205"/>
                <a:gd name="T50" fmla="*/ 16 w 291"/>
                <a:gd name="T51" fmla="*/ 56 h 205"/>
                <a:gd name="T52" fmla="*/ 134 w 291"/>
                <a:gd name="T53" fmla="*/ 106 h 205"/>
                <a:gd name="T54" fmla="*/ 248 w 291"/>
                <a:gd name="T55" fmla="*/ 65 h 205"/>
                <a:gd name="T56" fmla="*/ 248 w 291"/>
                <a:gd name="T57" fmla="*/ 65 h 205"/>
                <a:gd name="T58" fmla="*/ 155 w 291"/>
                <a:gd name="T59" fmla="*/ 156 h 205"/>
                <a:gd name="T60" fmla="*/ 173 w 291"/>
                <a:gd name="T61" fmla="*/ 139 h 205"/>
                <a:gd name="T62" fmla="*/ 195 w 291"/>
                <a:gd name="T63" fmla="*/ 140 h 205"/>
                <a:gd name="T64" fmla="*/ 260 w 291"/>
                <a:gd name="T65" fmla="*/ 103 h 205"/>
                <a:gd name="T66" fmla="*/ 260 w 291"/>
                <a:gd name="T67" fmla="*/ 103 h 205"/>
                <a:gd name="T68" fmla="*/ 57 w 291"/>
                <a:gd name="T69" fmla="*/ 191 h 205"/>
                <a:gd name="T70" fmla="*/ 76 w 291"/>
                <a:gd name="T71" fmla="*/ 160 h 205"/>
                <a:gd name="T72" fmla="*/ 78 w 291"/>
                <a:gd name="T73" fmla="*/ 154 h 205"/>
                <a:gd name="T74" fmla="*/ 243 w 291"/>
                <a:gd name="T75" fmla="*/ 65 h 205"/>
                <a:gd name="T76" fmla="*/ 153 w 291"/>
                <a:gd name="T77" fmla="*/ 106 h 205"/>
                <a:gd name="T78" fmla="*/ 87 w 291"/>
                <a:gd name="T79" fmla="*/ 173 h 205"/>
                <a:gd name="T80" fmla="*/ 264 w 291"/>
                <a:gd name="T81" fmla="*/ 89 h 205"/>
                <a:gd name="T82" fmla="*/ 128 w 291"/>
                <a:gd name="T83" fmla="*/ 149 h 205"/>
                <a:gd name="T84" fmla="*/ 111 w 291"/>
                <a:gd name="T85" fmla="*/ 160 h 205"/>
                <a:gd name="T86" fmla="*/ 259 w 291"/>
                <a:gd name="T87" fmla="*/ 128 h 205"/>
                <a:gd name="T88" fmla="*/ 261 w 291"/>
                <a:gd name="T89" fmla="*/ 136 h 205"/>
                <a:gd name="T90" fmla="*/ 226 w 291"/>
                <a:gd name="T91" fmla="*/ 146 h 205"/>
                <a:gd name="T92" fmla="*/ 224 w 291"/>
                <a:gd name="T93" fmla="*/ 151 h 205"/>
                <a:gd name="T94" fmla="*/ 195 w 291"/>
                <a:gd name="T95" fmla="*/ 160 h 205"/>
                <a:gd name="T96" fmla="*/ 240 w 291"/>
                <a:gd name="T97" fmla="*/ 149 h 205"/>
                <a:gd name="T98" fmla="*/ 169 w 291"/>
                <a:gd name="T99" fmla="*/ 116 h 205"/>
                <a:gd name="T100" fmla="*/ 209 w 291"/>
                <a:gd name="T101" fmla="*/ 92 h 205"/>
                <a:gd name="T102" fmla="*/ 137 w 291"/>
                <a:gd name="T103" fmla="*/ 96 h 205"/>
                <a:gd name="T104" fmla="*/ 125 w 291"/>
                <a:gd name="T105" fmla="*/ 91 h 205"/>
                <a:gd name="T106" fmla="*/ 233 w 291"/>
                <a:gd name="T107" fmla="*/ 30 h 205"/>
                <a:gd name="T108" fmla="*/ 207 w 291"/>
                <a:gd name="T109" fmla="*/ 36 h 205"/>
                <a:gd name="T110" fmla="*/ 71 w 291"/>
                <a:gd name="T111" fmla="*/ 71 h 205"/>
                <a:gd name="T112" fmla="*/ 114 w 291"/>
                <a:gd name="T113" fmla="*/ 21 h 205"/>
                <a:gd name="T114" fmla="*/ 63 w 291"/>
                <a:gd name="T115" fmla="*/ 34 h 205"/>
                <a:gd name="T116" fmla="*/ 35 w 291"/>
                <a:gd name="T117" fmla="*/ 5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205">
                  <a:moveTo>
                    <a:pt x="20" y="70"/>
                  </a:moveTo>
                  <a:cubicBezTo>
                    <a:pt x="9" y="73"/>
                    <a:pt x="0" y="82"/>
                    <a:pt x="0" y="94"/>
                  </a:cubicBezTo>
                  <a:cubicBezTo>
                    <a:pt x="0" y="109"/>
                    <a:pt x="15" y="117"/>
                    <a:pt x="28" y="120"/>
                  </a:cubicBezTo>
                  <a:cubicBezTo>
                    <a:pt x="18" y="128"/>
                    <a:pt x="12" y="140"/>
                    <a:pt x="24" y="151"/>
                  </a:cubicBezTo>
                  <a:cubicBezTo>
                    <a:pt x="35" y="163"/>
                    <a:pt x="55" y="163"/>
                    <a:pt x="71" y="157"/>
                  </a:cubicBezTo>
                  <a:cubicBezTo>
                    <a:pt x="65" y="175"/>
                    <a:pt x="50" y="188"/>
                    <a:pt x="37" y="199"/>
                  </a:cubicBezTo>
                  <a:cubicBezTo>
                    <a:pt x="35" y="200"/>
                    <a:pt x="36" y="202"/>
                    <a:pt x="36" y="203"/>
                  </a:cubicBezTo>
                  <a:cubicBezTo>
                    <a:pt x="37" y="204"/>
                    <a:pt x="38" y="205"/>
                    <a:pt x="40" y="204"/>
                  </a:cubicBezTo>
                  <a:cubicBezTo>
                    <a:pt x="66" y="195"/>
                    <a:pt x="88" y="185"/>
                    <a:pt x="106" y="164"/>
                  </a:cubicBezTo>
                  <a:cubicBezTo>
                    <a:pt x="117" y="184"/>
                    <a:pt x="141" y="179"/>
                    <a:pt x="153" y="163"/>
                  </a:cubicBezTo>
                  <a:cubicBezTo>
                    <a:pt x="159" y="170"/>
                    <a:pt x="167" y="177"/>
                    <a:pt x="177" y="178"/>
                  </a:cubicBezTo>
                  <a:cubicBezTo>
                    <a:pt x="187" y="179"/>
                    <a:pt x="197" y="169"/>
                    <a:pt x="202" y="162"/>
                  </a:cubicBezTo>
                  <a:cubicBezTo>
                    <a:pt x="212" y="169"/>
                    <a:pt x="233" y="167"/>
                    <a:pt x="235" y="154"/>
                  </a:cubicBezTo>
                  <a:cubicBezTo>
                    <a:pt x="259" y="168"/>
                    <a:pt x="291" y="123"/>
                    <a:pt x="267" y="104"/>
                  </a:cubicBezTo>
                  <a:cubicBezTo>
                    <a:pt x="278" y="98"/>
                    <a:pt x="285" y="86"/>
                    <a:pt x="279" y="74"/>
                  </a:cubicBezTo>
                  <a:cubicBezTo>
                    <a:pt x="274" y="63"/>
                    <a:pt x="262" y="57"/>
                    <a:pt x="251" y="58"/>
                  </a:cubicBezTo>
                  <a:cubicBezTo>
                    <a:pt x="254" y="48"/>
                    <a:pt x="251" y="35"/>
                    <a:pt x="243" y="27"/>
                  </a:cubicBezTo>
                  <a:cubicBezTo>
                    <a:pt x="233" y="17"/>
                    <a:pt x="218" y="21"/>
                    <a:pt x="207" y="28"/>
                  </a:cubicBezTo>
                  <a:cubicBezTo>
                    <a:pt x="205" y="0"/>
                    <a:pt x="167" y="0"/>
                    <a:pt x="153" y="20"/>
                  </a:cubicBezTo>
                  <a:cubicBezTo>
                    <a:pt x="148" y="11"/>
                    <a:pt x="140" y="1"/>
                    <a:pt x="128" y="3"/>
                  </a:cubicBezTo>
                  <a:cubicBezTo>
                    <a:pt x="117" y="5"/>
                    <a:pt x="108" y="14"/>
                    <a:pt x="105" y="25"/>
                  </a:cubicBezTo>
                  <a:cubicBezTo>
                    <a:pt x="98" y="15"/>
                    <a:pt x="87" y="10"/>
                    <a:pt x="75" y="14"/>
                  </a:cubicBezTo>
                  <a:cubicBezTo>
                    <a:pt x="59" y="19"/>
                    <a:pt x="56" y="33"/>
                    <a:pt x="54" y="47"/>
                  </a:cubicBezTo>
                  <a:cubicBezTo>
                    <a:pt x="45" y="33"/>
                    <a:pt x="28" y="25"/>
                    <a:pt x="13" y="39"/>
                  </a:cubicBezTo>
                  <a:cubicBezTo>
                    <a:pt x="3" y="49"/>
                    <a:pt x="9" y="62"/>
                    <a:pt x="20" y="70"/>
                  </a:cubicBezTo>
                  <a:close/>
                  <a:moveTo>
                    <a:pt x="15" y="50"/>
                  </a:moveTo>
                  <a:cubicBezTo>
                    <a:pt x="15" y="50"/>
                    <a:pt x="15" y="50"/>
                    <a:pt x="15" y="50"/>
                  </a:cubicBezTo>
                  <a:cubicBezTo>
                    <a:pt x="19" y="47"/>
                    <a:pt x="22" y="44"/>
                    <a:pt x="26" y="41"/>
                  </a:cubicBezTo>
                  <a:cubicBezTo>
                    <a:pt x="29" y="40"/>
                    <a:pt x="34" y="35"/>
                    <a:pt x="27" y="43"/>
                  </a:cubicBezTo>
                  <a:cubicBezTo>
                    <a:pt x="23" y="47"/>
                    <a:pt x="19" y="49"/>
                    <a:pt x="15" y="53"/>
                  </a:cubicBezTo>
                  <a:cubicBezTo>
                    <a:pt x="15" y="52"/>
                    <a:pt x="15" y="51"/>
                    <a:pt x="15" y="50"/>
                  </a:cubicBezTo>
                  <a:close/>
                  <a:moveTo>
                    <a:pt x="37" y="40"/>
                  </a:moveTo>
                  <a:cubicBezTo>
                    <a:pt x="34" y="41"/>
                    <a:pt x="31" y="43"/>
                    <a:pt x="28" y="45"/>
                  </a:cubicBezTo>
                  <a:cubicBezTo>
                    <a:pt x="25" y="48"/>
                    <a:pt x="18" y="51"/>
                    <a:pt x="15" y="55"/>
                  </a:cubicBezTo>
                  <a:cubicBezTo>
                    <a:pt x="15" y="55"/>
                    <a:pt x="15" y="55"/>
                    <a:pt x="15" y="55"/>
                  </a:cubicBezTo>
                  <a:cubicBezTo>
                    <a:pt x="20" y="48"/>
                    <a:pt x="28" y="45"/>
                    <a:pt x="32" y="38"/>
                  </a:cubicBezTo>
                  <a:cubicBezTo>
                    <a:pt x="34" y="38"/>
                    <a:pt x="36" y="39"/>
                    <a:pt x="37" y="40"/>
                  </a:cubicBezTo>
                  <a:close/>
                  <a:moveTo>
                    <a:pt x="48" y="54"/>
                  </a:moveTo>
                  <a:cubicBezTo>
                    <a:pt x="43" y="59"/>
                    <a:pt x="37" y="63"/>
                    <a:pt x="31" y="69"/>
                  </a:cubicBezTo>
                  <a:cubicBezTo>
                    <a:pt x="29" y="68"/>
                    <a:pt x="26" y="67"/>
                    <a:pt x="24" y="66"/>
                  </a:cubicBezTo>
                  <a:cubicBezTo>
                    <a:pt x="29" y="64"/>
                    <a:pt x="32" y="62"/>
                    <a:pt x="36" y="60"/>
                  </a:cubicBezTo>
                  <a:cubicBezTo>
                    <a:pt x="38" y="58"/>
                    <a:pt x="40" y="57"/>
                    <a:pt x="42" y="56"/>
                  </a:cubicBezTo>
                  <a:cubicBezTo>
                    <a:pt x="42" y="56"/>
                    <a:pt x="51" y="51"/>
                    <a:pt x="48" y="54"/>
                  </a:cubicBezTo>
                  <a:close/>
                  <a:moveTo>
                    <a:pt x="54" y="58"/>
                  </a:moveTo>
                  <a:cubicBezTo>
                    <a:pt x="50" y="59"/>
                    <a:pt x="47" y="61"/>
                    <a:pt x="44" y="63"/>
                  </a:cubicBezTo>
                  <a:cubicBezTo>
                    <a:pt x="42" y="64"/>
                    <a:pt x="40" y="66"/>
                    <a:pt x="38" y="67"/>
                  </a:cubicBezTo>
                  <a:cubicBezTo>
                    <a:pt x="38" y="67"/>
                    <a:pt x="35" y="69"/>
                    <a:pt x="34" y="69"/>
                  </a:cubicBezTo>
                  <a:cubicBezTo>
                    <a:pt x="34" y="69"/>
                    <a:pt x="34" y="69"/>
                    <a:pt x="34" y="69"/>
                  </a:cubicBezTo>
                  <a:cubicBezTo>
                    <a:pt x="33" y="69"/>
                    <a:pt x="33" y="69"/>
                    <a:pt x="33" y="69"/>
                  </a:cubicBezTo>
                  <a:cubicBezTo>
                    <a:pt x="33" y="69"/>
                    <a:pt x="33" y="69"/>
                    <a:pt x="33" y="68"/>
                  </a:cubicBezTo>
                  <a:cubicBezTo>
                    <a:pt x="38" y="63"/>
                    <a:pt x="47" y="59"/>
                    <a:pt x="51" y="53"/>
                  </a:cubicBezTo>
                  <a:cubicBezTo>
                    <a:pt x="52" y="54"/>
                    <a:pt x="53" y="56"/>
                    <a:pt x="54" y="58"/>
                  </a:cubicBezTo>
                  <a:close/>
                  <a:moveTo>
                    <a:pt x="62" y="38"/>
                  </a:moveTo>
                  <a:cubicBezTo>
                    <a:pt x="67" y="36"/>
                    <a:pt x="71" y="33"/>
                    <a:pt x="76" y="30"/>
                  </a:cubicBezTo>
                  <a:cubicBezTo>
                    <a:pt x="79" y="28"/>
                    <a:pt x="83" y="26"/>
                    <a:pt x="87" y="25"/>
                  </a:cubicBezTo>
                  <a:cubicBezTo>
                    <a:pt x="85" y="25"/>
                    <a:pt x="80" y="30"/>
                    <a:pt x="78" y="32"/>
                  </a:cubicBezTo>
                  <a:cubicBezTo>
                    <a:pt x="72" y="36"/>
                    <a:pt x="66" y="40"/>
                    <a:pt x="61" y="45"/>
                  </a:cubicBezTo>
                  <a:cubicBezTo>
                    <a:pt x="61" y="43"/>
                    <a:pt x="61" y="40"/>
                    <a:pt x="62" y="38"/>
                  </a:cubicBezTo>
                  <a:close/>
                  <a:moveTo>
                    <a:pt x="101" y="30"/>
                  </a:moveTo>
                  <a:cubicBezTo>
                    <a:pt x="102" y="31"/>
                    <a:pt x="103" y="33"/>
                    <a:pt x="103" y="34"/>
                  </a:cubicBezTo>
                  <a:cubicBezTo>
                    <a:pt x="96" y="39"/>
                    <a:pt x="87" y="42"/>
                    <a:pt x="80" y="47"/>
                  </a:cubicBezTo>
                  <a:cubicBezTo>
                    <a:pt x="73" y="50"/>
                    <a:pt x="67" y="54"/>
                    <a:pt x="60" y="57"/>
                  </a:cubicBezTo>
                  <a:cubicBezTo>
                    <a:pt x="60" y="57"/>
                    <a:pt x="60" y="57"/>
                    <a:pt x="60" y="57"/>
                  </a:cubicBezTo>
                  <a:cubicBezTo>
                    <a:pt x="67" y="53"/>
                    <a:pt x="73" y="48"/>
                    <a:pt x="80" y="44"/>
                  </a:cubicBezTo>
                  <a:cubicBezTo>
                    <a:pt x="84" y="41"/>
                    <a:pt x="89" y="38"/>
                    <a:pt x="93" y="35"/>
                  </a:cubicBezTo>
                  <a:cubicBezTo>
                    <a:pt x="94" y="35"/>
                    <a:pt x="94" y="34"/>
                    <a:pt x="95" y="33"/>
                  </a:cubicBezTo>
                  <a:cubicBezTo>
                    <a:pt x="97" y="32"/>
                    <a:pt x="99" y="31"/>
                    <a:pt x="101" y="30"/>
                  </a:cubicBezTo>
                  <a:close/>
                  <a:moveTo>
                    <a:pt x="139" y="12"/>
                  </a:moveTo>
                  <a:cubicBezTo>
                    <a:pt x="139" y="12"/>
                    <a:pt x="139" y="12"/>
                    <a:pt x="139" y="13"/>
                  </a:cubicBezTo>
                  <a:cubicBezTo>
                    <a:pt x="130" y="17"/>
                    <a:pt x="121" y="23"/>
                    <a:pt x="111" y="26"/>
                  </a:cubicBezTo>
                  <a:cubicBezTo>
                    <a:pt x="112" y="26"/>
                    <a:pt x="112" y="25"/>
                    <a:pt x="112" y="24"/>
                  </a:cubicBezTo>
                  <a:cubicBezTo>
                    <a:pt x="115" y="22"/>
                    <a:pt x="118" y="20"/>
                    <a:pt x="121" y="18"/>
                  </a:cubicBezTo>
                  <a:cubicBezTo>
                    <a:pt x="125" y="15"/>
                    <a:pt x="130" y="12"/>
                    <a:pt x="134" y="10"/>
                  </a:cubicBezTo>
                  <a:cubicBezTo>
                    <a:pt x="136" y="10"/>
                    <a:pt x="138" y="11"/>
                    <a:pt x="139" y="12"/>
                  </a:cubicBezTo>
                  <a:close/>
                  <a:moveTo>
                    <a:pt x="144" y="17"/>
                  </a:moveTo>
                  <a:cubicBezTo>
                    <a:pt x="121" y="30"/>
                    <a:pt x="99" y="44"/>
                    <a:pt x="77" y="58"/>
                  </a:cubicBezTo>
                  <a:cubicBezTo>
                    <a:pt x="55" y="71"/>
                    <a:pt x="30" y="81"/>
                    <a:pt x="9" y="97"/>
                  </a:cubicBezTo>
                  <a:cubicBezTo>
                    <a:pt x="8" y="97"/>
                    <a:pt x="9" y="99"/>
                    <a:pt x="10" y="98"/>
                  </a:cubicBezTo>
                  <a:cubicBezTo>
                    <a:pt x="31" y="83"/>
                    <a:pt x="55" y="72"/>
                    <a:pt x="78" y="59"/>
                  </a:cubicBezTo>
                  <a:cubicBezTo>
                    <a:pt x="89" y="52"/>
                    <a:pt x="100" y="46"/>
                    <a:pt x="111" y="39"/>
                  </a:cubicBezTo>
                  <a:cubicBezTo>
                    <a:pt x="121" y="33"/>
                    <a:pt x="134" y="26"/>
                    <a:pt x="142" y="19"/>
                  </a:cubicBezTo>
                  <a:cubicBezTo>
                    <a:pt x="133" y="27"/>
                    <a:pt x="121" y="33"/>
                    <a:pt x="111" y="40"/>
                  </a:cubicBezTo>
                  <a:cubicBezTo>
                    <a:pt x="99" y="47"/>
                    <a:pt x="87" y="55"/>
                    <a:pt x="75" y="62"/>
                  </a:cubicBezTo>
                  <a:cubicBezTo>
                    <a:pt x="62" y="69"/>
                    <a:pt x="50" y="76"/>
                    <a:pt x="38" y="84"/>
                  </a:cubicBezTo>
                  <a:cubicBezTo>
                    <a:pt x="29" y="90"/>
                    <a:pt x="18" y="95"/>
                    <a:pt x="10" y="102"/>
                  </a:cubicBezTo>
                  <a:cubicBezTo>
                    <a:pt x="9" y="101"/>
                    <a:pt x="8" y="100"/>
                    <a:pt x="7" y="98"/>
                  </a:cubicBezTo>
                  <a:cubicBezTo>
                    <a:pt x="8" y="98"/>
                    <a:pt x="8" y="98"/>
                    <a:pt x="8" y="98"/>
                  </a:cubicBezTo>
                  <a:cubicBezTo>
                    <a:pt x="27" y="81"/>
                    <a:pt x="53" y="70"/>
                    <a:pt x="75" y="57"/>
                  </a:cubicBezTo>
                  <a:cubicBezTo>
                    <a:pt x="87" y="49"/>
                    <a:pt x="99" y="41"/>
                    <a:pt x="111" y="33"/>
                  </a:cubicBezTo>
                  <a:cubicBezTo>
                    <a:pt x="121" y="27"/>
                    <a:pt x="132" y="21"/>
                    <a:pt x="141" y="14"/>
                  </a:cubicBezTo>
                  <a:cubicBezTo>
                    <a:pt x="142" y="15"/>
                    <a:pt x="143" y="16"/>
                    <a:pt x="144" y="17"/>
                  </a:cubicBezTo>
                  <a:close/>
                  <a:moveTo>
                    <a:pt x="147" y="24"/>
                  </a:moveTo>
                  <a:cubicBezTo>
                    <a:pt x="137" y="29"/>
                    <a:pt x="128" y="35"/>
                    <a:pt x="119" y="41"/>
                  </a:cubicBezTo>
                  <a:cubicBezTo>
                    <a:pt x="107" y="48"/>
                    <a:pt x="94" y="55"/>
                    <a:pt x="82" y="61"/>
                  </a:cubicBezTo>
                  <a:cubicBezTo>
                    <a:pt x="70" y="68"/>
                    <a:pt x="58" y="74"/>
                    <a:pt x="47" y="81"/>
                  </a:cubicBezTo>
                  <a:cubicBezTo>
                    <a:pt x="41" y="84"/>
                    <a:pt x="35" y="87"/>
                    <a:pt x="29" y="91"/>
                  </a:cubicBezTo>
                  <a:cubicBezTo>
                    <a:pt x="29" y="91"/>
                    <a:pt x="28" y="91"/>
                    <a:pt x="27" y="92"/>
                  </a:cubicBezTo>
                  <a:cubicBezTo>
                    <a:pt x="45" y="80"/>
                    <a:pt x="64" y="70"/>
                    <a:pt x="82" y="59"/>
                  </a:cubicBezTo>
                  <a:cubicBezTo>
                    <a:pt x="103" y="46"/>
                    <a:pt x="126" y="35"/>
                    <a:pt x="145" y="19"/>
                  </a:cubicBezTo>
                  <a:cubicBezTo>
                    <a:pt x="146" y="20"/>
                    <a:pt x="147" y="22"/>
                    <a:pt x="147" y="24"/>
                  </a:cubicBezTo>
                  <a:close/>
                  <a:moveTo>
                    <a:pt x="175" y="17"/>
                  </a:moveTo>
                  <a:cubicBezTo>
                    <a:pt x="176" y="16"/>
                    <a:pt x="186" y="11"/>
                    <a:pt x="183" y="13"/>
                  </a:cubicBezTo>
                  <a:cubicBezTo>
                    <a:pt x="179" y="15"/>
                    <a:pt x="176" y="17"/>
                    <a:pt x="173" y="19"/>
                  </a:cubicBezTo>
                  <a:cubicBezTo>
                    <a:pt x="165" y="24"/>
                    <a:pt x="157" y="30"/>
                    <a:pt x="149" y="35"/>
                  </a:cubicBezTo>
                  <a:cubicBezTo>
                    <a:pt x="135" y="44"/>
                    <a:pt x="120" y="53"/>
                    <a:pt x="104" y="61"/>
                  </a:cubicBezTo>
                  <a:cubicBezTo>
                    <a:pt x="90" y="69"/>
                    <a:pt x="75" y="77"/>
                    <a:pt x="60" y="86"/>
                  </a:cubicBezTo>
                  <a:cubicBezTo>
                    <a:pt x="47" y="94"/>
                    <a:pt x="34" y="104"/>
                    <a:pt x="20" y="111"/>
                  </a:cubicBezTo>
                  <a:cubicBezTo>
                    <a:pt x="19" y="110"/>
                    <a:pt x="17" y="110"/>
                    <a:pt x="16" y="109"/>
                  </a:cubicBezTo>
                  <a:cubicBezTo>
                    <a:pt x="27" y="106"/>
                    <a:pt x="38" y="97"/>
                    <a:pt x="48" y="91"/>
                  </a:cubicBezTo>
                  <a:cubicBezTo>
                    <a:pt x="62" y="83"/>
                    <a:pt x="77" y="75"/>
                    <a:pt x="92" y="67"/>
                  </a:cubicBezTo>
                  <a:cubicBezTo>
                    <a:pt x="107" y="60"/>
                    <a:pt x="122" y="52"/>
                    <a:pt x="136" y="42"/>
                  </a:cubicBezTo>
                  <a:cubicBezTo>
                    <a:pt x="149" y="34"/>
                    <a:pt x="161" y="25"/>
                    <a:pt x="175" y="17"/>
                  </a:cubicBezTo>
                  <a:close/>
                  <a:moveTo>
                    <a:pt x="195" y="16"/>
                  </a:moveTo>
                  <a:cubicBezTo>
                    <a:pt x="174" y="27"/>
                    <a:pt x="155" y="41"/>
                    <a:pt x="135" y="53"/>
                  </a:cubicBezTo>
                  <a:cubicBezTo>
                    <a:pt x="131" y="55"/>
                    <a:pt x="127" y="57"/>
                    <a:pt x="124" y="59"/>
                  </a:cubicBezTo>
                  <a:cubicBezTo>
                    <a:pt x="121" y="61"/>
                    <a:pt x="119" y="62"/>
                    <a:pt x="116" y="63"/>
                  </a:cubicBezTo>
                  <a:cubicBezTo>
                    <a:pt x="88" y="76"/>
                    <a:pt x="61" y="91"/>
                    <a:pt x="34" y="105"/>
                  </a:cubicBezTo>
                  <a:cubicBezTo>
                    <a:pt x="34" y="105"/>
                    <a:pt x="35" y="104"/>
                    <a:pt x="35" y="104"/>
                  </a:cubicBezTo>
                  <a:cubicBezTo>
                    <a:pt x="42" y="100"/>
                    <a:pt x="48" y="95"/>
                    <a:pt x="54" y="91"/>
                  </a:cubicBezTo>
                  <a:cubicBezTo>
                    <a:pt x="69" y="82"/>
                    <a:pt x="84" y="74"/>
                    <a:pt x="98" y="66"/>
                  </a:cubicBezTo>
                  <a:cubicBezTo>
                    <a:pt x="129" y="50"/>
                    <a:pt x="158" y="31"/>
                    <a:pt x="186" y="12"/>
                  </a:cubicBezTo>
                  <a:cubicBezTo>
                    <a:pt x="189" y="13"/>
                    <a:pt x="192" y="14"/>
                    <a:pt x="195" y="16"/>
                  </a:cubicBezTo>
                  <a:close/>
                  <a:moveTo>
                    <a:pt x="200" y="33"/>
                  </a:moveTo>
                  <a:cubicBezTo>
                    <a:pt x="200" y="33"/>
                    <a:pt x="201" y="34"/>
                    <a:pt x="201" y="35"/>
                  </a:cubicBezTo>
                  <a:cubicBezTo>
                    <a:pt x="200" y="36"/>
                    <a:pt x="198" y="37"/>
                    <a:pt x="197" y="37"/>
                  </a:cubicBezTo>
                  <a:cubicBezTo>
                    <a:pt x="197" y="38"/>
                    <a:pt x="196" y="38"/>
                    <a:pt x="196" y="38"/>
                  </a:cubicBezTo>
                  <a:cubicBezTo>
                    <a:pt x="190" y="41"/>
                    <a:pt x="184" y="44"/>
                    <a:pt x="178" y="47"/>
                  </a:cubicBezTo>
                  <a:cubicBezTo>
                    <a:pt x="163" y="55"/>
                    <a:pt x="149" y="64"/>
                    <a:pt x="135" y="71"/>
                  </a:cubicBezTo>
                  <a:cubicBezTo>
                    <a:pt x="106" y="85"/>
                    <a:pt x="77" y="98"/>
                    <a:pt x="50" y="115"/>
                  </a:cubicBezTo>
                  <a:cubicBezTo>
                    <a:pt x="45" y="118"/>
                    <a:pt x="40" y="121"/>
                    <a:pt x="35" y="125"/>
                  </a:cubicBezTo>
                  <a:cubicBezTo>
                    <a:pt x="33" y="127"/>
                    <a:pt x="31" y="129"/>
                    <a:pt x="29" y="130"/>
                  </a:cubicBezTo>
                  <a:cubicBezTo>
                    <a:pt x="32" y="127"/>
                    <a:pt x="35" y="124"/>
                    <a:pt x="39" y="120"/>
                  </a:cubicBezTo>
                  <a:cubicBezTo>
                    <a:pt x="39" y="120"/>
                    <a:pt x="39" y="120"/>
                    <a:pt x="40" y="120"/>
                  </a:cubicBezTo>
                  <a:cubicBezTo>
                    <a:pt x="40" y="120"/>
                    <a:pt x="41" y="119"/>
                    <a:pt x="41" y="119"/>
                  </a:cubicBezTo>
                  <a:cubicBezTo>
                    <a:pt x="48" y="113"/>
                    <a:pt x="55" y="108"/>
                    <a:pt x="63" y="104"/>
                  </a:cubicBezTo>
                  <a:cubicBezTo>
                    <a:pt x="83" y="91"/>
                    <a:pt x="103" y="79"/>
                    <a:pt x="124" y="68"/>
                  </a:cubicBezTo>
                  <a:cubicBezTo>
                    <a:pt x="150" y="55"/>
                    <a:pt x="176" y="43"/>
                    <a:pt x="200" y="27"/>
                  </a:cubicBezTo>
                  <a:cubicBezTo>
                    <a:pt x="200" y="29"/>
                    <a:pt x="201" y="31"/>
                    <a:pt x="200" y="33"/>
                  </a:cubicBezTo>
                  <a:close/>
                  <a:moveTo>
                    <a:pt x="36" y="136"/>
                  </a:moveTo>
                  <a:cubicBezTo>
                    <a:pt x="51" y="125"/>
                    <a:pt x="68" y="118"/>
                    <a:pt x="85" y="109"/>
                  </a:cubicBezTo>
                  <a:cubicBezTo>
                    <a:pt x="102" y="99"/>
                    <a:pt x="119" y="89"/>
                    <a:pt x="136" y="81"/>
                  </a:cubicBezTo>
                  <a:cubicBezTo>
                    <a:pt x="153" y="72"/>
                    <a:pt x="171" y="65"/>
                    <a:pt x="187" y="57"/>
                  </a:cubicBezTo>
                  <a:cubicBezTo>
                    <a:pt x="200" y="51"/>
                    <a:pt x="211" y="43"/>
                    <a:pt x="223" y="36"/>
                  </a:cubicBezTo>
                  <a:cubicBezTo>
                    <a:pt x="221" y="38"/>
                    <a:pt x="219" y="40"/>
                    <a:pt x="216" y="42"/>
                  </a:cubicBezTo>
                  <a:cubicBezTo>
                    <a:pt x="209" y="47"/>
                    <a:pt x="200" y="51"/>
                    <a:pt x="192" y="56"/>
                  </a:cubicBezTo>
                  <a:cubicBezTo>
                    <a:pt x="172" y="67"/>
                    <a:pt x="151" y="76"/>
                    <a:pt x="131" y="86"/>
                  </a:cubicBezTo>
                  <a:cubicBezTo>
                    <a:pt x="111" y="96"/>
                    <a:pt x="92" y="107"/>
                    <a:pt x="72" y="118"/>
                  </a:cubicBezTo>
                  <a:cubicBezTo>
                    <a:pt x="57" y="126"/>
                    <a:pt x="41" y="135"/>
                    <a:pt x="27" y="146"/>
                  </a:cubicBezTo>
                  <a:cubicBezTo>
                    <a:pt x="27" y="145"/>
                    <a:pt x="26" y="144"/>
                    <a:pt x="25" y="143"/>
                  </a:cubicBezTo>
                  <a:cubicBezTo>
                    <a:pt x="27" y="142"/>
                    <a:pt x="29" y="141"/>
                    <a:pt x="30" y="140"/>
                  </a:cubicBezTo>
                  <a:cubicBezTo>
                    <a:pt x="32" y="138"/>
                    <a:pt x="34" y="137"/>
                    <a:pt x="36" y="136"/>
                  </a:cubicBezTo>
                  <a:close/>
                  <a:moveTo>
                    <a:pt x="34" y="151"/>
                  </a:moveTo>
                  <a:cubicBezTo>
                    <a:pt x="32" y="150"/>
                    <a:pt x="30" y="149"/>
                    <a:pt x="29" y="147"/>
                  </a:cubicBezTo>
                  <a:cubicBezTo>
                    <a:pt x="43" y="136"/>
                    <a:pt x="61" y="129"/>
                    <a:pt x="77" y="121"/>
                  </a:cubicBezTo>
                  <a:cubicBezTo>
                    <a:pt x="96" y="112"/>
                    <a:pt x="115" y="103"/>
                    <a:pt x="134" y="93"/>
                  </a:cubicBezTo>
                  <a:cubicBezTo>
                    <a:pt x="153" y="84"/>
                    <a:pt x="172" y="75"/>
                    <a:pt x="191" y="66"/>
                  </a:cubicBezTo>
                  <a:cubicBezTo>
                    <a:pt x="201" y="62"/>
                    <a:pt x="210" y="58"/>
                    <a:pt x="219" y="54"/>
                  </a:cubicBezTo>
                  <a:cubicBezTo>
                    <a:pt x="227" y="50"/>
                    <a:pt x="235" y="47"/>
                    <a:pt x="242" y="41"/>
                  </a:cubicBezTo>
                  <a:cubicBezTo>
                    <a:pt x="228" y="54"/>
                    <a:pt x="206" y="61"/>
                    <a:pt x="190" y="68"/>
                  </a:cubicBezTo>
                  <a:cubicBezTo>
                    <a:pt x="170" y="77"/>
                    <a:pt x="151" y="87"/>
                    <a:pt x="132" y="96"/>
                  </a:cubicBezTo>
                  <a:cubicBezTo>
                    <a:pt x="99" y="113"/>
                    <a:pt x="65" y="129"/>
                    <a:pt x="34" y="151"/>
                  </a:cubicBezTo>
                  <a:close/>
                  <a:moveTo>
                    <a:pt x="29" y="138"/>
                  </a:moveTo>
                  <a:cubicBezTo>
                    <a:pt x="27" y="139"/>
                    <a:pt x="26" y="140"/>
                    <a:pt x="26" y="141"/>
                  </a:cubicBezTo>
                  <a:cubicBezTo>
                    <a:pt x="26" y="141"/>
                    <a:pt x="25" y="142"/>
                    <a:pt x="25" y="142"/>
                  </a:cubicBezTo>
                  <a:cubicBezTo>
                    <a:pt x="24" y="141"/>
                    <a:pt x="24" y="139"/>
                    <a:pt x="24" y="138"/>
                  </a:cubicBezTo>
                  <a:cubicBezTo>
                    <a:pt x="35" y="126"/>
                    <a:pt x="48" y="117"/>
                    <a:pt x="63" y="109"/>
                  </a:cubicBezTo>
                  <a:cubicBezTo>
                    <a:pt x="80" y="100"/>
                    <a:pt x="97" y="90"/>
                    <a:pt x="115" y="82"/>
                  </a:cubicBezTo>
                  <a:cubicBezTo>
                    <a:pt x="131" y="74"/>
                    <a:pt x="147" y="67"/>
                    <a:pt x="162" y="58"/>
                  </a:cubicBezTo>
                  <a:cubicBezTo>
                    <a:pt x="164" y="57"/>
                    <a:pt x="165" y="57"/>
                    <a:pt x="166" y="56"/>
                  </a:cubicBezTo>
                  <a:cubicBezTo>
                    <a:pt x="164" y="57"/>
                    <a:pt x="162" y="58"/>
                    <a:pt x="160" y="59"/>
                  </a:cubicBezTo>
                  <a:cubicBezTo>
                    <a:pt x="143" y="69"/>
                    <a:pt x="125" y="79"/>
                    <a:pt x="108" y="88"/>
                  </a:cubicBezTo>
                  <a:cubicBezTo>
                    <a:pt x="91" y="96"/>
                    <a:pt x="75" y="106"/>
                    <a:pt x="59" y="116"/>
                  </a:cubicBezTo>
                  <a:cubicBezTo>
                    <a:pt x="52" y="121"/>
                    <a:pt x="45" y="126"/>
                    <a:pt x="38" y="131"/>
                  </a:cubicBezTo>
                  <a:cubicBezTo>
                    <a:pt x="35" y="134"/>
                    <a:pt x="32" y="136"/>
                    <a:pt x="29" y="138"/>
                  </a:cubicBezTo>
                  <a:close/>
                  <a:moveTo>
                    <a:pt x="90" y="78"/>
                  </a:moveTo>
                  <a:cubicBezTo>
                    <a:pt x="71" y="90"/>
                    <a:pt x="52" y="102"/>
                    <a:pt x="33" y="114"/>
                  </a:cubicBezTo>
                  <a:cubicBezTo>
                    <a:pt x="30" y="114"/>
                    <a:pt x="26" y="113"/>
                    <a:pt x="23" y="112"/>
                  </a:cubicBezTo>
                  <a:cubicBezTo>
                    <a:pt x="45" y="102"/>
                    <a:pt x="68" y="90"/>
                    <a:pt x="90" y="78"/>
                  </a:cubicBezTo>
                  <a:close/>
                  <a:moveTo>
                    <a:pt x="41" y="117"/>
                  </a:moveTo>
                  <a:cubicBezTo>
                    <a:pt x="41" y="117"/>
                    <a:pt x="41" y="117"/>
                    <a:pt x="41" y="117"/>
                  </a:cubicBezTo>
                  <a:cubicBezTo>
                    <a:pt x="41" y="115"/>
                    <a:pt x="40" y="114"/>
                    <a:pt x="38" y="114"/>
                  </a:cubicBezTo>
                  <a:cubicBezTo>
                    <a:pt x="38" y="114"/>
                    <a:pt x="37" y="114"/>
                    <a:pt x="37" y="114"/>
                  </a:cubicBezTo>
                  <a:cubicBezTo>
                    <a:pt x="48" y="109"/>
                    <a:pt x="58" y="102"/>
                    <a:pt x="68" y="96"/>
                  </a:cubicBezTo>
                  <a:cubicBezTo>
                    <a:pt x="78" y="91"/>
                    <a:pt x="87" y="86"/>
                    <a:pt x="97" y="81"/>
                  </a:cubicBezTo>
                  <a:cubicBezTo>
                    <a:pt x="78" y="92"/>
                    <a:pt x="58" y="103"/>
                    <a:pt x="41" y="117"/>
                  </a:cubicBezTo>
                  <a:close/>
                  <a:moveTo>
                    <a:pt x="145" y="56"/>
                  </a:moveTo>
                  <a:cubicBezTo>
                    <a:pt x="145" y="56"/>
                    <a:pt x="145" y="56"/>
                    <a:pt x="146" y="56"/>
                  </a:cubicBezTo>
                  <a:cubicBezTo>
                    <a:pt x="158" y="49"/>
                    <a:pt x="171" y="42"/>
                    <a:pt x="183" y="34"/>
                  </a:cubicBezTo>
                  <a:cubicBezTo>
                    <a:pt x="185" y="32"/>
                    <a:pt x="188" y="31"/>
                    <a:pt x="191" y="29"/>
                  </a:cubicBezTo>
                  <a:cubicBezTo>
                    <a:pt x="191" y="29"/>
                    <a:pt x="204" y="23"/>
                    <a:pt x="195" y="29"/>
                  </a:cubicBezTo>
                  <a:cubicBezTo>
                    <a:pt x="188" y="33"/>
                    <a:pt x="180" y="38"/>
                    <a:pt x="172" y="42"/>
                  </a:cubicBezTo>
                  <a:cubicBezTo>
                    <a:pt x="163" y="47"/>
                    <a:pt x="154" y="51"/>
                    <a:pt x="145" y="56"/>
                  </a:cubicBezTo>
                  <a:close/>
                  <a:moveTo>
                    <a:pt x="162" y="45"/>
                  </a:moveTo>
                  <a:cubicBezTo>
                    <a:pt x="148" y="53"/>
                    <a:pt x="133" y="61"/>
                    <a:pt x="119" y="69"/>
                  </a:cubicBezTo>
                  <a:cubicBezTo>
                    <a:pt x="107" y="74"/>
                    <a:pt x="96" y="80"/>
                    <a:pt x="85" y="86"/>
                  </a:cubicBezTo>
                  <a:cubicBezTo>
                    <a:pt x="68" y="94"/>
                    <a:pt x="52" y="104"/>
                    <a:pt x="36" y="114"/>
                  </a:cubicBezTo>
                  <a:cubicBezTo>
                    <a:pt x="54" y="102"/>
                    <a:pt x="72" y="90"/>
                    <a:pt x="91" y="80"/>
                  </a:cubicBezTo>
                  <a:cubicBezTo>
                    <a:pt x="110" y="68"/>
                    <a:pt x="130" y="58"/>
                    <a:pt x="150" y="47"/>
                  </a:cubicBezTo>
                  <a:cubicBezTo>
                    <a:pt x="165" y="38"/>
                    <a:pt x="183" y="30"/>
                    <a:pt x="196" y="17"/>
                  </a:cubicBezTo>
                  <a:cubicBezTo>
                    <a:pt x="196" y="17"/>
                    <a:pt x="196" y="17"/>
                    <a:pt x="196" y="17"/>
                  </a:cubicBezTo>
                  <a:cubicBezTo>
                    <a:pt x="198" y="19"/>
                    <a:pt x="199" y="21"/>
                    <a:pt x="200" y="25"/>
                  </a:cubicBezTo>
                  <a:cubicBezTo>
                    <a:pt x="186" y="27"/>
                    <a:pt x="174" y="38"/>
                    <a:pt x="162" y="45"/>
                  </a:cubicBezTo>
                  <a:close/>
                  <a:moveTo>
                    <a:pt x="165" y="36"/>
                  </a:moveTo>
                  <a:cubicBezTo>
                    <a:pt x="173" y="31"/>
                    <a:pt x="181" y="25"/>
                    <a:pt x="189" y="21"/>
                  </a:cubicBezTo>
                  <a:cubicBezTo>
                    <a:pt x="190" y="20"/>
                    <a:pt x="190" y="20"/>
                    <a:pt x="190" y="20"/>
                  </a:cubicBezTo>
                  <a:cubicBezTo>
                    <a:pt x="190" y="20"/>
                    <a:pt x="190" y="20"/>
                    <a:pt x="190" y="20"/>
                  </a:cubicBezTo>
                  <a:cubicBezTo>
                    <a:pt x="187" y="23"/>
                    <a:pt x="183" y="25"/>
                    <a:pt x="179" y="28"/>
                  </a:cubicBezTo>
                  <a:cubicBezTo>
                    <a:pt x="175" y="31"/>
                    <a:pt x="170" y="33"/>
                    <a:pt x="165" y="36"/>
                  </a:cubicBezTo>
                  <a:close/>
                  <a:moveTo>
                    <a:pt x="11" y="104"/>
                  </a:moveTo>
                  <a:cubicBezTo>
                    <a:pt x="34" y="89"/>
                    <a:pt x="58" y="76"/>
                    <a:pt x="83" y="63"/>
                  </a:cubicBezTo>
                  <a:cubicBezTo>
                    <a:pt x="87" y="60"/>
                    <a:pt x="92" y="58"/>
                    <a:pt x="97" y="55"/>
                  </a:cubicBezTo>
                  <a:cubicBezTo>
                    <a:pt x="90" y="59"/>
                    <a:pt x="84" y="62"/>
                    <a:pt x="77" y="66"/>
                  </a:cubicBezTo>
                  <a:cubicBezTo>
                    <a:pt x="55" y="78"/>
                    <a:pt x="33" y="91"/>
                    <a:pt x="14" y="107"/>
                  </a:cubicBezTo>
                  <a:cubicBezTo>
                    <a:pt x="13" y="106"/>
                    <a:pt x="12" y="105"/>
                    <a:pt x="11" y="104"/>
                  </a:cubicBezTo>
                  <a:close/>
                  <a:moveTo>
                    <a:pt x="6" y="92"/>
                  </a:moveTo>
                  <a:cubicBezTo>
                    <a:pt x="15" y="87"/>
                    <a:pt x="23" y="81"/>
                    <a:pt x="32" y="76"/>
                  </a:cubicBezTo>
                  <a:cubicBezTo>
                    <a:pt x="32" y="75"/>
                    <a:pt x="32" y="75"/>
                    <a:pt x="32" y="75"/>
                  </a:cubicBezTo>
                  <a:cubicBezTo>
                    <a:pt x="32" y="75"/>
                    <a:pt x="32" y="75"/>
                    <a:pt x="32" y="75"/>
                  </a:cubicBezTo>
                  <a:cubicBezTo>
                    <a:pt x="34" y="76"/>
                    <a:pt x="35" y="75"/>
                    <a:pt x="36" y="73"/>
                  </a:cubicBezTo>
                  <a:cubicBezTo>
                    <a:pt x="40" y="71"/>
                    <a:pt x="45" y="68"/>
                    <a:pt x="49" y="65"/>
                  </a:cubicBezTo>
                  <a:cubicBezTo>
                    <a:pt x="52" y="64"/>
                    <a:pt x="54" y="62"/>
                    <a:pt x="57" y="61"/>
                  </a:cubicBezTo>
                  <a:cubicBezTo>
                    <a:pt x="58" y="61"/>
                    <a:pt x="59" y="60"/>
                    <a:pt x="60" y="59"/>
                  </a:cubicBezTo>
                  <a:cubicBezTo>
                    <a:pt x="67" y="56"/>
                    <a:pt x="74" y="52"/>
                    <a:pt x="80" y="48"/>
                  </a:cubicBezTo>
                  <a:cubicBezTo>
                    <a:pt x="88" y="43"/>
                    <a:pt x="97" y="40"/>
                    <a:pt x="104" y="35"/>
                  </a:cubicBezTo>
                  <a:cubicBezTo>
                    <a:pt x="104" y="35"/>
                    <a:pt x="105" y="35"/>
                    <a:pt x="105" y="36"/>
                  </a:cubicBezTo>
                  <a:cubicBezTo>
                    <a:pt x="93" y="43"/>
                    <a:pt x="82" y="50"/>
                    <a:pt x="71" y="57"/>
                  </a:cubicBezTo>
                  <a:cubicBezTo>
                    <a:pt x="50" y="70"/>
                    <a:pt x="26" y="81"/>
                    <a:pt x="7" y="97"/>
                  </a:cubicBezTo>
                  <a:cubicBezTo>
                    <a:pt x="6" y="95"/>
                    <a:pt x="6" y="94"/>
                    <a:pt x="6" y="92"/>
                  </a:cubicBezTo>
                  <a:close/>
                  <a:moveTo>
                    <a:pt x="36" y="71"/>
                  </a:moveTo>
                  <a:cubicBezTo>
                    <a:pt x="36" y="71"/>
                    <a:pt x="36" y="71"/>
                    <a:pt x="35" y="70"/>
                  </a:cubicBezTo>
                  <a:cubicBezTo>
                    <a:pt x="37" y="69"/>
                    <a:pt x="39" y="68"/>
                    <a:pt x="41" y="67"/>
                  </a:cubicBezTo>
                  <a:cubicBezTo>
                    <a:pt x="43" y="65"/>
                    <a:pt x="45" y="64"/>
                    <a:pt x="47" y="63"/>
                  </a:cubicBezTo>
                  <a:cubicBezTo>
                    <a:pt x="49" y="62"/>
                    <a:pt x="50" y="61"/>
                    <a:pt x="50" y="61"/>
                  </a:cubicBezTo>
                  <a:cubicBezTo>
                    <a:pt x="45" y="64"/>
                    <a:pt x="40" y="68"/>
                    <a:pt x="36" y="71"/>
                  </a:cubicBezTo>
                  <a:close/>
                  <a:moveTo>
                    <a:pt x="111" y="28"/>
                  </a:moveTo>
                  <a:cubicBezTo>
                    <a:pt x="119" y="25"/>
                    <a:pt x="127" y="21"/>
                    <a:pt x="135" y="16"/>
                  </a:cubicBezTo>
                  <a:cubicBezTo>
                    <a:pt x="127" y="22"/>
                    <a:pt x="118" y="27"/>
                    <a:pt x="110" y="33"/>
                  </a:cubicBezTo>
                  <a:cubicBezTo>
                    <a:pt x="110" y="32"/>
                    <a:pt x="110" y="32"/>
                    <a:pt x="110" y="31"/>
                  </a:cubicBezTo>
                  <a:cubicBezTo>
                    <a:pt x="110" y="30"/>
                    <a:pt x="111" y="29"/>
                    <a:pt x="111" y="28"/>
                  </a:cubicBezTo>
                  <a:close/>
                  <a:moveTo>
                    <a:pt x="60" y="54"/>
                  </a:moveTo>
                  <a:cubicBezTo>
                    <a:pt x="60" y="53"/>
                    <a:pt x="60" y="51"/>
                    <a:pt x="60" y="50"/>
                  </a:cubicBezTo>
                  <a:cubicBezTo>
                    <a:pt x="68" y="45"/>
                    <a:pt x="77" y="41"/>
                    <a:pt x="86" y="38"/>
                  </a:cubicBezTo>
                  <a:cubicBezTo>
                    <a:pt x="77" y="43"/>
                    <a:pt x="69" y="48"/>
                    <a:pt x="60" y="54"/>
                  </a:cubicBezTo>
                  <a:close/>
                  <a:moveTo>
                    <a:pt x="23" y="65"/>
                  </a:moveTo>
                  <a:cubicBezTo>
                    <a:pt x="22" y="64"/>
                    <a:pt x="20" y="63"/>
                    <a:pt x="19" y="62"/>
                  </a:cubicBezTo>
                  <a:cubicBezTo>
                    <a:pt x="26" y="59"/>
                    <a:pt x="32" y="54"/>
                    <a:pt x="38" y="50"/>
                  </a:cubicBezTo>
                  <a:cubicBezTo>
                    <a:pt x="45" y="44"/>
                    <a:pt x="41" y="48"/>
                    <a:pt x="36" y="52"/>
                  </a:cubicBezTo>
                  <a:cubicBezTo>
                    <a:pt x="32" y="56"/>
                    <a:pt x="28" y="60"/>
                    <a:pt x="23" y="65"/>
                  </a:cubicBezTo>
                  <a:cubicBezTo>
                    <a:pt x="23" y="65"/>
                    <a:pt x="23" y="65"/>
                    <a:pt x="23" y="65"/>
                  </a:cubicBezTo>
                  <a:close/>
                  <a:moveTo>
                    <a:pt x="22" y="59"/>
                  </a:moveTo>
                  <a:cubicBezTo>
                    <a:pt x="20" y="58"/>
                    <a:pt x="20" y="57"/>
                    <a:pt x="23" y="56"/>
                  </a:cubicBezTo>
                  <a:cubicBezTo>
                    <a:pt x="24" y="55"/>
                    <a:pt x="26" y="53"/>
                    <a:pt x="27" y="52"/>
                  </a:cubicBezTo>
                  <a:cubicBezTo>
                    <a:pt x="31" y="48"/>
                    <a:pt x="35" y="44"/>
                    <a:pt x="39" y="40"/>
                  </a:cubicBezTo>
                  <a:cubicBezTo>
                    <a:pt x="39" y="40"/>
                    <a:pt x="39" y="40"/>
                    <a:pt x="39" y="40"/>
                  </a:cubicBezTo>
                  <a:cubicBezTo>
                    <a:pt x="41" y="41"/>
                    <a:pt x="43" y="43"/>
                    <a:pt x="44" y="44"/>
                  </a:cubicBezTo>
                  <a:cubicBezTo>
                    <a:pt x="36" y="48"/>
                    <a:pt x="30" y="54"/>
                    <a:pt x="22" y="59"/>
                  </a:cubicBezTo>
                  <a:close/>
                  <a:moveTo>
                    <a:pt x="16" y="56"/>
                  </a:moveTo>
                  <a:cubicBezTo>
                    <a:pt x="23" y="52"/>
                    <a:pt x="29" y="46"/>
                    <a:pt x="36" y="42"/>
                  </a:cubicBezTo>
                  <a:cubicBezTo>
                    <a:pt x="30" y="46"/>
                    <a:pt x="22" y="53"/>
                    <a:pt x="17" y="60"/>
                  </a:cubicBezTo>
                  <a:cubicBezTo>
                    <a:pt x="17" y="58"/>
                    <a:pt x="16" y="57"/>
                    <a:pt x="16" y="56"/>
                  </a:cubicBezTo>
                  <a:close/>
                  <a:moveTo>
                    <a:pt x="29" y="75"/>
                  </a:moveTo>
                  <a:cubicBezTo>
                    <a:pt x="22" y="80"/>
                    <a:pt x="14" y="85"/>
                    <a:pt x="7" y="90"/>
                  </a:cubicBezTo>
                  <a:cubicBezTo>
                    <a:pt x="8" y="81"/>
                    <a:pt x="20" y="75"/>
                    <a:pt x="29" y="75"/>
                  </a:cubicBezTo>
                  <a:close/>
                  <a:moveTo>
                    <a:pt x="34" y="123"/>
                  </a:moveTo>
                  <a:cubicBezTo>
                    <a:pt x="31" y="126"/>
                    <a:pt x="28" y="130"/>
                    <a:pt x="25" y="133"/>
                  </a:cubicBezTo>
                  <a:cubicBezTo>
                    <a:pt x="25" y="132"/>
                    <a:pt x="25" y="132"/>
                    <a:pt x="26" y="131"/>
                  </a:cubicBezTo>
                  <a:cubicBezTo>
                    <a:pt x="28" y="128"/>
                    <a:pt x="31" y="125"/>
                    <a:pt x="34" y="123"/>
                  </a:cubicBezTo>
                  <a:close/>
                  <a:moveTo>
                    <a:pt x="41" y="153"/>
                  </a:moveTo>
                  <a:cubicBezTo>
                    <a:pt x="53" y="144"/>
                    <a:pt x="71" y="139"/>
                    <a:pt x="85" y="132"/>
                  </a:cubicBezTo>
                  <a:cubicBezTo>
                    <a:pt x="101" y="123"/>
                    <a:pt x="118" y="115"/>
                    <a:pt x="134" y="106"/>
                  </a:cubicBezTo>
                  <a:cubicBezTo>
                    <a:pt x="151" y="98"/>
                    <a:pt x="169" y="90"/>
                    <a:pt x="187" y="83"/>
                  </a:cubicBezTo>
                  <a:cubicBezTo>
                    <a:pt x="204" y="76"/>
                    <a:pt x="220" y="67"/>
                    <a:pt x="238" y="60"/>
                  </a:cubicBezTo>
                  <a:cubicBezTo>
                    <a:pt x="241" y="58"/>
                    <a:pt x="243" y="57"/>
                    <a:pt x="238" y="60"/>
                  </a:cubicBezTo>
                  <a:cubicBezTo>
                    <a:pt x="234" y="62"/>
                    <a:pt x="230" y="64"/>
                    <a:pt x="226" y="66"/>
                  </a:cubicBezTo>
                  <a:cubicBezTo>
                    <a:pt x="219" y="70"/>
                    <a:pt x="211" y="75"/>
                    <a:pt x="203" y="79"/>
                  </a:cubicBezTo>
                  <a:cubicBezTo>
                    <a:pt x="187" y="86"/>
                    <a:pt x="171" y="93"/>
                    <a:pt x="155" y="102"/>
                  </a:cubicBezTo>
                  <a:cubicBezTo>
                    <a:pt x="140" y="111"/>
                    <a:pt x="124" y="119"/>
                    <a:pt x="108" y="127"/>
                  </a:cubicBezTo>
                  <a:cubicBezTo>
                    <a:pt x="92" y="136"/>
                    <a:pt x="74" y="143"/>
                    <a:pt x="59" y="154"/>
                  </a:cubicBezTo>
                  <a:cubicBezTo>
                    <a:pt x="53" y="155"/>
                    <a:pt x="47" y="155"/>
                    <a:pt x="41" y="153"/>
                  </a:cubicBezTo>
                  <a:close/>
                  <a:moveTo>
                    <a:pt x="248" y="65"/>
                  </a:moveTo>
                  <a:cubicBezTo>
                    <a:pt x="242" y="69"/>
                    <a:pt x="237" y="73"/>
                    <a:pt x="232" y="77"/>
                  </a:cubicBezTo>
                  <a:cubicBezTo>
                    <a:pt x="218" y="86"/>
                    <a:pt x="203" y="93"/>
                    <a:pt x="188" y="100"/>
                  </a:cubicBezTo>
                  <a:cubicBezTo>
                    <a:pt x="159" y="113"/>
                    <a:pt x="130" y="127"/>
                    <a:pt x="101" y="140"/>
                  </a:cubicBezTo>
                  <a:cubicBezTo>
                    <a:pt x="98" y="142"/>
                    <a:pt x="94" y="144"/>
                    <a:pt x="91" y="146"/>
                  </a:cubicBezTo>
                  <a:cubicBezTo>
                    <a:pt x="87" y="148"/>
                    <a:pt x="83" y="150"/>
                    <a:pt x="79" y="152"/>
                  </a:cubicBezTo>
                  <a:cubicBezTo>
                    <a:pt x="79" y="151"/>
                    <a:pt x="79" y="151"/>
                    <a:pt x="78" y="150"/>
                  </a:cubicBezTo>
                  <a:cubicBezTo>
                    <a:pt x="85" y="147"/>
                    <a:pt x="91" y="144"/>
                    <a:pt x="97" y="141"/>
                  </a:cubicBezTo>
                  <a:cubicBezTo>
                    <a:pt x="112" y="134"/>
                    <a:pt x="128" y="126"/>
                    <a:pt x="143" y="119"/>
                  </a:cubicBezTo>
                  <a:cubicBezTo>
                    <a:pt x="173" y="105"/>
                    <a:pt x="203" y="91"/>
                    <a:pt x="233" y="75"/>
                  </a:cubicBezTo>
                  <a:cubicBezTo>
                    <a:pt x="238" y="72"/>
                    <a:pt x="243" y="69"/>
                    <a:pt x="248" y="65"/>
                  </a:cubicBezTo>
                  <a:cubicBezTo>
                    <a:pt x="248" y="65"/>
                    <a:pt x="248" y="65"/>
                    <a:pt x="248" y="65"/>
                  </a:cubicBezTo>
                  <a:close/>
                  <a:moveTo>
                    <a:pt x="273" y="76"/>
                  </a:moveTo>
                  <a:cubicBezTo>
                    <a:pt x="274" y="78"/>
                    <a:pt x="274" y="79"/>
                    <a:pt x="275" y="81"/>
                  </a:cubicBezTo>
                  <a:cubicBezTo>
                    <a:pt x="240" y="96"/>
                    <a:pt x="204" y="107"/>
                    <a:pt x="170" y="123"/>
                  </a:cubicBezTo>
                  <a:cubicBezTo>
                    <a:pt x="151" y="131"/>
                    <a:pt x="133" y="140"/>
                    <a:pt x="115" y="148"/>
                  </a:cubicBezTo>
                  <a:cubicBezTo>
                    <a:pt x="107" y="152"/>
                    <a:pt x="99" y="155"/>
                    <a:pt x="91" y="159"/>
                  </a:cubicBezTo>
                  <a:cubicBezTo>
                    <a:pt x="118" y="144"/>
                    <a:pt x="145" y="131"/>
                    <a:pt x="172" y="118"/>
                  </a:cubicBezTo>
                  <a:cubicBezTo>
                    <a:pt x="206" y="103"/>
                    <a:pt x="241" y="94"/>
                    <a:pt x="273" y="76"/>
                  </a:cubicBezTo>
                  <a:close/>
                  <a:moveTo>
                    <a:pt x="159" y="161"/>
                  </a:moveTo>
                  <a:cubicBezTo>
                    <a:pt x="158" y="159"/>
                    <a:pt x="156" y="157"/>
                    <a:pt x="155" y="156"/>
                  </a:cubicBezTo>
                  <a:cubicBezTo>
                    <a:pt x="164" y="153"/>
                    <a:pt x="173" y="149"/>
                    <a:pt x="182" y="146"/>
                  </a:cubicBezTo>
                  <a:cubicBezTo>
                    <a:pt x="204" y="138"/>
                    <a:pt x="227" y="133"/>
                    <a:pt x="248" y="123"/>
                  </a:cubicBezTo>
                  <a:cubicBezTo>
                    <a:pt x="254" y="121"/>
                    <a:pt x="260" y="118"/>
                    <a:pt x="266" y="115"/>
                  </a:cubicBezTo>
                  <a:cubicBezTo>
                    <a:pt x="261" y="117"/>
                    <a:pt x="256" y="121"/>
                    <a:pt x="251" y="123"/>
                  </a:cubicBezTo>
                  <a:cubicBezTo>
                    <a:pt x="241" y="127"/>
                    <a:pt x="232" y="130"/>
                    <a:pt x="222" y="134"/>
                  </a:cubicBezTo>
                  <a:cubicBezTo>
                    <a:pt x="211" y="139"/>
                    <a:pt x="200" y="144"/>
                    <a:pt x="188" y="149"/>
                  </a:cubicBezTo>
                  <a:cubicBezTo>
                    <a:pt x="179" y="153"/>
                    <a:pt x="169" y="156"/>
                    <a:pt x="159" y="161"/>
                  </a:cubicBezTo>
                  <a:close/>
                  <a:moveTo>
                    <a:pt x="112" y="162"/>
                  </a:moveTo>
                  <a:cubicBezTo>
                    <a:pt x="120" y="162"/>
                    <a:pt x="127" y="159"/>
                    <a:pt x="134" y="156"/>
                  </a:cubicBezTo>
                  <a:cubicBezTo>
                    <a:pt x="147" y="150"/>
                    <a:pt x="160" y="144"/>
                    <a:pt x="173" y="139"/>
                  </a:cubicBezTo>
                  <a:cubicBezTo>
                    <a:pt x="200" y="129"/>
                    <a:pt x="228" y="119"/>
                    <a:pt x="255" y="109"/>
                  </a:cubicBezTo>
                  <a:cubicBezTo>
                    <a:pt x="233" y="117"/>
                    <a:pt x="211" y="127"/>
                    <a:pt x="189" y="137"/>
                  </a:cubicBezTo>
                  <a:cubicBezTo>
                    <a:pt x="166" y="148"/>
                    <a:pt x="140" y="155"/>
                    <a:pt x="117" y="167"/>
                  </a:cubicBezTo>
                  <a:cubicBezTo>
                    <a:pt x="115" y="166"/>
                    <a:pt x="113" y="164"/>
                    <a:pt x="112" y="162"/>
                  </a:cubicBezTo>
                  <a:close/>
                  <a:moveTo>
                    <a:pt x="118" y="168"/>
                  </a:moveTo>
                  <a:cubicBezTo>
                    <a:pt x="128" y="165"/>
                    <a:pt x="139" y="161"/>
                    <a:pt x="149" y="156"/>
                  </a:cubicBezTo>
                  <a:cubicBezTo>
                    <a:pt x="149" y="156"/>
                    <a:pt x="149" y="157"/>
                    <a:pt x="149" y="157"/>
                  </a:cubicBezTo>
                  <a:cubicBezTo>
                    <a:pt x="139" y="161"/>
                    <a:pt x="128" y="165"/>
                    <a:pt x="118" y="168"/>
                  </a:cubicBezTo>
                  <a:close/>
                  <a:moveTo>
                    <a:pt x="234" y="127"/>
                  </a:moveTo>
                  <a:cubicBezTo>
                    <a:pt x="221" y="131"/>
                    <a:pt x="208" y="136"/>
                    <a:pt x="195" y="140"/>
                  </a:cubicBezTo>
                  <a:cubicBezTo>
                    <a:pt x="181" y="145"/>
                    <a:pt x="168" y="150"/>
                    <a:pt x="154" y="155"/>
                  </a:cubicBezTo>
                  <a:cubicBezTo>
                    <a:pt x="154" y="155"/>
                    <a:pt x="154" y="154"/>
                    <a:pt x="154" y="154"/>
                  </a:cubicBezTo>
                  <a:cubicBezTo>
                    <a:pt x="166" y="149"/>
                    <a:pt x="178" y="144"/>
                    <a:pt x="190" y="139"/>
                  </a:cubicBezTo>
                  <a:cubicBezTo>
                    <a:pt x="202" y="133"/>
                    <a:pt x="215" y="128"/>
                    <a:pt x="227" y="123"/>
                  </a:cubicBezTo>
                  <a:cubicBezTo>
                    <a:pt x="238" y="118"/>
                    <a:pt x="251" y="115"/>
                    <a:pt x="260" y="108"/>
                  </a:cubicBezTo>
                  <a:cubicBezTo>
                    <a:pt x="260" y="107"/>
                    <a:pt x="260" y="107"/>
                    <a:pt x="260" y="107"/>
                  </a:cubicBezTo>
                  <a:cubicBezTo>
                    <a:pt x="260" y="107"/>
                    <a:pt x="260" y="107"/>
                    <a:pt x="261" y="108"/>
                  </a:cubicBezTo>
                  <a:cubicBezTo>
                    <a:pt x="264" y="109"/>
                    <a:pt x="266" y="111"/>
                    <a:pt x="267" y="113"/>
                  </a:cubicBezTo>
                  <a:cubicBezTo>
                    <a:pt x="256" y="117"/>
                    <a:pt x="245" y="123"/>
                    <a:pt x="234" y="127"/>
                  </a:cubicBezTo>
                  <a:close/>
                  <a:moveTo>
                    <a:pt x="260" y="103"/>
                  </a:moveTo>
                  <a:cubicBezTo>
                    <a:pt x="259" y="104"/>
                    <a:pt x="259" y="105"/>
                    <a:pt x="259" y="106"/>
                  </a:cubicBezTo>
                  <a:cubicBezTo>
                    <a:pt x="259" y="106"/>
                    <a:pt x="259" y="106"/>
                    <a:pt x="259" y="106"/>
                  </a:cubicBezTo>
                  <a:cubicBezTo>
                    <a:pt x="231" y="116"/>
                    <a:pt x="204" y="126"/>
                    <a:pt x="176" y="136"/>
                  </a:cubicBezTo>
                  <a:cubicBezTo>
                    <a:pt x="165" y="141"/>
                    <a:pt x="152" y="145"/>
                    <a:pt x="141" y="150"/>
                  </a:cubicBezTo>
                  <a:cubicBezTo>
                    <a:pt x="135" y="153"/>
                    <a:pt x="129" y="157"/>
                    <a:pt x="122" y="159"/>
                  </a:cubicBezTo>
                  <a:cubicBezTo>
                    <a:pt x="121" y="159"/>
                    <a:pt x="111" y="162"/>
                    <a:pt x="114" y="160"/>
                  </a:cubicBezTo>
                  <a:cubicBezTo>
                    <a:pt x="118" y="158"/>
                    <a:pt x="122" y="157"/>
                    <a:pt x="126" y="155"/>
                  </a:cubicBezTo>
                  <a:cubicBezTo>
                    <a:pt x="154" y="144"/>
                    <a:pt x="181" y="133"/>
                    <a:pt x="208" y="122"/>
                  </a:cubicBezTo>
                  <a:cubicBezTo>
                    <a:pt x="225" y="116"/>
                    <a:pt x="244" y="111"/>
                    <a:pt x="260" y="102"/>
                  </a:cubicBezTo>
                  <a:cubicBezTo>
                    <a:pt x="260" y="103"/>
                    <a:pt x="260" y="103"/>
                    <a:pt x="260" y="103"/>
                  </a:cubicBezTo>
                  <a:close/>
                  <a:moveTo>
                    <a:pt x="272" y="92"/>
                  </a:moveTo>
                  <a:cubicBezTo>
                    <a:pt x="258" y="96"/>
                    <a:pt x="245" y="103"/>
                    <a:pt x="230" y="108"/>
                  </a:cubicBezTo>
                  <a:cubicBezTo>
                    <a:pt x="216" y="113"/>
                    <a:pt x="203" y="118"/>
                    <a:pt x="189" y="124"/>
                  </a:cubicBezTo>
                  <a:cubicBezTo>
                    <a:pt x="177" y="129"/>
                    <a:pt x="164" y="134"/>
                    <a:pt x="151" y="138"/>
                  </a:cubicBezTo>
                  <a:cubicBezTo>
                    <a:pt x="167" y="131"/>
                    <a:pt x="183" y="124"/>
                    <a:pt x="200" y="117"/>
                  </a:cubicBezTo>
                  <a:cubicBezTo>
                    <a:pt x="214" y="111"/>
                    <a:pt x="227" y="106"/>
                    <a:pt x="241" y="100"/>
                  </a:cubicBezTo>
                  <a:cubicBezTo>
                    <a:pt x="252" y="95"/>
                    <a:pt x="266" y="92"/>
                    <a:pt x="275" y="83"/>
                  </a:cubicBezTo>
                  <a:cubicBezTo>
                    <a:pt x="275" y="86"/>
                    <a:pt x="274" y="89"/>
                    <a:pt x="272" y="92"/>
                  </a:cubicBezTo>
                  <a:close/>
                  <a:moveTo>
                    <a:pt x="55" y="191"/>
                  </a:moveTo>
                  <a:cubicBezTo>
                    <a:pt x="56" y="191"/>
                    <a:pt x="57" y="191"/>
                    <a:pt x="57" y="191"/>
                  </a:cubicBezTo>
                  <a:cubicBezTo>
                    <a:pt x="56" y="191"/>
                    <a:pt x="55" y="191"/>
                    <a:pt x="54" y="192"/>
                  </a:cubicBezTo>
                  <a:cubicBezTo>
                    <a:pt x="55" y="192"/>
                    <a:pt x="55" y="191"/>
                    <a:pt x="55" y="191"/>
                  </a:cubicBezTo>
                  <a:close/>
                  <a:moveTo>
                    <a:pt x="65" y="187"/>
                  </a:moveTo>
                  <a:cubicBezTo>
                    <a:pt x="63" y="188"/>
                    <a:pt x="60" y="189"/>
                    <a:pt x="57" y="189"/>
                  </a:cubicBezTo>
                  <a:cubicBezTo>
                    <a:pt x="59" y="187"/>
                    <a:pt x="61" y="185"/>
                    <a:pt x="62" y="183"/>
                  </a:cubicBezTo>
                  <a:cubicBezTo>
                    <a:pt x="69" y="181"/>
                    <a:pt x="76" y="179"/>
                    <a:pt x="83" y="177"/>
                  </a:cubicBezTo>
                  <a:cubicBezTo>
                    <a:pt x="77" y="180"/>
                    <a:pt x="71" y="184"/>
                    <a:pt x="65" y="187"/>
                  </a:cubicBezTo>
                  <a:close/>
                  <a:moveTo>
                    <a:pt x="164" y="120"/>
                  </a:moveTo>
                  <a:cubicBezTo>
                    <a:pt x="133" y="135"/>
                    <a:pt x="103" y="150"/>
                    <a:pt x="73" y="168"/>
                  </a:cubicBezTo>
                  <a:cubicBezTo>
                    <a:pt x="74" y="165"/>
                    <a:pt x="75" y="163"/>
                    <a:pt x="76" y="160"/>
                  </a:cubicBezTo>
                  <a:cubicBezTo>
                    <a:pt x="110" y="143"/>
                    <a:pt x="145" y="128"/>
                    <a:pt x="181" y="113"/>
                  </a:cubicBezTo>
                  <a:cubicBezTo>
                    <a:pt x="198" y="106"/>
                    <a:pt x="215" y="99"/>
                    <a:pt x="233" y="92"/>
                  </a:cubicBezTo>
                  <a:cubicBezTo>
                    <a:pt x="241" y="89"/>
                    <a:pt x="249" y="85"/>
                    <a:pt x="257" y="82"/>
                  </a:cubicBezTo>
                  <a:cubicBezTo>
                    <a:pt x="258" y="82"/>
                    <a:pt x="258" y="82"/>
                    <a:pt x="259" y="81"/>
                  </a:cubicBezTo>
                  <a:cubicBezTo>
                    <a:pt x="229" y="97"/>
                    <a:pt x="195" y="106"/>
                    <a:pt x="164" y="120"/>
                  </a:cubicBezTo>
                  <a:close/>
                  <a:moveTo>
                    <a:pt x="79" y="157"/>
                  </a:moveTo>
                  <a:cubicBezTo>
                    <a:pt x="78" y="157"/>
                    <a:pt x="78" y="157"/>
                    <a:pt x="77" y="157"/>
                  </a:cubicBezTo>
                  <a:cubicBezTo>
                    <a:pt x="77" y="157"/>
                    <a:pt x="78" y="156"/>
                    <a:pt x="78" y="155"/>
                  </a:cubicBezTo>
                  <a:cubicBezTo>
                    <a:pt x="78" y="155"/>
                    <a:pt x="78" y="155"/>
                    <a:pt x="78" y="154"/>
                  </a:cubicBezTo>
                  <a:cubicBezTo>
                    <a:pt x="78" y="154"/>
                    <a:pt x="78" y="154"/>
                    <a:pt x="78" y="154"/>
                  </a:cubicBezTo>
                  <a:cubicBezTo>
                    <a:pt x="90" y="149"/>
                    <a:pt x="102" y="142"/>
                    <a:pt x="114" y="136"/>
                  </a:cubicBezTo>
                  <a:cubicBezTo>
                    <a:pt x="123" y="132"/>
                    <a:pt x="131" y="128"/>
                    <a:pt x="140" y="124"/>
                  </a:cubicBezTo>
                  <a:cubicBezTo>
                    <a:pt x="171" y="111"/>
                    <a:pt x="201" y="98"/>
                    <a:pt x="232" y="84"/>
                  </a:cubicBezTo>
                  <a:cubicBezTo>
                    <a:pt x="239" y="80"/>
                    <a:pt x="246" y="77"/>
                    <a:pt x="253" y="73"/>
                  </a:cubicBezTo>
                  <a:cubicBezTo>
                    <a:pt x="253" y="73"/>
                    <a:pt x="253" y="72"/>
                    <a:pt x="254" y="72"/>
                  </a:cubicBezTo>
                  <a:cubicBezTo>
                    <a:pt x="241" y="80"/>
                    <a:pt x="227" y="87"/>
                    <a:pt x="214" y="93"/>
                  </a:cubicBezTo>
                  <a:cubicBezTo>
                    <a:pt x="185" y="107"/>
                    <a:pt x="156" y="119"/>
                    <a:pt x="128" y="132"/>
                  </a:cubicBezTo>
                  <a:cubicBezTo>
                    <a:pt x="111" y="140"/>
                    <a:pt x="95" y="149"/>
                    <a:pt x="79" y="157"/>
                  </a:cubicBezTo>
                  <a:close/>
                  <a:moveTo>
                    <a:pt x="243" y="61"/>
                  </a:moveTo>
                  <a:cubicBezTo>
                    <a:pt x="242" y="63"/>
                    <a:pt x="242" y="64"/>
                    <a:pt x="243" y="65"/>
                  </a:cubicBezTo>
                  <a:cubicBezTo>
                    <a:pt x="243" y="65"/>
                    <a:pt x="244" y="66"/>
                    <a:pt x="244" y="66"/>
                  </a:cubicBezTo>
                  <a:cubicBezTo>
                    <a:pt x="234" y="71"/>
                    <a:pt x="225" y="78"/>
                    <a:pt x="215" y="83"/>
                  </a:cubicBezTo>
                  <a:cubicBezTo>
                    <a:pt x="198" y="92"/>
                    <a:pt x="181" y="100"/>
                    <a:pt x="164" y="108"/>
                  </a:cubicBezTo>
                  <a:cubicBezTo>
                    <a:pt x="147" y="116"/>
                    <a:pt x="130" y="124"/>
                    <a:pt x="113" y="131"/>
                  </a:cubicBezTo>
                  <a:cubicBezTo>
                    <a:pt x="101" y="137"/>
                    <a:pt x="89" y="144"/>
                    <a:pt x="76" y="149"/>
                  </a:cubicBezTo>
                  <a:cubicBezTo>
                    <a:pt x="76" y="149"/>
                    <a:pt x="75" y="149"/>
                    <a:pt x="74" y="149"/>
                  </a:cubicBezTo>
                  <a:cubicBezTo>
                    <a:pt x="71" y="151"/>
                    <a:pt x="68" y="152"/>
                    <a:pt x="65" y="153"/>
                  </a:cubicBezTo>
                  <a:cubicBezTo>
                    <a:pt x="70" y="150"/>
                    <a:pt x="76" y="145"/>
                    <a:pt x="80" y="143"/>
                  </a:cubicBezTo>
                  <a:cubicBezTo>
                    <a:pt x="89" y="139"/>
                    <a:pt x="97" y="135"/>
                    <a:pt x="105" y="131"/>
                  </a:cubicBezTo>
                  <a:cubicBezTo>
                    <a:pt x="121" y="122"/>
                    <a:pt x="137" y="114"/>
                    <a:pt x="153" y="106"/>
                  </a:cubicBezTo>
                  <a:cubicBezTo>
                    <a:pt x="169" y="97"/>
                    <a:pt x="184" y="89"/>
                    <a:pt x="201" y="82"/>
                  </a:cubicBezTo>
                  <a:cubicBezTo>
                    <a:pt x="215" y="75"/>
                    <a:pt x="232" y="67"/>
                    <a:pt x="244" y="58"/>
                  </a:cubicBezTo>
                  <a:cubicBezTo>
                    <a:pt x="244" y="59"/>
                    <a:pt x="243" y="60"/>
                    <a:pt x="243" y="61"/>
                  </a:cubicBezTo>
                  <a:close/>
                  <a:moveTo>
                    <a:pt x="87" y="173"/>
                  </a:moveTo>
                  <a:cubicBezTo>
                    <a:pt x="80" y="176"/>
                    <a:pt x="72" y="178"/>
                    <a:pt x="64" y="181"/>
                  </a:cubicBezTo>
                  <a:cubicBezTo>
                    <a:pt x="65" y="180"/>
                    <a:pt x="66" y="179"/>
                    <a:pt x="67" y="178"/>
                  </a:cubicBezTo>
                  <a:cubicBezTo>
                    <a:pt x="72" y="177"/>
                    <a:pt x="76" y="175"/>
                    <a:pt x="81" y="172"/>
                  </a:cubicBezTo>
                  <a:cubicBezTo>
                    <a:pt x="83" y="171"/>
                    <a:pt x="86" y="169"/>
                    <a:pt x="89" y="168"/>
                  </a:cubicBezTo>
                  <a:cubicBezTo>
                    <a:pt x="92" y="166"/>
                    <a:pt x="96" y="165"/>
                    <a:pt x="99" y="163"/>
                  </a:cubicBezTo>
                  <a:cubicBezTo>
                    <a:pt x="95" y="167"/>
                    <a:pt x="91" y="170"/>
                    <a:pt x="87" y="173"/>
                  </a:cubicBezTo>
                  <a:close/>
                  <a:moveTo>
                    <a:pt x="101" y="161"/>
                  </a:moveTo>
                  <a:cubicBezTo>
                    <a:pt x="101" y="161"/>
                    <a:pt x="101" y="161"/>
                    <a:pt x="101" y="161"/>
                  </a:cubicBezTo>
                  <a:cubicBezTo>
                    <a:pt x="89" y="164"/>
                    <a:pt x="80" y="172"/>
                    <a:pt x="68" y="176"/>
                  </a:cubicBezTo>
                  <a:cubicBezTo>
                    <a:pt x="69" y="174"/>
                    <a:pt x="70" y="173"/>
                    <a:pt x="71" y="171"/>
                  </a:cubicBezTo>
                  <a:cubicBezTo>
                    <a:pt x="83" y="166"/>
                    <a:pt x="94" y="159"/>
                    <a:pt x="105" y="154"/>
                  </a:cubicBezTo>
                  <a:cubicBezTo>
                    <a:pt x="120" y="148"/>
                    <a:pt x="134" y="141"/>
                    <a:pt x="149" y="134"/>
                  </a:cubicBezTo>
                  <a:cubicBezTo>
                    <a:pt x="180" y="120"/>
                    <a:pt x="211" y="108"/>
                    <a:pt x="243" y="96"/>
                  </a:cubicBezTo>
                  <a:cubicBezTo>
                    <a:pt x="249" y="94"/>
                    <a:pt x="255" y="91"/>
                    <a:pt x="261" y="89"/>
                  </a:cubicBezTo>
                  <a:cubicBezTo>
                    <a:pt x="265" y="87"/>
                    <a:pt x="268" y="86"/>
                    <a:pt x="272" y="84"/>
                  </a:cubicBezTo>
                  <a:cubicBezTo>
                    <a:pt x="278" y="82"/>
                    <a:pt x="262" y="89"/>
                    <a:pt x="264" y="89"/>
                  </a:cubicBezTo>
                  <a:cubicBezTo>
                    <a:pt x="248" y="95"/>
                    <a:pt x="233" y="101"/>
                    <a:pt x="218" y="108"/>
                  </a:cubicBezTo>
                  <a:cubicBezTo>
                    <a:pt x="188" y="120"/>
                    <a:pt x="159" y="132"/>
                    <a:pt x="130" y="146"/>
                  </a:cubicBezTo>
                  <a:cubicBezTo>
                    <a:pt x="129" y="147"/>
                    <a:pt x="129" y="147"/>
                    <a:pt x="128" y="147"/>
                  </a:cubicBezTo>
                  <a:cubicBezTo>
                    <a:pt x="121" y="150"/>
                    <a:pt x="115" y="153"/>
                    <a:pt x="109" y="156"/>
                  </a:cubicBezTo>
                  <a:cubicBezTo>
                    <a:pt x="108" y="156"/>
                    <a:pt x="107" y="156"/>
                    <a:pt x="107" y="156"/>
                  </a:cubicBezTo>
                  <a:cubicBezTo>
                    <a:pt x="106" y="156"/>
                    <a:pt x="105" y="156"/>
                    <a:pt x="104" y="157"/>
                  </a:cubicBezTo>
                  <a:cubicBezTo>
                    <a:pt x="103" y="158"/>
                    <a:pt x="102" y="160"/>
                    <a:pt x="101" y="161"/>
                  </a:cubicBezTo>
                  <a:close/>
                  <a:moveTo>
                    <a:pt x="110" y="158"/>
                  </a:moveTo>
                  <a:cubicBezTo>
                    <a:pt x="115" y="155"/>
                    <a:pt x="121" y="153"/>
                    <a:pt x="126" y="150"/>
                  </a:cubicBezTo>
                  <a:cubicBezTo>
                    <a:pt x="127" y="150"/>
                    <a:pt x="127" y="150"/>
                    <a:pt x="128" y="149"/>
                  </a:cubicBezTo>
                  <a:cubicBezTo>
                    <a:pt x="142" y="144"/>
                    <a:pt x="157" y="139"/>
                    <a:pt x="171" y="133"/>
                  </a:cubicBezTo>
                  <a:cubicBezTo>
                    <a:pt x="186" y="127"/>
                    <a:pt x="201" y="120"/>
                    <a:pt x="216" y="115"/>
                  </a:cubicBezTo>
                  <a:cubicBezTo>
                    <a:pt x="231" y="109"/>
                    <a:pt x="246" y="104"/>
                    <a:pt x="260" y="98"/>
                  </a:cubicBezTo>
                  <a:cubicBezTo>
                    <a:pt x="259" y="98"/>
                    <a:pt x="272" y="92"/>
                    <a:pt x="271" y="94"/>
                  </a:cubicBezTo>
                  <a:cubicBezTo>
                    <a:pt x="270" y="94"/>
                    <a:pt x="270" y="94"/>
                    <a:pt x="270" y="94"/>
                  </a:cubicBezTo>
                  <a:cubicBezTo>
                    <a:pt x="270" y="94"/>
                    <a:pt x="269" y="95"/>
                    <a:pt x="269" y="95"/>
                  </a:cubicBezTo>
                  <a:cubicBezTo>
                    <a:pt x="266" y="97"/>
                    <a:pt x="263" y="99"/>
                    <a:pt x="260" y="100"/>
                  </a:cubicBezTo>
                  <a:cubicBezTo>
                    <a:pt x="253" y="104"/>
                    <a:pt x="246" y="107"/>
                    <a:pt x="239" y="110"/>
                  </a:cubicBezTo>
                  <a:cubicBezTo>
                    <a:pt x="223" y="115"/>
                    <a:pt x="208" y="121"/>
                    <a:pt x="193" y="127"/>
                  </a:cubicBezTo>
                  <a:cubicBezTo>
                    <a:pt x="166" y="138"/>
                    <a:pt x="137" y="147"/>
                    <a:pt x="111" y="160"/>
                  </a:cubicBezTo>
                  <a:cubicBezTo>
                    <a:pt x="111" y="159"/>
                    <a:pt x="110" y="159"/>
                    <a:pt x="110" y="158"/>
                  </a:cubicBezTo>
                  <a:cubicBezTo>
                    <a:pt x="110" y="158"/>
                    <a:pt x="110" y="158"/>
                    <a:pt x="110" y="158"/>
                  </a:cubicBezTo>
                  <a:close/>
                  <a:moveTo>
                    <a:pt x="120" y="169"/>
                  </a:moveTo>
                  <a:cubicBezTo>
                    <a:pt x="129" y="166"/>
                    <a:pt x="137" y="162"/>
                    <a:pt x="146" y="159"/>
                  </a:cubicBezTo>
                  <a:cubicBezTo>
                    <a:pt x="147" y="159"/>
                    <a:pt x="147" y="159"/>
                    <a:pt x="148" y="158"/>
                  </a:cubicBezTo>
                  <a:cubicBezTo>
                    <a:pt x="141" y="169"/>
                    <a:pt x="129" y="174"/>
                    <a:pt x="120" y="169"/>
                  </a:cubicBezTo>
                  <a:close/>
                  <a:moveTo>
                    <a:pt x="160" y="162"/>
                  </a:moveTo>
                  <a:cubicBezTo>
                    <a:pt x="179" y="156"/>
                    <a:pt x="198" y="150"/>
                    <a:pt x="217" y="144"/>
                  </a:cubicBezTo>
                  <a:cubicBezTo>
                    <a:pt x="226" y="141"/>
                    <a:pt x="235" y="137"/>
                    <a:pt x="244" y="134"/>
                  </a:cubicBezTo>
                  <a:cubicBezTo>
                    <a:pt x="249" y="132"/>
                    <a:pt x="254" y="130"/>
                    <a:pt x="259" y="128"/>
                  </a:cubicBezTo>
                  <a:cubicBezTo>
                    <a:pt x="260" y="128"/>
                    <a:pt x="271" y="123"/>
                    <a:pt x="264" y="127"/>
                  </a:cubicBezTo>
                  <a:cubicBezTo>
                    <a:pt x="244" y="138"/>
                    <a:pt x="222" y="145"/>
                    <a:pt x="200" y="154"/>
                  </a:cubicBezTo>
                  <a:cubicBezTo>
                    <a:pt x="200" y="154"/>
                    <a:pt x="199" y="154"/>
                    <a:pt x="198" y="155"/>
                  </a:cubicBezTo>
                  <a:cubicBezTo>
                    <a:pt x="188" y="159"/>
                    <a:pt x="178" y="164"/>
                    <a:pt x="169" y="169"/>
                  </a:cubicBezTo>
                  <a:cubicBezTo>
                    <a:pt x="166" y="167"/>
                    <a:pt x="163" y="165"/>
                    <a:pt x="160" y="162"/>
                  </a:cubicBezTo>
                  <a:close/>
                  <a:moveTo>
                    <a:pt x="239" y="149"/>
                  </a:moveTo>
                  <a:cubicBezTo>
                    <a:pt x="238" y="148"/>
                    <a:pt x="237" y="148"/>
                    <a:pt x="236" y="147"/>
                  </a:cubicBezTo>
                  <a:cubicBezTo>
                    <a:pt x="236" y="147"/>
                    <a:pt x="236" y="147"/>
                    <a:pt x="236" y="147"/>
                  </a:cubicBezTo>
                  <a:cubicBezTo>
                    <a:pt x="242" y="145"/>
                    <a:pt x="248" y="142"/>
                    <a:pt x="255" y="140"/>
                  </a:cubicBezTo>
                  <a:cubicBezTo>
                    <a:pt x="257" y="139"/>
                    <a:pt x="259" y="137"/>
                    <a:pt x="261" y="136"/>
                  </a:cubicBezTo>
                  <a:cubicBezTo>
                    <a:pt x="268" y="133"/>
                    <a:pt x="262" y="138"/>
                    <a:pt x="260" y="139"/>
                  </a:cubicBezTo>
                  <a:cubicBezTo>
                    <a:pt x="253" y="143"/>
                    <a:pt x="244" y="143"/>
                    <a:pt x="239" y="149"/>
                  </a:cubicBezTo>
                  <a:close/>
                  <a:moveTo>
                    <a:pt x="266" y="133"/>
                  </a:moveTo>
                  <a:cubicBezTo>
                    <a:pt x="261" y="134"/>
                    <a:pt x="257" y="137"/>
                    <a:pt x="253" y="139"/>
                  </a:cubicBezTo>
                  <a:cubicBezTo>
                    <a:pt x="247" y="141"/>
                    <a:pt x="241" y="143"/>
                    <a:pt x="236" y="146"/>
                  </a:cubicBezTo>
                  <a:cubicBezTo>
                    <a:pt x="235" y="146"/>
                    <a:pt x="235" y="146"/>
                    <a:pt x="235" y="147"/>
                  </a:cubicBezTo>
                  <a:cubicBezTo>
                    <a:pt x="235" y="146"/>
                    <a:pt x="234" y="146"/>
                    <a:pt x="234" y="146"/>
                  </a:cubicBezTo>
                  <a:cubicBezTo>
                    <a:pt x="233" y="145"/>
                    <a:pt x="232" y="144"/>
                    <a:pt x="231" y="145"/>
                  </a:cubicBezTo>
                  <a:cubicBezTo>
                    <a:pt x="230" y="145"/>
                    <a:pt x="229" y="145"/>
                    <a:pt x="228" y="146"/>
                  </a:cubicBezTo>
                  <a:cubicBezTo>
                    <a:pt x="227" y="146"/>
                    <a:pt x="227" y="146"/>
                    <a:pt x="226" y="146"/>
                  </a:cubicBezTo>
                  <a:cubicBezTo>
                    <a:pt x="229" y="145"/>
                    <a:pt x="232" y="144"/>
                    <a:pt x="235" y="142"/>
                  </a:cubicBezTo>
                  <a:cubicBezTo>
                    <a:pt x="243" y="139"/>
                    <a:pt x="250" y="135"/>
                    <a:pt x="258" y="132"/>
                  </a:cubicBezTo>
                  <a:cubicBezTo>
                    <a:pt x="262" y="130"/>
                    <a:pt x="266" y="128"/>
                    <a:pt x="269" y="126"/>
                  </a:cubicBezTo>
                  <a:cubicBezTo>
                    <a:pt x="269" y="128"/>
                    <a:pt x="268" y="131"/>
                    <a:pt x="267" y="134"/>
                  </a:cubicBezTo>
                  <a:cubicBezTo>
                    <a:pt x="267" y="133"/>
                    <a:pt x="266" y="133"/>
                    <a:pt x="266" y="133"/>
                  </a:cubicBezTo>
                  <a:close/>
                  <a:moveTo>
                    <a:pt x="210" y="159"/>
                  </a:moveTo>
                  <a:cubicBezTo>
                    <a:pt x="208" y="158"/>
                    <a:pt x="206" y="157"/>
                    <a:pt x="205" y="156"/>
                  </a:cubicBezTo>
                  <a:cubicBezTo>
                    <a:pt x="207" y="155"/>
                    <a:pt x="209" y="155"/>
                    <a:pt x="211" y="154"/>
                  </a:cubicBezTo>
                  <a:cubicBezTo>
                    <a:pt x="214" y="152"/>
                    <a:pt x="218" y="150"/>
                    <a:pt x="222" y="149"/>
                  </a:cubicBezTo>
                  <a:cubicBezTo>
                    <a:pt x="226" y="147"/>
                    <a:pt x="228" y="148"/>
                    <a:pt x="224" y="151"/>
                  </a:cubicBezTo>
                  <a:cubicBezTo>
                    <a:pt x="219" y="153"/>
                    <a:pt x="214" y="154"/>
                    <a:pt x="210" y="158"/>
                  </a:cubicBezTo>
                  <a:cubicBezTo>
                    <a:pt x="210" y="158"/>
                    <a:pt x="210" y="158"/>
                    <a:pt x="210" y="159"/>
                  </a:cubicBezTo>
                  <a:close/>
                  <a:moveTo>
                    <a:pt x="217" y="155"/>
                  </a:moveTo>
                  <a:cubicBezTo>
                    <a:pt x="221" y="153"/>
                    <a:pt x="225" y="152"/>
                    <a:pt x="228" y="150"/>
                  </a:cubicBezTo>
                  <a:cubicBezTo>
                    <a:pt x="228" y="151"/>
                    <a:pt x="228" y="153"/>
                    <a:pt x="228" y="154"/>
                  </a:cubicBezTo>
                  <a:cubicBezTo>
                    <a:pt x="225" y="155"/>
                    <a:pt x="223" y="155"/>
                    <a:pt x="220" y="156"/>
                  </a:cubicBezTo>
                  <a:cubicBezTo>
                    <a:pt x="216" y="157"/>
                    <a:pt x="211" y="159"/>
                    <a:pt x="217" y="155"/>
                  </a:cubicBezTo>
                  <a:close/>
                  <a:moveTo>
                    <a:pt x="177" y="172"/>
                  </a:moveTo>
                  <a:cubicBezTo>
                    <a:pt x="175" y="172"/>
                    <a:pt x="173" y="171"/>
                    <a:pt x="171" y="170"/>
                  </a:cubicBezTo>
                  <a:cubicBezTo>
                    <a:pt x="179" y="167"/>
                    <a:pt x="187" y="164"/>
                    <a:pt x="195" y="160"/>
                  </a:cubicBezTo>
                  <a:cubicBezTo>
                    <a:pt x="190" y="166"/>
                    <a:pt x="184" y="171"/>
                    <a:pt x="177" y="172"/>
                  </a:cubicBezTo>
                  <a:close/>
                  <a:moveTo>
                    <a:pt x="212" y="159"/>
                  </a:moveTo>
                  <a:cubicBezTo>
                    <a:pt x="217" y="158"/>
                    <a:pt x="222" y="157"/>
                    <a:pt x="227" y="156"/>
                  </a:cubicBezTo>
                  <a:cubicBezTo>
                    <a:pt x="225" y="159"/>
                    <a:pt x="218" y="160"/>
                    <a:pt x="212" y="159"/>
                  </a:cubicBezTo>
                  <a:close/>
                  <a:moveTo>
                    <a:pt x="245" y="150"/>
                  </a:moveTo>
                  <a:cubicBezTo>
                    <a:pt x="248" y="150"/>
                    <a:pt x="251" y="149"/>
                    <a:pt x="253" y="148"/>
                  </a:cubicBezTo>
                  <a:cubicBezTo>
                    <a:pt x="251" y="149"/>
                    <a:pt x="248" y="150"/>
                    <a:pt x="245" y="150"/>
                  </a:cubicBezTo>
                  <a:close/>
                  <a:moveTo>
                    <a:pt x="257" y="146"/>
                  </a:moveTo>
                  <a:cubicBezTo>
                    <a:pt x="257" y="146"/>
                    <a:pt x="257" y="145"/>
                    <a:pt x="257" y="146"/>
                  </a:cubicBezTo>
                  <a:cubicBezTo>
                    <a:pt x="251" y="146"/>
                    <a:pt x="246" y="149"/>
                    <a:pt x="240" y="149"/>
                  </a:cubicBezTo>
                  <a:cubicBezTo>
                    <a:pt x="247" y="143"/>
                    <a:pt x="258" y="144"/>
                    <a:pt x="264" y="138"/>
                  </a:cubicBezTo>
                  <a:cubicBezTo>
                    <a:pt x="262" y="141"/>
                    <a:pt x="260" y="143"/>
                    <a:pt x="257" y="146"/>
                  </a:cubicBezTo>
                  <a:close/>
                  <a:moveTo>
                    <a:pt x="269" y="123"/>
                  </a:moveTo>
                  <a:cubicBezTo>
                    <a:pt x="249" y="130"/>
                    <a:pt x="229" y="138"/>
                    <a:pt x="209" y="145"/>
                  </a:cubicBezTo>
                  <a:cubicBezTo>
                    <a:pt x="201" y="147"/>
                    <a:pt x="193" y="150"/>
                    <a:pt x="186" y="152"/>
                  </a:cubicBezTo>
                  <a:cubicBezTo>
                    <a:pt x="198" y="147"/>
                    <a:pt x="211" y="141"/>
                    <a:pt x="223" y="135"/>
                  </a:cubicBezTo>
                  <a:cubicBezTo>
                    <a:pt x="237" y="129"/>
                    <a:pt x="256" y="126"/>
                    <a:pt x="268" y="115"/>
                  </a:cubicBezTo>
                  <a:cubicBezTo>
                    <a:pt x="269" y="118"/>
                    <a:pt x="270" y="120"/>
                    <a:pt x="269" y="123"/>
                  </a:cubicBezTo>
                  <a:close/>
                  <a:moveTo>
                    <a:pt x="272" y="74"/>
                  </a:moveTo>
                  <a:cubicBezTo>
                    <a:pt x="239" y="90"/>
                    <a:pt x="203" y="102"/>
                    <a:pt x="169" y="116"/>
                  </a:cubicBezTo>
                  <a:cubicBezTo>
                    <a:pt x="157" y="121"/>
                    <a:pt x="146" y="126"/>
                    <a:pt x="134" y="131"/>
                  </a:cubicBezTo>
                  <a:cubicBezTo>
                    <a:pt x="147" y="125"/>
                    <a:pt x="160" y="119"/>
                    <a:pt x="174" y="113"/>
                  </a:cubicBezTo>
                  <a:cubicBezTo>
                    <a:pt x="205" y="99"/>
                    <a:pt x="236" y="86"/>
                    <a:pt x="264" y="67"/>
                  </a:cubicBezTo>
                  <a:cubicBezTo>
                    <a:pt x="267" y="69"/>
                    <a:pt x="270" y="71"/>
                    <a:pt x="272" y="74"/>
                  </a:cubicBezTo>
                  <a:close/>
                  <a:moveTo>
                    <a:pt x="262" y="66"/>
                  </a:moveTo>
                  <a:cubicBezTo>
                    <a:pt x="248" y="72"/>
                    <a:pt x="234" y="81"/>
                    <a:pt x="220" y="87"/>
                  </a:cubicBezTo>
                  <a:cubicBezTo>
                    <a:pt x="203" y="95"/>
                    <a:pt x="186" y="103"/>
                    <a:pt x="169" y="110"/>
                  </a:cubicBezTo>
                  <a:cubicBezTo>
                    <a:pt x="165" y="112"/>
                    <a:pt x="161" y="114"/>
                    <a:pt x="157" y="115"/>
                  </a:cubicBezTo>
                  <a:cubicBezTo>
                    <a:pt x="160" y="114"/>
                    <a:pt x="162" y="113"/>
                    <a:pt x="164" y="112"/>
                  </a:cubicBezTo>
                  <a:cubicBezTo>
                    <a:pt x="179" y="105"/>
                    <a:pt x="195" y="99"/>
                    <a:pt x="209" y="92"/>
                  </a:cubicBezTo>
                  <a:cubicBezTo>
                    <a:pt x="225" y="84"/>
                    <a:pt x="238" y="74"/>
                    <a:pt x="252" y="65"/>
                  </a:cubicBezTo>
                  <a:cubicBezTo>
                    <a:pt x="256" y="64"/>
                    <a:pt x="259" y="65"/>
                    <a:pt x="262" y="66"/>
                  </a:cubicBezTo>
                  <a:close/>
                  <a:moveTo>
                    <a:pt x="245" y="56"/>
                  </a:moveTo>
                  <a:cubicBezTo>
                    <a:pt x="245" y="56"/>
                    <a:pt x="244" y="56"/>
                    <a:pt x="244" y="56"/>
                  </a:cubicBezTo>
                  <a:cubicBezTo>
                    <a:pt x="226" y="61"/>
                    <a:pt x="210" y="71"/>
                    <a:pt x="193" y="78"/>
                  </a:cubicBezTo>
                  <a:cubicBezTo>
                    <a:pt x="176" y="86"/>
                    <a:pt x="158" y="93"/>
                    <a:pt x="140" y="101"/>
                  </a:cubicBezTo>
                  <a:cubicBezTo>
                    <a:pt x="121" y="111"/>
                    <a:pt x="103" y="121"/>
                    <a:pt x="84" y="130"/>
                  </a:cubicBezTo>
                  <a:cubicBezTo>
                    <a:pt x="70" y="138"/>
                    <a:pt x="52" y="142"/>
                    <a:pt x="39" y="153"/>
                  </a:cubicBezTo>
                  <a:cubicBezTo>
                    <a:pt x="38" y="152"/>
                    <a:pt x="37" y="152"/>
                    <a:pt x="36" y="152"/>
                  </a:cubicBezTo>
                  <a:cubicBezTo>
                    <a:pt x="67" y="129"/>
                    <a:pt x="102" y="113"/>
                    <a:pt x="137" y="96"/>
                  </a:cubicBezTo>
                  <a:cubicBezTo>
                    <a:pt x="157" y="86"/>
                    <a:pt x="177" y="76"/>
                    <a:pt x="198" y="66"/>
                  </a:cubicBezTo>
                  <a:cubicBezTo>
                    <a:pt x="213" y="59"/>
                    <a:pt x="231" y="52"/>
                    <a:pt x="244" y="41"/>
                  </a:cubicBezTo>
                  <a:cubicBezTo>
                    <a:pt x="246" y="45"/>
                    <a:pt x="246" y="51"/>
                    <a:pt x="245" y="56"/>
                  </a:cubicBezTo>
                  <a:close/>
                  <a:moveTo>
                    <a:pt x="244" y="39"/>
                  </a:moveTo>
                  <a:cubicBezTo>
                    <a:pt x="239" y="41"/>
                    <a:pt x="236" y="44"/>
                    <a:pt x="231" y="46"/>
                  </a:cubicBezTo>
                  <a:cubicBezTo>
                    <a:pt x="225" y="50"/>
                    <a:pt x="218" y="52"/>
                    <a:pt x="212" y="56"/>
                  </a:cubicBezTo>
                  <a:cubicBezTo>
                    <a:pt x="198" y="63"/>
                    <a:pt x="183" y="68"/>
                    <a:pt x="169" y="75"/>
                  </a:cubicBezTo>
                  <a:cubicBezTo>
                    <a:pt x="140" y="88"/>
                    <a:pt x="112" y="103"/>
                    <a:pt x="83" y="116"/>
                  </a:cubicBezTo>
                  <a:cubicBezTo>
                    <a:pt x="71" y="122"/>
                    <a:pt x="59" y="129"/>
                    <a:pt x="47" y="135"/>
                  </a:cubicBezTo>
                  <a:cubicBezTo>
                    <a:pt x="72" y="119"/>
                    <a:pt x="98" y="105"/>
                    <a:pt x="125" y="91"/>
                  </a:cubicBezTo>
                  <a:cubicBezTo>
                    <a:pt x="153" y="77"/>
                    <a:pt x="181" y="63"/>
                    <a:pt x="209" y="48"/>
                  </a:cubicBezTo>
                  <a:cubicBezTo>
                    <a:pt x="214" y="45"/>
                    <a:pt x="219" y="42"/>
                    <a:pt x="223" y="39"/>
                  </a:cubicBezTo>
                  <a:cubicBezTo>
                    <a:pt x="225" y="38"/>
                    <a:pt x="226" y="36"/>
                    <a:pt x="228" y="35"/>
                  </a:cubicBezTo>
                  <a:cubicBezTo>
                    <a:pt x="229" y="34"/>
                    <a:pt x="230" y="33"/>
                    <a:pt x="231" y="32"/>
                  </a:cubicBezTo>
                  <a:cubicBezTo>
                    <a:pt x="233" y="31"/>
                    <a:pt x="235" y="31"/>
                    <a:pt x="236" y="30"/>
                  </a:cubicBezTo>
                  <a:cubicBezTo>
                    <a:pt x="237" y="31"/>
                    <a:pt x="239" y="32"/>
                    <a:pt x="240" y="33"/>
                  </a:cubicBezTo>
                  <a:cubicBezTo>
                    <a:pt x="241" y="35"/>
                    <a:pt x="243" y="37"/>
                    <a:pt x="244" y="39"/>
                  </a:cubicBezTo>
                  <a:close/>
                  <a:moveTo>
                    <a:pt x="234" y="29"/>
                  </a:moveTo>
                  <a:cubicBezTo>
                    <a:pt x="234" y="29"/>
                    <a:pt x="233" y="30"/>
                    <a:pt x="233" y="30"/>
                  </a:cubicBezTo>
                  <a:cubicBezTo>
                    <a:pt x="233" y="30"/>
                    <a:pt x="233" y="30"/>
                    <a:pt x="233" y="30"/>
                  </a:cubicBezTo>
                  <a:cubicBezTo>
                    <a:pt x="229" y="31"/>
                    <a:pt x="226" y="33"/>
                    <a:pt x="223" y="35"/>
                  </a:cubicBezTo>
                  <a:cubicBezTo>
                    <a:pt x="210" y="43"/>
                    <a:pt x="197" y="50"/>
                    <a:pt x="183" y="57"/>
                  </a:cubicBezTo>
                  <a:cubicBezTo>
                    <a:pt x="156" y="70"/>
                    <a:pt x="128" y="82"/>
                    <a:pt x="101" y="97"/>
                  </a:cubicBezTo>
                  <a:cubicBezTo>
                    <a:pt x="87" y="105"/>
                    <a:pt x="74" y="113"/>
                    <a:pt x="60" y="120"/>
                  </a:cubicBezTo>
                  <a:cubicBezTo>
                    <a:pt x="55" y="123"/>
                    <a:pt x="50" y="125"/>
                    <a:pt x="45" y="128"/>
                  </a:cubicBezTo>
                  <a:cubicBezTo>
                    <a:pt x="91" y="95"/>
                    <a:pt x="142" y="72"/>
                    <a:pt x="190" y="44"/>
                  </a:cubicBezTo>
                  <a:cubicBezTo>
                    <a:pt x="193" y="42"/>
                    <a:pt x="196" y="40"/>
                    <a:pt x="200" y="38"/>
                  </a:cubicBezTo>
                  <a:cubicBezTo>
                    <a:pt x="201" y="37"/>
                    <a:pt x="202" y="36"/>
                    <a:pt x="202" y="36"/>
                  </a:cubicBezTo>
                  <a:cubicBezTo>
                    <a:pt x="202" y="36"/>
                    <a:pt x="202" y="36"/>
                    <a:pt x="202" y="36"/>
                  </a:cubicBezTo>
                  <a:cubicBezTo>
                    <a:pt x="203" y="37"/>
                    <a:pt x="205" y="37"/>
                    <a:pt x="207" y="36"/>
                  </a:cubicBezTo>
                  <a:cubicBezTo>
                    <a:pt x="215" y="29"/>
                    <a:pt x="225" y="25"/>
                    <a:pt x="234" y="29"/>
                  </a:cubicBezTo>
                  <a:close/>
                  <a:moveTo>
                    <a:pt x="182" y="12"/>
                  </a:moveTo>
                  <a:cubicBezTo>
                    <a:pt x="173" y="15"/>
                    <a:pt x="165" y="21"/>
                    <a:pt x="157" y="26"/>
                  </a:cubicBezTo>
                  <a:cubicBezTo>
                    <a:pt x="162" y="17"/>
                    <a:pt x="173" y="12"/>
                    <a:pt x="182" y="12"/>
                  </a:cubicBezTo>
                  <a:close/>
                  <a:moveTo>
                    <a:pt x="152" y="29"/>
                  </a:moveTo>
                  <a:cubicBezTo>
                    <a:pt x="140" y="38"/>
                    <a:pt x="128" y="46"/>
                    <a:pt x="115" y="53"/>
                  </a:cubicBezTo>
                  <a:cubicBezTo>
                    <a:pt x="88" y="68"/>
                    <a:pt x="60" y="82"/>
                    <a:pt x="33" y="97"/>
                  </a:cubicBezTo>
                  <a:cubicBezTo>
                    <a:pt x="27" y="101"/>
                    <a:pt x="22" y="105"/>
                    <a:pt x="16" y="107"/>
                  </a:cubicBezTo>
                  <a:cubicBezTo>
                    <a:pt x="21" y="106"/>
                    <a:pt x="28" y="99"/>
                    <a:pt x="32" y="95"/>
                  </a:cubicBezTo>
                  <a:cubicBezTo>
                    <a:pt x="45" y="86"/>
                    <a:pt x="58" y="78"/>
                    <a:pt x="71" y="71"/>
                  </a:cubicBezTo>
                  <a:cubicBezTo>
                    <a:pt x="85" y="63"/>
                    <a:pt x="99" y="56"/>
                    <a:pt x="113" y="48"/>
                  </a:cubicBezTo>
                  <a:cubicBezTo>
                    <a:pt x="123" y="42"/>
                    <a:pt x="133" y="34"/>
                    <a:pt x="143" y="28"/>
                  </a:cubicBezTo>
                  <a:cubicBezTo>
                    <a:pt x="145" y="27"/>
                    <a:pt x="146" y="27"/>
                    <a:pt x="146" y="26"/>
                  </a:cubicBezTo>
                  <a:cubicBezTo>
                    <a:pt x="146" y="26"/>
                    <a:pt x="147" y="25"/>
                    <a:pt x="148" y="25"/>
                  </a:cubicBezTo>
                  <a:cubicBezTo>
                    <a:pt x="149" y="26"/>
                    <a:pt x="149" y="27"/>
                    <a:pt x="150" y="28"/>
                  </a:cubicBezTo>
                  <a:cubicBezTo>
                    <a:pt x="150" y="29"/>
                    <a:pt x="151" y="30"/>
                    <a:pt x="152" y="29"/>
                  </a:cubicBezTo>
                  <a:close/>
                  <a:moveTo>
                    <a:pt x="124" y="11"/>
                  </a:moveTo>
                  <a:cubicBezTo>
                    <a:pt x="127" y="9"/>
                    <a:pt x="130" y="9"/>
                    <a:pt x="132" y="9"/>
                  </a:cubicBezTo>
                  <a:cubicBezTo>
                    <a:pt x="127" y="12"/>
                    <a:pt x="122" y="16"/>
                    <a:pt x="117" y="19"/>
                  </a:cubicBezTo>
                  <a:cubicBezTo>
                    <a:pt x="116" y="20"/>
                    <a:pt x="115" y="20"/>
                    <a:pt x="114" y="21"/>
                  </a:cubicBezTo>
                  <a:cubicBezTo>
                    <a:pt x="116" y="17"/>
                    <a:pt x="120" y="13"/>
                    <a:pt x="124" y="11"/>
                  </a:cubicBezTo>
                  <a:close/>
                  <a:moveTo>
                    <a:pt x="100" y="29"/>
                  </a:moveTo>
                  <a:cubicBezTo>
                    <a:pt x="99" y="30"/>
                    <a:pt x="97" y="31"/>
                    <a:pt x="95" y="32"/>
                  </a:cubicBezTo>
                  <a:cubicBezTo>
                    <a:pt x="84" y="38"/>
                    <a:pt x="71" y="41"/>
                    <a:pt x="61" y="48"/>
                  </a:cubicBezTo>
                  <a:cubicBezTo>
                    <a:pt x="61" y="48"/>
                    <a:pt x="61" y="48"/>
                    <a:pt x="61" y="48"/>
                  </a:cubicBezTo>
                  <a:cubicBezTo>
                    <a:pt x="70" y="40"/>
                    <a:pt x="82" y="32"/>
                    <a:pt x="91" y="24"/>
                  </a:cubicBezTo>
                  <a:cubicBezTo>
                    <a:pt x="92" y="23"/>
                    <a:pt x="91" y="22"/>
                    <a:pt x="90" y="22"/>
                  </a:cubicBezTo>
                  <a:cubicBezTo>
                    <a:pt x="80" y="25"/>
                    <a:pt x="72" y="31"/>
                    <a:pt x="63" y="36"/>
                  </a:cubicBezTo>
                  <a:cubicBezTo>
                    <a:pt x="63" y="36"/>
                    <a:pt x="63" y="36"/>
                    <a:pt x="62" y="36"/>
                  </a:cubicBezTo>
                  <a:cubicBezTo>
                    <a:pt x="63" y="36"/>
                    <a:pt x="63" y="35"/>
                    <a:pt x="63" y="34"/>
                  </a:cubicBezTo>
                  <a:cubicBezTo>
                    <a:pt x="65" y="32"/>
                    <a:pt x="68" y="30"/>
                    <a:pt x="69" y="29"/>
                  </a:cubicBezTo>
                  <a:cubicBezTo>
                    <a:pt x="74" y="26"/>
                    <a:pt x="80" y="22"/>
                    <a:pt x="85" y="19"/>
                  </a:cubicBezTo>
                  <a:cubicBezTo>
                    <a:pt x="91" y="20"/>
                    <a:pt x="96" y="24"/>
                    <a:pt x="100" y="29"/>
                  </a:cubicBezTo>
                  <a:close/>
                  <a:moveTo>
                    <a:pt x="73" y="22"/>
                  </a:moveTo>
                  <a:cubicBezTo>
                    <a:pt x="76" y="20"/>
                    <a:pt x="79" y="19"/>
                    <a:pt x="82" y="19"/>
                  </a:cubicBezTo>
                  <a:cubicBezTo>
                    <a:pt x="77" y="22"/>
                    <a:pt x="71" y="25"/>
                    <a:pt x="66" y="29"/>
                  </a:cubicBezTo>
                  <a:cubicBezTo>
                    <a:pt x="67" y="27"/>
                    <a:pt x="70" y="24"/>
                    <a:pt x="73" y="22"/>
                  </a:cubicBezTo>
                  <a:close/>
                  <a:moveTo>
                    <a:pt x="49" y="50"/>
                  </a:moveTo>
                  <a:cubicBezTo>
                    <a:pt x="43" y="54"/>
                    <a:pt x="36" y="58"/>
                    <a:pt x="30" y="62"/>
                  </a:cubicBezTo>
                  <a:cubicBezTo>
                    <a:pt x="23" y="65"/>
                    <a:pt x="34" y="56"/>
                    <a:pt x="35" y="55"/>
                  </a:cubicBezTo>
                  <a:cubicBezTo>
                    <a:pt x="38" y="52"/>
                    <a:pt x="42" y="49"/>
                    <a:pt x="45" y="45"/>
                  </a:cubicBezTo>
                  <a:cubicBezTo>
                    <a:pt x="47" y="47"/>
                    <a:pt x="48" y="49"/>
                    <a:pt x="49" y="50"/>
                  </a:cubicBezTo>
                  <a:close/>
                  <a:moveTo>
                    <a:pt x="29" y="38"/>
                  </a:moveTo>
                  <a:cubicBezTo>
                    <a:pt x="24" y="41"/>
                    <a:pt x="19" y="44"/>
                    <a:pt x="15" y="48"/>
                  </a:cubicBezTo>
                  <a:cubicBezTo>
                    <a:pt x="15" y="47"/>
                    <a:pt x="16" y="46"/>
                    <a:pt x="16" y="45"/>
                  </a:cubicBezTo>
                  <a:cubicBezTo>
                    <a:pt x="19" y="40"/>
                    <a:pt x="24" y="38"/>
                    <a:pt x="29" y="38"/>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272"/>
            <p:cNvSpPr>
              <a:spLocks noEditPoints="1"/>
            </p:cNvSpPr>
            <p:nvPr/>
          </p:nvSpPr>
          <p:spPr bwMode="auto">
            <a:xfrm>
              <a:off x="6774108" y="2839472"/>
              <a:ext cx="949325" cy="669925"/>
            </a:xfrm>
            <a:custGeom>
              <a:avLst/>
              <a:gdLst>
                <a:gd name="T0" fmla="*/ 117 w 224"/>
                <a:gd name="T1" fmla="*/ 126 h 158"/>
                <a:gd name="T2" fmla="*/ 99 w 224"/>
                <a:gd name="T3" fmla="*/ 3 h 158"/>
                <a:gd name="T4" fmla="*/ 11 w 224"/>
                <a:gd name="T5" fmla="*/ 42 h 158"/>
                <a:gd name="T6" fmla="*/ 19 w 224"/>
                <a:gd name="T7" fmla="*/ 51 h 158"/>
                <a:gd name="T8" fmla="*/ 26 w 224"/>
                <a:gd name="T9" fmla="*/ 53 h 158"/>
                <a:gd name="T10" fmla="*/ 79 w 224"/>
                <a:gd name="T11" fmla="*/ 27 h 158"/>
                <a:gd name="T12" fmla="*/ 86 w 224"/>
                <a:gd name="T13" fmla="*/ 21 h 158"/>
                <a:gd name="T14" fmla="*/ 85 w 224"/>
                <a:gd name="T15" fmla="*/ 31 h 158"/>
                <a:gd name="T16" fmla="*/ 108 w 224"/>
                <a:gd name="T17" fmla="*/ 11 h 158"/>
                <a:gd name="T18" fmla="*/ 113 w 224"/>
                <a:gd name="T19" fmla="*/ 19 h 158"/>
                <a:gd name="T20" fmla="*/ 71 w 224"/>
                <a:gd name="T21" fmla="*/ 53 h 158"/>
                <a:gd name="T22" fmla="*/ 76 w 224"/>
                <a:gd name="T23" fmla="*/ 52 h 158"/>
                <a:gd name="T24" fmla="*/ 27 w 224"/>
                <a:gd name="T25" fmla="*/ 97 h 158"/>
                <a:gd name="T26" fmla="*/ 65 w 224"/>
                <a:gd name="T27" fmla="*/ 84 h 158"/>
                <a:gd name="T28" fmla="*/ 23 w 224"/>
                <a:gd name="T29" fmla="*/ 108 h 158"/>
                <a:gd name="T30" fmla="*/ 102 w 224"/>
                <a:gd name="T31" fmla="*/ 75 h 158"/>
                <a:gd name="T32" fmla="*/ 123 w 224"/>
                <a:gd name="T33" fmla="*/ 47 h 158"/>
                <a:gd name="T34" fmla="*/ 32 w 224"/>
                <a:gd name="T35" fmla="*/ 90 h 158"/>
                <a:gd name="T36" fmla="*/ 150 w 224"/>
                <a:gd name="T37" fmla="*/ 23 h 158"/>
                <a:gd name="T38" fmla="*/ 151 w 224"/>
                <a:gd name="T39" fmla="*/ 14 h 158"/>
                <a:gd name="T40" fmla="*/ 64 w 224"/>
                <a:gd name="T41" fmla="*/ 49 h 158"/>
                <a:gd name="T42" fmla="*/ 38 w 224"/>
                <a:gd name="T43" fmla="*/ 51 h 158"/>
                <a:gd name="T44" fmla="*/ 27 w 224"/>
                <a:gd name="T45" fmla="*/ 55 h 158"/>
                <a:gd name="T46" fmla="*/ 46 w 224"/>
                <a:gd name="T47" fmla="*/ 42 h 158"/>
                <a:gd name="T48" fmla="*/ 17 w 224"/>
                <a:gd name="T49" fmla="*/ 46 h 158"/>
                <a:gd name="T50" fmla="*/ 12 w 224"/>
                <a:gd name="T51" fmla="*/ 44 h 158"/>
                <a:gd name="T52" fmla="*/ 103 w 224"/>
                <a:gd name="T53" fmla="*/ 82 h 158"/>
                <a:gd name="T54" fmla="*/ 191 w 224"/>
                <a:gd name="T55" fmla="*/ 51 h 158"/>
                <a:gd name="T56" fmla="*/ 191 w 224"/>
                <a:gd name="T57" fmla="*/ 51 h 158"/>
                <a:gd name="T58" fmla="*/ 119 w 224"/>
                <a:gd name="T59" fmla="*/ 121 h 158"/>
                <a:gd name="T60" fmla="*/ 133 w 224"/>
                <a:gd name="T61" fmla="*/ 108 h 158"/>
                <a:gd name="T62" fmla="*/ 150 w 224"/>
                <a:gd name="T63" fmla="*/ 109 h 158"/>
                <a:gd name="T64" fmla="*/ 200 w 224"/>
                <a:gd name="T65" fmla="*/ 80 h 158"/>
                <a:gd name="T66" fmla="*/ 200 w 224"/>
                <a:gd name="T67" fmla="*/ 80 h 158"/>
                <a:gd name="T68" fmla="*/ 44 w 224"/>
                <a:gd name="T69" fmla="*/ 147 h 158"/>
                <a:gd name="T70" fmla="*/ 59 w 224"/>
                <a:gd name="T71" fmla="*/ 124 h 158"/>
                <a:gd name="T72" fmla="*/ 60 w 224"/>
                <a:gd name="T73" fmla="*/ 120 h 158"/>
                <a:gd name="T74" fmla="*/ 187 w 224"/>
                <a:gd name="T75" fmla="*/ 50 h 158"/>
                <a:gd name="T76" fmla="*/ 118 w 224"/>
                <a:gd name="T77" fmla="*/ 82 h 158"/>
                <a:gd name="T78" fmla="*/ 67 w 224"/>
                <a:gd name="T79" fmla="*/ 134 h 158"/>
                <a:gd name="T80" fmla="*/ 203 w 224"/>
                <a:gd name="T81" fmla="*/ 69 h 158"/>
                <a:gd name="T82" fmla="*/ 99 w 224"/>
                <a:gd name="T83" fmla="*/ 116 h 158"/>
                <a:gd name="T84" fmla="*/ 85 w 224"/>
                <a:gd name="T85" fmla="*/ 124 h 158"/>
                <a:gd name="T86" fmla="*/ 199 w 224"/>
                <a:gd name="T87" fmla="*/ 100 h 158"/>
                <a:gd name="T88" fmla="*/ 201 w 224"/>
                <a:gd name="T89" fmla="*/ 106 h 158"/>
                <a:gd name="T90" fmla="*/ 174 w 224"/>
                <a:gd name="T91" fmla="*/ 113 h 158"/>
                <a:gd name="T92" fmla="*/ 172 w 224"/>
                <a:gd name="T93" fmla="*/ 117 h 158"/>
                <a:gd name="T94" fmla="*/ 150 w 224"/>
                <a:gd name="T95" fmla="*/ 124 h 158"/>
                <a:gd name="T96" fmla="*/ 185 w 224"/>
                <a:gd name="T97" fmla="*/ 116 h 158"/>
                <a:gd name="T98" fmla="*/ 130 w 224"/>
                <a:gd name="T99" fmla="*/ 90 h 158"/>
                <a:gd name="T100" fmla="*/ 161 w 224"/>
                <a:gd name="T101" fmla="*/ 71 h 158"/>
                <a:gd name="T102" fmla="*/ 105 w 224"/>
                <a:gd name="T103" fmla="*/ 74 h 158"/>
                <a:gd name="T104" fmla="*/ 96 w 224"/>
                <a:gd name="T105" fmla="*/ 71 h 158"/>
                <a:gd name="T106" fmla="*/ 179 w 224"/>
                <a:gd name="T107" fmla="*/ 24 h 158"/>
                <a:gd name="T108" fmla="*/ 159 w 224"/>
                <a:gd name="T109" fmla="*/ 28 h 158"/>
                <a:gd name="T110" fmla="*/ 55 w 224"/>
                <a:gd name="T111" fmla="*/ 55 h 158"/>
                <a:gd name="T112" fmla="*/ 88 w 224"/>
                <a:gd name="T113" fmla="*/ 17 h 158"/>
                <a:gd name="T114" fmla="*/ 49 w 224"/>
                <a:gd name="T115" fmla="*/ 27 h 158"/>
                <a:gd name="T116" fmla="*/ 27 w 224"/>
                <a:gd name="T117"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158">
                  <a:moveTo>
                    <a:pt x="15" y="55"/>
                  </a:moveTo>
                  <a:cubicBezTo>
                    <a:pt x="7" y="57"/>
                    <a:pt x="0" y="64"/>
                    <a:pt x="0" y="73"/>
                  </a:cubicBezTo>
                  <a:cubicBezTo>
                    <a:pt x="0" y="85"/>
                    <a:pt x="11" y="91"/>
                    <a:pt x="22" y="93"/>
                  </a:cubicBezTo>
                  <a:cubicBezTo>
                    <a:pt x="14" y="99"/>
                    <a:pt x="9" y="108"/>
                    <a:pt x="18" y="117"/>
                  </a:cubicBezTo>
                  <a:cubicBezTo>
                    <a:pt x="27" y="126"/>
                    <a:pt x="43" y="126"/>
                    <a:pt x="54" y="122"/>
                  </a:cubicBezTo>
                  <a:cubicBezTo>
                    <a:pt x="50" y="135"/>
                    <a:pt x="39" y="145"/>
                    <a:pt x="28" y="154"/>
                  </a:cubicBezTo>
                  <a:cubicBezTo>
                    <a:pt x="27" y="155"/>
                    <a:pt x="27" y="156"/>
                    <a:pt x="28" y="157"/>
                  </a:cubicBezTo>
                  <a:cubicBezTo>
                    <a:pt x="28" y="158"/>
                    <a:pt x="29" y="158"/>
                    <a:pt x="31" y="158"/>
                  </a:cubicBezTo>
                  <a:cubicBezTo>
                    <a:pt x="50" y="151"/>
                    <a:pt x="68" y="143"/>
                    <a:pt x="82" y="127"/>
                  </a:cubicBezTo>
                  <a:cubicBezTo>
                    <a:pt x="90" y="142"/>
                    <a:pt x="108" y="139"/>
                    <a:pt x="117" y="126"/>
                  </a:cubicBezTo>
                  <a:cubicBezTo>
                    <a:pt x="123" y="132"/>
                    <a:pt x="129" y="137"/>
                    <a:pt x="136" y="138"/>
                  </a:cubicBezTo>
                  <a:cubicBezTo>
                    <a:pt x="144" y="138"/>
                    <a:pt x="151" y="131"/>
                    <a:pt x="155" y="125"/>
                  </a:cubicBezTo>
                  <a:cubicBezTo>
                    <a:pt x="163" y="131"/>
                    <a:pt x="179" y="129"/>
                    <a:pt x="181" y="119"/>
                  </a:cubicBezTo>
                  <a:cubicBezTo>
                    <a:pt x="199" y="130"/>
                    <a:pt x="224" y="95"/>
                    <a:pt x="206" y="81"/>
                  </a:cubicBezTo>
                  <a:cubicBezTo>
                    <a:pt x="214" y="76"/>
                    <a:pt x="219" y="67"/>
                    <a:pt x="215" y="58"/>
                  </a:cubicBezTo>
                  <a:cubicBezTo>
                    <a:pt x="210" y="49"/>
                    <a:pt x="202" y="45"/>
                    <a:pt x="193" y="46"/>
                  </a:cubicBezTo>
                  <a:cubicBezTo>
                    <a:pt x="195" y="38"/>
                    <a:pt x="193" y="28"/>
                    <a:pt x="187" y="22"/>
                  </a:cubicBezTo>
                  <a:cubicBezTo>
                    <a:pt x="179" y="14"/>
                    <a:pt x="167" y="17"/>
                    <a:pt x="159" y="22"/>
                  </a:cubicBezTo>
                  <a:cubicBezTo>
                    <a:pt x="158" y="0"/>
                    <a:pt x="129" y="0"/>
                    <a:pt x="118" y="17"/>
                  </a:cubicBezTo>
                  <a:cubicBezTo>
                    <a:pt x="114" y="9"/>
                    <a:pt x="108" y="2"/>
                    <a:pt x="99" y="3"/>
                  </a:cubicBezTo>
                  <a:cubicBezTo>
                    <a:pt x="90" y="5"/>
                    <a:pt x="83" y="12"/>
                    <a:pt x="81" y="20"/>
                  </a:cubicBezTo>
                  <a:cubicBezTo>
                    <a:pt x="76" y="13"/>
                    <a:pt x="67" y="9"/>
                    <a:pt x="58" y="12"/>
                  </a:cubicBezTo>
                  <a:cubicBezTo>
                    <a:pt x="45" y="16"/>
                    <a:pt x="43" y="26"/>
                    <a:pt x="42" y="37"/>
                  </a:cubicBezTo>
                  <a:cubicBezTo>
                    <a:pt x="34" y="26"/>
                    <a:pt x="21" y="20"/>
                    <a:pt x="10" y="31"/>
                  </a:cubicBezTo>
                  <a:cubicBezTo>
                    <a:pt x="2" y="39"/>
                    <a:pt x="7" y="49"/>
                    <a:pt x="15" y="55"/>
                  </a:cubicBezTo>
                  <a:close/>
                  <a:moveTo>
                    <a:pt x="11" y="39"/>
                  </a:moveTo>
                  <a:cubicBezTo>
                    <a:pt x="11" y="39"/>
                    <a:pt x="11" y="39"/>
                    <a:pt x="12" y="39"/>
                  </a:cubicBezTo>
                  <a:cubicBezTo>
                    <a:pt x="14" y="37"/>
                    <a:pt x="17" y="35"/>
                    <a:pt x="20" y="33"/>
                  </a:cubicBezTo>
                  <a:cubicBezTo>
                    <a:pt x="22" y="31"/>
                    <a:pt x="26" y="27"/>
                    <a:pt x="20" y="34"/>
                  </a:cubicBezTo>
                  <a:cubicBezTo>
                    <a:pt x="18" y="37"/>
                    <a:pt x="14" y="39"/>
                    <a:pt x="11" y="42"/>
                  </a:cubicBezTo>
                  <a:cubicBezTo>
                    <a:pt x="11" y="41"/>
                    <a:pt x="11" y="40"/>
                    <a:pt x="11" y="39"/>
                  </a:cubicBezTo>
                  <a:close/>
                  <a:moveTo>
                    <a:pt x="29" y="31"/>
                  </a:moveTo>
                  <a:cubicBezTo>
                    <a:pt x="26" y="32"/>
                    <a:pt x="24" y="34"/>
                    <a:pt x="22" y="36"/>
                  </a:cubicBezTo>
                  <a:cubicBezTo>
                    <a:pt x="19" y="38"/>
                    <a:pt x="14" y="40"/>
                    <a:pt x="12" y="43"/>
                  </a:cubicBezTo>
                  <a:cubicBezTo>
                    <a:pt x="12" y="43"/>
                    <a:pt x="12" y="43"/>
                    <a:pt x="12" y="43"/>
                  </a:cubicBezTo>
                  <a:cubicBezTo>
                    <a:pt x="16" y="38"/>
                    <a:pt x="21" y="35"/>
                    <a:pt x="25" y="30"/>
                  </a:cubicBezTo>
                  <a:cubicBezTo>
                    <a:pt x="26" y="30"/>
                    <a:pt x="28" y="31"/>
                    <a:pt x="29" y="31"/>
                  </a:cubicBezTo>
                  <a:close/>
                  <a:moveTo>
                    <a:pt x="37" y="42"/>
                  </a:moveTo>
                  <a:cubicBezTo>
                    <a:pt x="33" y="47"/>
                    <a:pt x="28" y="49"/>
                    <a:pt x="24" y="54"/>
                  </a:cubicBezTo>
                  <a:cubicBezTo>
                    <a:pt x="22" y="53"/>
                    <a:pt x="20" y="52"/>
                    <a:pt x="19" y="51"/>
                  </a:cubicBezTo>
                  <a:cubicBezTo>
                    <a:pt x="22" y="50"/>
                    <a:pt x="25" y="49"/>
                    <a:pt x="28" y="47"/>
                  </a:cubicBezTo>
                  <a:cubicBezTo>
                    <a:pt x="29" y="46"/>
                    <a:pt x="31" y="45"/>
                    <a:pt x="33" y="44"/>
                  </a:cubicBezTo>
                  <a:cubicBezTo>
                    <a:pt x="32" y="44"/>
                    <a:pt x="39" y="40"/>
                    <a:pt x="37" y="42"/>
                  </a:cubicBezTo>
                  <a:close/>
                  <a:moveTo>
                    <a:pt x="41" y="45"/>
                  </a:moveTo>
                  <a:cubicBezTo>
                    <a:pt x="39" y="46"/>
                    <a:pt x="36" y="48"/>
                    <a:pt x="34" y="49"/>
                  </a:cubicBezTo>
                  <a:cubicBezTo>
                    <a:pt x="32" y="50"/>
                    <a:pt x="31" y="51"/>
                    <a:pt x="29" y="52"/>
                  </a:cubicBezTo>
                  <a:cubicBezTo>
                    <a:pt x="29" y="52"/>
                    <a:pt x="27" y="54"/>
                    <a:pt x="26" y="54"/>
                  </a:cubicBezTo>
                  <a:cubicBezTo>
                    <a:pt x="26" y="54"/>
                    <a:pt x="26" y="54"/>
                    <a:pt x="26" y="54"/>
                  </a:cubicBezTo>
                  <a:cubicBezTo>
                    <a:pt x="26" y="54"/>
                    <a:pt x="25" y="54"/>
                    <a:pt x="25" y="54"/>
                  </a:cubicBezTo>
                  <a:cubicBezTo>
                    <a:pt x="25" y="54"/>
                    <a:pt x="25" y="54"/>
                    <a:pt x="26" y="53"/>
                  </a:cubicBezTo>
                  <a:cubicBezTo>
                    <a:pt x="30" y="49"/>
                    <a:pt x="36" y="46"/>
                    <a:pt x="39" y="41"/>
                  </a:cubicBezTo>
                  <a:cubicBezTo>
                    <a:pt x="40" y="43"/>
                    <a:pt x="41" y="44"/>
                    <a:pt x="41" y="45"/>
                  </a:cubicBezTo>
                  <a:close/>
                  <a:moveTo>
                    <a:pt x="48" y="30"/>
                  </a:moveTo>
                  <a:cubicBezTo>
                    <a:pt x="51" y="28"/>
                    <a:pt x="55" y="26"/>
                    <a:pt x="58" y="24"/>
                  </a:cubicBezTo>
                  <a:cubicBezTo>
                    <a:pt x="61" y="22"/>
                    <a:pt x="64" y="21"/>
                    <a:pt x="67" y="20"/>
                  </a:cubicBezTo>
                  <a:cubicBezTo>
                    <a:pt x="66" y="20"/>
                    <a:pt x="62" y="24"/>
                    <a:pt x="60" y="25"/>
                  </a:cubicBezTo>
                  <a:cubicBezTo>
                    <a:pt x="55" y="28"/>
                    <a:pt x="51" y="32"/>
                    <a:pt x="47" y="35"/>
                  </a:cubicBezTo>
                  <a:cubicBezTo>
                    <a:pt x="47" y="34"/>
                    <a:pt x="47" y="32"/>
                    <a:pt x="48" y="30"/>
                  </a:cubicBezTo>
                  <a:close/>
                  <a:moveTo>
                    <a:pt x="78" y="24"/>
                  </a:moveTo>
                  <a:cubicBezTo>
                    <a:pt x="78" y="25"/>
                    <a:pt x="79" y="26"/>
                    <a:pt x="79" y="27"/>
                  </a:cubicBezTo>
                  <a:cubicBezTo>
                    <a:pt x="74" y="31"/>
                    <a:pt x="67" y="33"/>
                    <a:pt x="61" y="37"/>
                  </a:cubicBezTo>
                  <a:cubicBezTo>
                    <a:pt x="56" y="39"/>
                    <a:pt x="51" y="42"/>
                    <a:pt x="46" y="45"/>
                  </a:cubicBezTo>
                  <a:cubicBezTo>
                    <a:pt x="46" y="45"/>
                    <a:pt x="46" y="45"/>
                    <a:pt x="46" y="45"/>
                  </a:cubicBezTo>
                  <a:cubicBezTo>
                    <a:pt x="51" y="41"/>
                    <a:pt x="56" y="38"/>
                    <a:pt x="61" y="34"/>
                  </a:cubicBezTo>
                  <a:cubicBezTo>
                    <a:pt x="65" y="32"/>
                    <a:pt x="68" y="30"/>
                    <a:pt x="72" y="28"/>
                  </a:cubicBezTo>
                  <a:cubicBezTo>
                    <a:pt x="72" y="27"/>
                    <a:pt x="73" y="27"/>
                    <a:pt x="73" y="26"/>
                  </a:cubicBezTo>
                  <a:cubicBezTo>
                    <a:pt x="75" y="26"/>
                    <a:pt x="76" y="25"/>
                    <a:pt x="78" y="24"/>
                  </a:cubicBezTo>
                  <a:close/>
                  <a:moveTo>
                    <a:pt x="107" y="10"/>
                  </a:moveTo>
                  <a:cubicBezTo>
                    <a:pt x="107" y="10"/>
                    <a:pt x="107" y="10"/>
                    <a:pt x="107" y="10"/>
                  </a:cubicBezTo>
                  <a:cubicBezTo>
                    <a:pt x="100" y="14"/>
                    <a:pt x="93" y="18"/>
                    <a:pt x="86" y="21"/>
                  </a:cubicBezTo>
                  <a:cubicBezTo>
                    <a:pt x="86" y="20"/>
                    <a:pt x="86" y="20"/>
                    <a:pt x="86" y="19"/>
                  </a:cubicBezTo>
                  <a:cubicBezTo>
                    <a:pt x="88" y="18"/>
                    <a:pt x="91" y="16"/>
                    <a:pt x="93" y="15"/>
                  </a:cubicBezTo>
                  <a:cubicBezTo>
                    <a:pt x="96" y="12"/>
                    <a:pt x="100" y="10"/>
                    <a:pt x="103" y="8"/>
                  </a:cubicBezTo>
                  <a:cubicBezTo>
                    <a:pt x="105" y="9"/>
                    <a:pt x="106" y="9"/>
                    <a:pt x="107" y="10"/>
                  </a:cubicBezTo>
                  <a:close/>
                  <a:moveTo>
                    <a:pt x="110" y="14"/>
                  </a:moveTo>
                  <a:cubicBezTo>
                    <a:pt x="93" y="24"/>
                    <a:pt x="76" y="35"/>
                    <a:pt x="59" y="45"/>
                  </a:cubicBezTo>
                  <a:cubicBezTo>
                    <a:pt x="42" y="55"/>
                    <a:pt x="23" y="63"/>
                    <a:pt x="7" y="75"/>
                  </a:cubicBezTo>
                  <a:cubicBezTo>
                    <a:pt x="7" y="76"/>
                    <a:pt x="7" y="77"/>
                    <a:pt x="8" y="76"/>
                  </a:cubicBezTo>
                  <a:cubicBezTo>
                    <a:pt x="24" y="65"/>
                    <a:pt x="43" y="56"/>
                    <a:pt x="60" y="46"/>
                  </a:cubicBezTo>
                  <a:cubicBezTo>
                    <a:pt x="68" y="41"/>
                    <a:pt x="77" y="36"/>
                    <a:pt x="85" y="31"/>
                  </a:cubicBezTo>
                  <a:cubicBezTo>
                    <a:pt x="93" y="26"/>
                    <a:pt x="103" y="21"/>
                    <a:pt x="109" y="15"/>
                  </a:cubicBezTo>
                  <a:cubicBezTo>
                    <a:pt x="102" y="22"/>
                    <a:pt x="93" y="26"/>
                    <a:pt x="85" y="31"/>
                  </a:cubicBezTo>
                  <a:cubicBezTo>
                    <a:pt x="76" y="37"/>
                    <a:pt x="67" y="43"/>
                    <a:pt x="57" y="48"/>
                  </a:cubicBezTo>
                  <a:cubicBezTo>
                    <a:pt x="48" y="54"/>
                    <a:pt x="39" y="59"/>
                    <a:pt x="29" y="65"/>
                  </a:cubicBezTo>
                  <a:cubicBezTo>
                    <a:pt x="22" y="70"/>
                    <a:pt x="14" y="74"/>
                    <a:pt x="7" y="80"/>
                  </a:cubicBezTo>
                  <a:cubicBezTo>
                    <a:pt x="7" y="79"/>
                    <a:pt x="6" y="78"/>
                    <a:pt x="6" y="76"/>
                  </a:cubicBezTo>
                  <a:cubicBezTo>
                    <a:pt x="6" y="76"/>
                    <a:pt x="6" y="76"/>
                    <a:pt x="6" y="76"/>
                  </a:cubicBezTo>
                  <a:cubicBezTo>
                    <a:pt x="21" y="63"/>
                    <a:pt x="41" y="55"/>
                    <a:pt x="58" y="44"/>
                  </a:cubicBezTo>
                  <a:cubicBezTo>
                    <a:pt x="67" y="39"/>
                    <a:pt x="76" y="32"/>
                    <a:pt x="85" y="27"/>
                  </a:cubicBezTo>
                  <a:cubicBezTo>
                    <a:pt x="93" y="22"/>
                    <a:pt x="101" y="17"/>
                    <a:pt x="108" y="11"/>
                  </a:cubicBezTo>
                  <a:cubicBezTo>
                    <a:pt x="109" y="12"/>
                    <a:pt x="110" y="13"/>
                    <a:pt x="110" y="14"/>
                  </a:cubicBezTo>
                  <a:close/>
                  <a:moveTo>
                    <a:pt x="113" y="19"/>
                  </a:moveTo>
                  <a:cubicBezTo>
                    <a:pt x="106" y="23"/>
                    <a:pt x="99" y="28"/>
                    <a:pt x="91" y="32"/>
                  </a:cubicBezTo>
                  <a:cubicBezTo>
                    <a:pt x="82" y="38"/>
                    <a:pt x="72" y="43"/>
                    <a:pt x="63" y="48"/>
                  </a:cubicBezTo>
                  <a:cubicBezTo>
                    <a:pt x="54" y="53"/>
                    <a:pt x="45" y="58"/>
                    <a:pt x="36" y="63"/>
                  </a:cubicBezTo>
                  <a:cubicBezTo>
                    <a:pt x="31" y="65"/>
                    <a:pt x="27" y="68"/>
                    <a:pt x="23" y="70"/>
                  </a:cubicBezTo>
                  <a:cubicBezTo>
                    <a:pt x="22" y="71"/>
                    <a:pt x="22" y="71"/>
                    <a:pt x="21" y="71"/>
                  </a:cubicBezTo>
                  <a:cubicBezTo>
                    <a:pt x="35" y="62"/>
                    <a:pt x="49" y="55"/>
                    <a:pt x="63" y="46"/>
                  </a:cubicBezTo>
                  <a:cubicBezTo>
                    <a:pt x="79" y="37"/>
                    <a:pt x="97" y="28"/>
                    <a:pt x="111" y="15"/>
                  </a:cubicBezTo>
                  <a:cubicBezTo>
                    <a:pt x="112" y="16"/>
                    <a:pt x="113" y="18"/>
                    <a:pt x="113" y="19"/>
                  </a:cubicBezTo>
                  <a:close/>
                  <a:moveTo>
                    <a:pt x="134" y="14"/>
                  </a:moveTo>
                  <a:cubicBezTo>
                    <a:pt x="135" y="13"/>
                    <a:pt x="143" y="9"/>
                    <a:pt x="140" y="11"/>
                  </a:cubicBezTo>
                  <a:cubicBezTo>
                    <a:pt x="138" y="12"/>
                    <a:pt x="135" y="14"/>
                    <a:pt x="133" y="16"/>
                  </a:cubicBezTo>
                  <a:cubicBezTo>
                    <a:pt x="127" y="20"/>
                    <a:pt x="121" y="24"/>
                    <a:pt x="115" y="27"/>
                  </a:cubicBezTo>
                  <a:cubicBezTo>
                    <a:pt x="103" y="35"/>
                    <a:pt x="92" y="41"/>
                    <a:pt x="80" y="48"/>
                  </a:cubicBezTo>
                  <a:cubicBezTo>
                    <a:pt x="69" y="54"/>
                    <a:pt x="58" y="60"/>
                    <a:pt x="46" y="67"/>
                  </a:cubicBezTo>
                  <a:cubicBezTo>
                    <a:pt x="36" y="73"/>
                    <a:pt x="26" y="81"/>
                    <a:pt x="16" y="86"/>
                  </a:cubicBezTo>
                  <a:cubicBezTo>
                    <a:pt x="15" y="86"/>
                    <a:pt x="13" y="85"/>
                    <a:pt x="12" y="84"/>
                  </a:cubicBezTo>
                  <a:cubicBezTo>
                    <a:pt x="21" y="82"/>
                    <a:pt x="29" y="75"/>
                    <a:pt x="37" y="71"/>
                  </a:cubicBezTo>
                  <a:cubicBezTo>
                    <a:pt x="48" y="65"/>
                    <a:pt x="59" y="59"/>
                    <a:pt x="71" y="53"/>
                  </a:cubicBezTo>
                  <a:cubicBezTo>
                    <a:pt x="82" y="47"/>
                    <a:pt x="94" y="40"/>
                    <a:pt x="105" y="33"/>
                  </a:cubicBezTo>
                  <a:cubicBezTo>
                    <a:pt x="115" y="27"/>
                    <a:pt x="124" y="20"/>
                    <a:pt x="134" y="14"/>
                  </a:cubicBezTo>
                  <a:close/>
                  <a:moveTo>
                    <a:pt x="150" y="13"/>
                  </a:moveTo>
                  <a:cubicBezTo>
                    <a:pt x="134" y="22"/>
                    <a:pt x="119" y="32"/>
                    <a:pt x="104" y="41"/>
                  </a:cubicBezTo>
                  <a:cubicBezTo>
                    <a:pt x="101" y="43"/>
                    <a:pt x="98" y="45"/>
                    <a:pt x="95" y="46"/>
                  </a:cubicBezTo>
                  <a:cubicBezTo>
                    <a:pt x="93" y="47"/>
                    <a:pt x="91" y="48"/>
                    <a:pt x="89" y="49"/>
                  </a:cubicBezTo>
                  <a:cubicBezTo>
                    <a:pt x="68" y="59"/>
                    <a:pt x="47" y="71"/>
                    <a:pt x="26" y="82"/>
                  </a:cubicBezTo>
                  <a:cubicBezTo>
                    <a:pt x="26" y="81"/>
                    <a:pt x="27" y="81"/>
                    <a:pt x="27" y="81"/>
                  </a:cubicBezTo>
                  <a:cubicBezTo>
                    <a:pt x="32" y="77"/>
                    <a:pt x="37" y="74"/>
                    <a:pt x="42" y="71"/>
                  </a:cubicBezTo>
                  <a:cubicBezTo>
                    <a:pt x="53" y="64"/>
                    <a:pt x="64" y="58"/>
                    <a:pt x="76" y="52"/>
                  </a:cubicBezTo>
                  <a:cubicBezTo>
                    <a:pt x="99" y="39"/>
                    <a:pt x="121" y="25"/>
                    <a:pt x="143" y="10"/>
                  </a:cubicBezTo>
                  <a:cubicBezTo>
                    <a:pt x="146" y="10"/>
                    <a:pt x="148" y="11"/>
                    <a:pt x="150" y="13"/>
                  </a:cubicBezTo>
                  <a:close/>
                  <a:moveTo>
                    <a:pt x="154" y="26"/>
                  </a:moveTo>
                  <a:cubicBezTo>
                    <a:pt x="154" y="26"/>
                    <a:pt x="154" y="27"/>
                    <a:pt x="155" y="27"/>
                  </a:cubicBezTo>
                  <a:cubicBezTo>
                    <a:pt x="154" y="28"/>
                    <a:pt x="153" y="29"/>
                    <a:pt x="152" y="30"/>
                  </a:cubicBezTo>
                  <a:cubicBezTo>
                    <a:pt x="151" y="30"/>
                    <a:pt x="151" y="30"/>
                    <a:pt x="151" y="30"/>
                  </a:cubicBezTo>
                  <a:cubicBezTo>
                    <a:pt x="146" y="33"/>
                    <a:pt x="142" y="35"/>
                    <a:pt x="137" y="37"/>
                  </a:cubicBezTo>
                  <a:cubicBezTo>
                    <a:pt x="126" y="43"/>
                    <a:pt x="115" y="50"/>
                    <a:pt x="104" y="55"/>
                  </a:cubicBezTo>
                  <a:cubicBezTo>
                    <a:pt x="82" y="66"/>
                    <a:pt x="59" y="77"/>
                    <a:pt x="38" y="89"/>
                  </a:cubicBezTo>
                  <a:cubicBezTo>
                    <a:pt x="34" y="92"/>
                    <a:pt x="31" y="94"/>
                    <a:pt x="27" y="97"/>
                  </a:cubicBezTo>
                  <a:cubicBezTo>
                    <a:pt x="25" y="98"/>
                    <a:pt x="24" y="100"/>
                    <a:pt x="22" y="101"/>
                  </a:cubicBezTo>
                  <a:cubicBezTo>
                    <a:pt x="25" y="98"/>
                    <a:pt x="27" y="96"/>
                    <a:pt x="30" y="93"/>
                  </a:cubicBezTo>
                  <a:cubicBezTo>
                    <a:pt x="30" y="93"/>
                    <a:pt x="30" y="93"/>
                    <a:pt x="30" y="93"/>
                  </a:cubicBezTo>
                  <a:cubicBezTo>
                    <a:pt x="31" y="93"/>
                    <a:pt x="31" y="93"/>
                    <a:pt x="32" y="92"/>
                  </a:cubicBezTo>
                  <a:cubicBezTo>
                    <a:pt x="37" y="88"/>
                    <a:pt x="42" y="84"/>
                    <a:pt x="48" y="80"/>
                  </a:cubicBezTo>
                  <a:cubicBezTo>
                    <a:pt x="64" y="71"/>
                    <a:pt x="79" y="62"/>
                    <a:pt x="95" y="53"/>
                  </a:cubicBezTo>
                  <a:cubicBezTo>
                    <a:pt x="115" y="43"/>
                    <a:pt x="136" y="34"/>
                    <a:pt x="154" y="22"/>
                  </a:cubicBezTo>
                  <a:cubicBezTo>
                    <a:pt x="154" y="23"/>
                    <a:pt x="154" y="24"/>
                    <a:pt x="154" y="26"/>
                  </a:cubicBezTo>
                  <a:close/>
                  <a:moveTo>
                    <a:pt x="27" y="105"/>
                  </a:moveTo>
                  <a:cubicBezTo>
                    <a:pt x="39" y="97"/>
                    <a:pt x="53" y="91"/>
                    <a:pt x="65" y="84"/>
                  </a:cubicBezTo>
                  <a:cubicBezTo>
                    <a:pt x="78" y="77"/>
                    <a:pt x="91" y="70"/>
                    <a:pt x="105" y="63"/>
                  </a:cubicBezTo>
                  <a:cubicBezTo>
                    <a:pt x="118" y="56"/>
                    <a:pt x="131" y="51"/>
                    <a:pt x="144" y="44"/>
                  </a:cubicBezTo>
                  <a:cubicBezTo>
                    <a:pt x="154" y="40"/>
                    <a:pt x="163" y="34"/>
                    <a:pt x="172" y="29"/>
                  </a:cubicBezTo>
                  <a:cubicBezTo>
                    <a:pt x="170" y="30"/>
                    <a:pt x="168" y="32"/>
                    <a:pt x="167" y="33"/>
                  </a:cubicBezTo>
                  <a:cubicBezTo>
                    <a:pt x="160" y="37"/>
                    <a:pt x="154" y="40"/>
                    <a:pt x="147" y="44"/>
                  </a:cubicBezTo>
                  <a:cubicBezTo>
                    <a:pt x="132" y="52"/>
                    <a:pt x="116" y="59"/>
                    <a:pt x="101" y="67"/>
                  </a:cubicBezTo>
                  <a:cubicBezTo>
                    <a:pt x="86" y="75"/>
                    <a:pt x="71" y="83"/>
                    <a:pt x="56" y="91"/>
                  </a:cubicBezTo>
                  <a:cubicBezTo>
                    <a:pt x="44" y="98"/>
                    <a:pt x="31" y="104"/>
                    <a:pt x="21" y="113"/>
                  </a:cubicBezTo>
                  <a:cubicBezTo>
                    <a:pt x="20" y="112"/>
                    <a:pt x="20" y="112"/>
                    <a:pt x="19" y="111"/>
                  </a:cubicBezTo>
                  <a:cubicBezTo>
                    <a:pt x="21" y="110"/>
                    <a:pt x="22" y="109"/>
                    <a:pt x="23" y="108"/>
                  </a:cubicBezTo>
                  <a:cubicBezTo>
                    <a:pt x="25" y="107"/>
                    <a:pt x="26" y="106"/>
                    <a:pt x="27" y="105"/>
                  </a:cubicBezTo>
                  <a:close/>
                  <a:moveTo>
                    <a:pt x="26" y="117"/>
                  </a:moveTo>
                  <a:cubicBezTo>
                    <a:pt x="25" y="116"/>
                    <a:pt x="23" y="115"/>
                    <a:pt x="22" y="114"/>
                  </a:cubicBezTo>
                  <a:cubicBezTo>
                    <a:pt x="33" y="106"/>
                    <a:pt x="47" y="100"/>
                    <a:pt x="59" y="94"/>
                  </a:cubicBezTo>
                  <a:cubicBezTo>
                    <a:pt x="74" y="87"/>
                    <a:pt x="89" y="80"/>
                    <a:pt x="103" y="73"/>
                  </a:cubicBezTo>
                  <a:cubicBezTo>
                    <a:pt x="118" y="65"/>
                    <a:pt x="132" y="58"/>
                    <a:pt x="147" y="52"/>
                  </a:cubicBezTo>
                  <a:cubicBezTo>
                    <a:pt x="154" y="49"/>
                    <a:pt x="162" y="46"/>
                    <a:pt x="169" y="42"/>
                  </a:cubicBezTo>
                  <a:cubicBezTo>
                    <a:pt x="174" y="39"/>
                    <a:pt x="181" y="37"/>
                    <a:pt x="186" y="32"/>
                  </a:cubicBezTo>
                  <a:cubicBezTo>
                    <a:pt x="175" y="42"/>
                    <a:pt x="159" y="47"/>
                    <a:pt x="146" y="53"/>
                  </a:cubicBezTo>
                  <a:cubicBezTo>
                    <a:pt x="131" y="60"/>
                    <a:pt x="117" y="67"/>
                    <a:pt x="102" y="75"/>
                  </a:cubicBezTo>
                  <a:cubicBezTo>
                    <a:pt x="76" y="88"/>
                    <a:pt x="50" y="100"/>
                    <a:pt x="26" y="117"/>
                  </a:cubicBezTo>
                  <a:close/>
                  <a:moveTo>
                    <a:pt x="22" y="107"/>
                  </a:moveTo>
                  <a:cubicBezTo>
                    <a:pt x="21" y="108"/>
                    <a:pt x="20" y="108"/>
                    <a:pt x="20" y="109"/>
                  </a:cubicBezTo>
                  <a:cubicBezTo>
                    <a:pt x="20" y="109"/>
                    <a:pt x="19" y="110"/>
                    <a:pt x="19" y="110"/>
                  </a:cubicBezTo>
                  <a:cubicBezTo>
                    <a:pt x="18" y="109"/>
                    <a:pt x="18" y="108"/>
                    <a:pt x="18" y="107"/>
                  </a:cubicBezTo>
                  <a:cubicBezTo>
                    <a:pt x="27" y="98"/>
                    <a:pt x="37" y="91"/>
                    <a:pt x="48" y="85"/>
                  </a:cubicBezTo>
                  <a:cubicBezTo>
                    <a:pt x="61" y="78"/>
                    <a:pt x="75" y="70"/>
                    <a:pt x="88" y="64"/>
                  </a:cubicBezTo>
                  <a:cubicBezTo>
                    <a:pt x="101" y="58"/>
                    <a:pt x="113" y="52"/>
                    <a:pt x="125" y="45"/>
                  </a:cubicBezTo>
                  <a:cubicBezTo>
                    <a:pt x="126" y="45"/>
                    <a:pt x="127" y="44"/>
                    <a:pt x="128" y="44"/>
                  </a:cubicBezTo>
                  <a:cubicBezTo>
                    <a:pt x="126" y="45"/>
                    <a:pt x="125" y="46"/>
                    <a:pt x="123" y="47"/>
                  </a:cubicBezTo>
                  <a:cubicBezTo>
                    <a:pt x="110" y="54"/>
                    <a:pt x="96" y="61"/>
                    <a:pt x="83" y="68"/>
                  </a:cubicBezTo>
                  <a:cubicBezTo>
                    <a:pt x="70" y="75"/>
                    <a:pt x="58" y="82"/>
                    <a:pt x="46" y="90"/>
                  </a:cubicBezTo>
                  <a:cubicBezTo>
                    <a:pt x="40" y="94"/>
                    <a:pt x="35" y="98"/>
                    <a:pt x="29" y="102"/>
                  </a:cubicBezTo>
                  <a:cubicBezTo>
                    <a:pt x="27" y="104"/>
                    <a:pt x="25" y="105"/>
                    <a:pt x="22" y="107"/>
                  </a:cubicBezTo>
                  <a:close/>
                  <a:moveTo>
                    <a:pt x="69" y="61"/>
                  </a:moveTo>
                  <a:cubicBezTo>
                    <a:pt x="54" y="70"/>
                    <a:pt x="40" y="79"/>
                    <a:pt x="25" y="89"/>
                  </a:cubicBezTo>
                  <a:cubicBezTo>
                    <a:pt x="23" y="88"/>
                    <a:pt x="20" y="88"/>
                    <a:pt x="17" y="87"/>
                  </a:cubicBezTo>
                  <a:cubicBezTo>
                    <a:pt x="35" y="79"/>
                    <a:pt x="52" y="70"/>
                    <a:pt x="69" y="61"/>
                  </a:cubicBezTo>
                  <a:close/>
                  <a:moveTo>
                    <a:pt x="32" y="91"/>
                  </a:moveTo>
                  <a:cubicBezTo>
                    <a:pt x="32" y="91"/>
                    <a:pt x="32" y="91"/>
                    <a:pt x="32" y="90"/>
                  </a:cubicBezTo>
                  <a:cubicBezTo>
                    <a:pt x="31" y="89"/>
                    <a:pt x="31" y="89"/>
                    <a:pt x="29" y="89"/>
                  </a:cubicBezTo>
                  <a:cubicBezTo>
                    <a:pt x="29" y="89"/>
                    <a:pt x="29" y="89"/>
                    <a:pt x="29" y="89"/>
                  </a:cubicBezTo>
                  <a:cubicBezTo>
                    <a:pt x="37" y="85"/>
                    <a:pt x="45" y="79"/>
                    <a:pt x="53" y="75"/>
                  </a:cubicBezTo>
                  <a:cubicBezTo>
                    <a:pt x="60" y="71"/>
                    <a:pt x="67" y="67"/>
                    <a:pt x="75" y="63"/>
                  </a:cubicBezTo>
                  <a:cubicBezTo>
                    <a:pt x="60" y="71"/>
                    <a:pt x="45" y="80"/>
                    <a:pt x="32" y="91"/>
                  </a:cubicBezTo>
                  <a:close/>
                  <a:moveTo>
                    <a:pt x="111" y="44"/>
                  </a:moveTo>
                  <a:cubicBezTo>
                    <a:pt x="112" y="44"/>
                    <a:pt x="112" y="44"/>
                    <a:pt x="112" y="44"/>
                  </a:cubicBezTo>
                  <a:cubicBezTo>
                    <a:pt x="122" y="38"/>
                    <a:pt x="131" y="33"/>
                    <a:pt x="141" y="27"/>
                  </a:cubicBezTo>
                  <a:cubicBezTo>
                    <a:pt x="143" y="26"/>
                    <a:pt x="145" y="24"/>
                    <a:pt x="147" y="23"/>
                  </a:cubicBezTo>
                  <a:cubicBezTo>
                    <a:pt x="147" y="23"/>
                    <a:pt x="157" y="18"/>
                    <a:pt x="150" y="23"/>
                  </a:cubicBezTo>
                  <a:cubicBezTo>
                    <a:pt x="144" y="27"/>
                    <a:pt x="139" y="30"/>
                    <a:pt x="133" y="33"/>
                  </a:cubicBezTo>
                  <a:cubicBezTo>
                    <a:pt x="126" y="37"/>
                    <a:pt x="118" y="40"/>
                    <a:pt x="111" y="44"/>
                  </a:cubicBezTo>
                  <a:close/>
                  <a:moveTo>
                    <a:pt x="125" y="35"/>
                  </a:moveTo>
                  <a:cubicBezTo>
                    <a:pt x="114" y="41"/>
                    <a:pt x="102" y="47"/>
                    <a:pt x="91" y="54"/>
                  </a:cubicBezTo>
                  <a:cubicBezTo>
                    <a:pt x="83" y="58"/>
                    <a:pt x="74" y="62"/>
                    <a:pt x="65" y="67"/>
                  </a:cubicBezTo>
                  <a:cubicBezTo>
                    <a:pt x="52" y="73"/>
                    <a:pt x="40" y="81"/>
                    <a:pt x="28" y="89"/>
                  </a:cubicBezTo>
                  <a:cubicBezTo>
                    <a:pt x="42" y="79"/>
                    <a:pt x="56" y="70"/>
                    <a:pt x="70" y="62"/>
                  </a:cubicBezTo>
                  <a:cubicBezTo>
                    <a:pt x="85" y="53"/>
                    <a:pt x="100" y="45"/>
                    <a:pt x="115" y="37"/>
                  </a:cubicBezTo>
                  <a:cubicBezTo>
                    <a:pt x="127" y="30"/>
                    <a:pt x="141" y="24"/>
                    <a:pt x="151" y="14"/>
                  </a:cubicBezTo>
                  <a:cubicBezTo>
                    <a:pt x="151" y="14"/>
                    <a:pt x="151" y="14"/>
                    <a:pt x="151" y="14"/>
                  </a:cubicBezTo>
                  <a:cubicBezTo>
                    <a:pt x="152" y="15"/>
                    <a:pt x="153" y="17"/>
                    <a:pt x="154" y="20"/>
                  </a:cubicBezTo>
                  <a:cubicBezTo>
                    <a:pt x="143" y="21"/>
                    <a:pt x="134" y="30"/>
                    <a:pt x="125" y="35"/>
                  </a:cubicBezTo>
                  <a:close/>
                  <a:moveTo>
                    <a:pt x="127" y="28"/>
                  </a:moveTo>
                  <a:cubicBezTo>
                    <a:pt x="133" y="24"/>
                    <a:pt x="139" y="20"/>
                    <a:pt x="146" y="17"/>
                  </a:cubicBezTo>
                  <a:cubicBezTo>
                    <a:pt x="146" y="16"/>
                    <a:pt x="146" y="16"/>
                    <a:pt x="146" y="16"/>
                  </a:cubicBezTo>
                  <a:cubicBezTo>
                    <a:pt x="146" y="16"/>
                    <a:pt x="146" y="16"/>
                    <a:pt x="146" y="16"/>
                  </a:cubicBezTo>
                  <a:cubicBezTo>
                    <a:pt x="144" y="19"/>
                    <a:pt x="141" y="20"/>
                    <a:pt x="138" y="22"/>
                  </a:cubicBezTo>
                  <a:cubicBezTo>
                    <a:pt x="134" y="24"/>
                    <a:pt x="131" y="26"/>
                    <a:pt x="127" y="28"/>
                  </a:cubicBezTo>
                  <a:close/>
                  <a:moveTo>
                    <a:pt x="8" y="81"/>
                  </a:moveTo>
                  <a:cubicBezTo>
                    <a:pt x="26" y="69"/>
                    <a:pt x="45" y="59"/>
                    <a:pt x="64" y="49"/>
                  </a:cubicBezTo>
                  <a:cubicBezTo>
                    <a:pt x="67" y="47"/>
                    <a:pt x="71" y="45"/>
                    <a:pt x="74" y="43"/>
                  </a:cubicBezTo>
                  <a:cubicBezTo>
                    <a:pt x="69" y="46"/>
                    <a:pt x="64" y="49"/>
                    <a:pt x="59" y="51"/>
                  </a:cubicBezTo>
                  <a:cubicBezTo>
                    <a:pt x="42" y="61"/>
                    <a:pt x="25" y="71"/>
                    <a:pt x="10" y="83"/>
                  </a:cubicBezTo>
                  <a:cubicBezTo>
                    <a:pt x="10" y="82"/>
                    <a:pt x="9" y="82"/>
                    <a:pt x="8" y="81"/>
                  </a:cubicBezTo>
                  <a:close/>
                  <a:moveTo>
                    <a:pt x="5" y="72"/>
                  </a:moveTo>
                  <a:cubicBezTo>
                    <a:pt x="11" y="67"/>
                    <a:pt x="18" y="63"/>
                    <a:pt x="24" y="59"/>
                  </a:cubicBezTo>
                  <a:cubicBezTo>
                    <a:pt x="24" y="59"/>
                    <a:pt x="24" y="59"/>
                    <a:pt x="24" y="59"/>
                  </a:cubicBezTo>
                  <a:cubicBezTo>
                    <a:pt x="25" y="59"/>
                    <a:pt x="25" y="59"/>
                    <a:pt x="25" y="59"/>
                  </a:cubicBezTo>
                  <a:cubicBezTo>
                    <a:pt x="26" y="59"/>
                    <a:pt x="27" y="58"/>
                    <a:pt x="27" y="57"/>
                  </a:cubicBezTo>
                  <a:cubicBezTo>
                    <a:pt x="31" y="55"/>
                    <a:pt x="35" y="53"/>
                    <a:pt x="38" y="51"/>
                  </a:cubicBezTo>
                  <a:cubicBezTo>
                    <a:pt x="40" y="50"/>
                    <a:pt x="42" y="49"/>
                    <a:pt x="44" y="47"/>
                  </a:cubicBezTo>
                  <a:cubicBezTo>
                    <a:pt x="45" y="47"/>
                    <a:pt x="46" y="47"/>
                    <a:pt x="46" y="46"/>
                  </a:cubicBezTo>
                  <a:cubicBezTo>
                    <a:pt x="51" y="44"/>
                    <a:pt x="57" y="41"/>
                    <a:pt x="62" y="38"/>
                  </a:cubicBezTo>
                  <a:cubicBezTo>
                    <a:pt x="68" y="34"/>
                    <a:pt x="74" y="32"/>
                    <a:pt x="80" y="28"/>
                  </a:cubicBezTo>
                  <a:cubicBezTo>
                    <a:pt x="80" y="28"/>
                    <a:pt x="80" y="28"/>
                    <a:pt x="81" y="28"/>
                  </a:cubicBezTo>
                  <a:cubicBezTo>
                    <a:pt x="72" y="34"/>
                    <a:pt x="63" y="39"/>
                    <a:pt x="54" y="45"/>
                  </a:cubicBezTo>
                  <a:cubicBezTo>
                    <a:pt x="38" y="55"/>
                    <a:pt x="20" y="63"/>
                    <a:pt x="5" y="75"/>
                  </a:cubicBezTo>
                  <a:cubicBezTo>
                    <a:pt x="5" y="74"/>
                    <a:pt x="5" y="73"/>
                    <a:pt x="5" y="72"/>
                  </a:cubicBezTo>
                  <a:close/>
                  <a:moveTo>
                    <a:pt x="27" y="55"/>
                  </a:moveTo>
                  <a:cubicBezTo>
                    <a:pt x="27" y="55"/>
                    <a:pt x="27" y="55"/>
                    <a:pt x="27" y="55"/>
                  </a:cubicBezTo>
                  <a:cubicBezTo>
                    <a:pt x="29" y="54"/>
                    <a:pt x="30" y="53"/>
                    <a:pt x="31" y="52"/>
                  </a:cubicBezTo>
                  <a:cubicBezTo>
                    <a:pt x="33" y="51"/>
                    <a:pt x="35" y="50"/>
                    <a:pt x="36" y="49"/>
                  </a:cubicBezTo>
                  <a:cubicBezTo>
                    <a:pt x="38" y="48"/>
                    <a:pt x="38" y="48"/>
                    <a:pt x="38" y="48"/>
                  </a:cubicBezTo>
                  <a:cubicBezTo>
                    <a:pt x="35" y="50"/>
                    <a:pt x="31" y="53"/>
                    <a:pt x="27" y="55"/>
                  </a:cubicBezTo>
                  <a:close/>
                  <a:moveTo>
                    <a:pt x="85" y="23"/>
                  </a:moveTo>
                  <a:cubicBezTo>
                    <a:pt x="92" y="20"/>
                    <a:pt x="98" y="17"/>
                    <a:pt x="104" y="13"/>
                  </a:cubicBezTo>
                  <a:cubicBezTo>
                    <a:pt x="98" y="18"/>
                    <a:pt x="91" y="22"/>
                    <a:pt x="84" y="26"/>
                  </a:cubicBezTo>
                  <a:cubicBezTo>
                    <a:pt x="85" y="26"/>
                    <a:pt x="85" y="25"/>
                    <a:pt x="85" y="25"/>
                  </a:cubicBezTo>
                  <a:cubicBezTo>
                    <a:pt x="85" y="24"/>
                    <a:pt x="85" y="23"/>
                    <a:pt x="85" y="23"/>
                  </a:cubicBezTo>
                  <a:close/>
                  <a:moveTo>
                    <a:pt x="46" y="42"/>
                  </a:moveTo>
                  <a:cubicBezTo>
                    <a:pt x="46" y="41"/>
                    <a:pt x="46" y="40"/>
                    <a:pt x="46" y="39"/>
                  </a:cubicBezTo>
                  <a:cubicBezTo>
                    <a:pt x="52" y="35"/>
                    <a:pt x="59" y="33"/>
                    <a:pt x="66" y="30"/>
                  </a:cubicBezTo>
                  <a:cubicBezTo>
                    <a:pt x="59" y="34"/>
                    <a:pt x="53" y="38"/>
                    <a:pt x="46" y="42"/>
                  </a:cubicBezTo>
                  <a:close/>
                  <a:moveTo>
                    <a:pt x="18" y="51"/>
                  </a:moveTo>
                  <a:cubicBezTo>
                    <a:pt x="17" y="50"/>
                    <a:pt x="16" y="49"/>
                    <a:pt x="15" y="48"/>
                  </a:cubicBezTo>
                  <a:cubicBezTo>
                    <a:pt x="20" y="46"/>
                    <a:pt x="24" y="42"/>
                    <a:pt x="29" y="39"/>
                  </a:cubicBezTo>
                  <a:cubicBezTo>
                    <a:pt x="35" y="35"/>
                    <a:pt x="31" y="37"/>
                    <a:pt x="28" y="40"/>
                  </a:cubicBezTo>
                  <a:cubicBezTo>
                    <a:pt x="25" y="44"/>
                    <a:pt x="21" y="47"/>
                    <a:pt x="18" y="50"/>
                  </a:cubicBezTo>
                  <a:cubicBezTo>
                    <a:pt x="18" y="51"/>
                    <a:pt x="18" y="51"/>
                    <a:pt x="18" y="51"/>
                  </a:cubicBezTo>
                  <a:close/>
                  <a:moveTo>
                    <a:pt x="17" y="46"/>
                  </a:moveTo>
                  <a:cubicBezTo>
                    <a:pt x="15" y="45"/>
                    <a:pt x="16" y="45"/>
                    <a:pt x="18" y="44"/>
                  </a:cubicBezTo>
                  <a:cubicBezTo>
                    <a:pt x="19" y="43"/>
                    <a:pt x="20" y="42"/>
                    <a:pt x="21" y="41"/>
                  </a:cubicBezTo>
                  <a:cubicBezTo>
                    <a:pt x="24" y="38"/>
                    <a:pt x="27" y="35"/>
                    <a:pt x="30" y="32"/>
                  </a:cubicBezTo>
                  <a:cubicBezTo>
                    <a:pt x="30" y="32"/>
                    <a:pt x="30" y="32"/>
                    <a:pt x="30" y="32"/>
                  </a:cubicBezTo>
                  <a:cubicBezTo>
                    <a:pt x="31" y="33"/>
                    <a:pt x="33" y="34"/>
                    <a:pt x="34" y="35"/>
                  </a:cubicBezTo>
                  <a:cubicBezTo>
                    <a:pt x="28" y="38"/>
                    <a:pt x="23" y="43"/>
                    <a:pt x="17" y="46"/>
                  </a:cubicBezTo>
                  <a:close/>
                  <a:moveTo>
                    <a:pt x="12" y="44"/>
                  </a:moveTo>
                  <a:cubicBezTo>
                    <a:pt x="18" y="41"/>
                    <a:pt x="22" y="36"/>
                    <a:pt x="28" y="33"/>
                  </a:cubicBezTo>
                  <a:cubicBezTo>
                    <a:pt x="23" y="36"/>
                    <a:pt x="17" y="42"/>
                    <a:pt x="13" y="47"/>
                  </a:cubicBezTo>
                  <a:cubicBezTo>
                    <a:pt x="13" y="46"/>
                    <a:pt x="12" y="45"/>
                    <a:pt x="12" y="44"/>
                  </a:cubicBezTo>
                  <a:close/>
                  <a:moveTo>
                    <a:pt x="22" y="59"/>
                  </a:moveTo>
                  <a:cubicBezTo>
                    <a:pt x="17" y="62"/>
                    <a:pt x="11" y="66"/>
                    <a:pt x="5" y="70"/>
                  </a:cubicBezTo>
                  <a:cubicBezTo>
                    <a:pt x="7" y="63"/>
                    <a:pt x="15" y="58"/>
                    <a:pt x="22" y="59"/>
                  </a:cubicBezTo>
                  <a:close/>
                  <a:moveTo>
                    <a:pt x="26" y="96"/>
                  </a:moveTo>
                  <a:cubicBezTo>
                    <a:pt x="24" y="98"/>
                    <a:pt x="21" y="101"/>
                    <a:pt x="19" y="103"/>
                  </a:cubicBezTo>
                  <a:cubicBezTo>
                    <a:pt x="19" y="103"/>
                    <a:pt x="19" y="102"/>
                    <a:pt x="20" y="101"/>
                  </a:cubicBezTo>
                  <a:cubicBezTo>
                    <a:pt x="21" y="99"/>
                    <a:pt x="24" y="97"/>
                    <a:pt x="26" y="96"/>
                  </a:cubicBezTo>
                  <a:close/>
                  <a:moveTo>
                    <a:pt x="32" y="119"/>
                  </a:moveTo>
                  <a:cubicBezTo>
                    <a:pt x="41" y="111"/>
                    <a:pt x="55" y="108"/>
                    <a:pt x="65" y="102"/>
                  </a:cubicBezTo>
                  <a:cubicBezTo>
                    <a:pt x="78" y="96"/>
                    <a:pt x="91" y="89"/>
                    <a:pt x="103" y="82"/>
                  </a:cubicBezTo>
                  <a:cubicBezTo>
                    <a:pt x="116" y="76"/>
                    <a:pt x="130" y="70"/>
                    <a:pt x="144" y="64"/>
                  </a:cubicBezTo>
                  <a:cubicBezTo>
                    <a:pt x="157" y="59"/>
                    <a:pt x="169" y="52"/>
                    <a:pt x="183" y="47"/>
                  </a:cubicBezTo>
                  <a:cubicBezTo>
                    <a:pt x="185" y="46"/>
                    <a:pt x="187" y="45"/>
                    <a:pt x="183" y="47"/>
                  </a:cubicBezTo>
                  <a:cubicBezTo>
                    <a:pt x="180" y="49"/>
                    <a:pt x="177" y="50"/>
                    <a:pt x="174" y="52"/>
                  </a:cubicBezTo>
                  <a:cubicBezTo>
                    <a:pt x="168" y="55"/>
                    <a:pt x="162" y="58"/>
                    <a:pt x="156" y="61"/>
                  </a:cubicBezTo>
                  <a:cubicBezTo>
                    <a:pt x="144" y="67"/>
                    <a:pt x="131" y="73"/>
                    <a:pt x="120" y="80"/>
                  </a:cubicBezTo>
                  <a:cubicBezTo>
                    <a:pt x="108" y="86"/>
                    <a:pt x="95" y="92"/>
                    <a:pt x="83" y="99"/>
                  </a:cubicBezTo>
                  <a:cubicBezTo>
                    <a:pt x="71" y="105"/>
                    <a:pt x="57" y="111"/>
                    <a:pt x="46" y="119"/>
                  </a:cubicBezTo>
                  <a:cubicBezTo>
                    <a:pt x="41" y="120"/>
                    <a:pt x="36" y="120"/>
                    <a:pt x="32" y="119"/>
                  </a:cubicBezTo>
                  <a:close/>
                  <a:moveTo>
                    <a:pt x="191" y="51"/>
                  </a:moveTo>
                  <a:cubicBezTo>
                    <a:pt x="187" y="54"/>
                    <a:pt x="182" y="57"/>
                    <a:pt x="178" y="60"/>
                  </a:cubicBezTo>
                  <a:cubicBezTo>
                    <a:pt x="168" y="67"/>
                    <a:pt x="156" y="72"/>
                    <a:pt x="145" y="78"/>
                  </a:cubicBezTo>
                  <a:cubicBezTo>
                    <a:pt x="122" y="88"/>
                    <a:pt x="100" y="99"/>
                    <a:pt x="78" y="109"/>
                  </a:cubicBezTo>
                  <a:cubicBezTo>
                    <a:pt x="75" y="110"/>
                    <a:pt x="73" y="111"/>
                    <a:pt x="70" y="113"/>
                  </a:cubicBezTo>
                  <a:cubicBezTo>
                    <a:pt x="67" y="114"/>
                    <a:pt x="64" y="116"/>
                    <a:pt x="61" y="118"/>
                  </a:cubicBezTo>
                  <a:cubicBezTo>
                    <a:pt x="61" y="117"/>
                    <a:pt x="60" y="117"/>
                    <a:pt x="60" y="116"/>
                  </a:cubicBezTo>
                  <a:cubicBezTo>
                    <a:pt x="65" y="114"/>
                    <a:pt x="70" y="112"/>
                    <a:pt x="75" y="109"/>
                  </a:cubicBezTo>
                  <a:cubicBezTo>
                    <a:pt x="87" y="104"/>
                    <a:pt x="98" y="98"/>
                    <a:pt x="110" y="93"/>
                  </a:cubicBezTo>
                  <a:cubicBezTo>
                    <a:pt x="133" y="82"/>
                    <a:pt x="156" y="71"/>
                    <a:pt x="179" y="59"/>
                  </a:cubicBezTo>
                  <a:cubicBezTo>
                    <a:pt x="183" y="56"/>
                    <a:pt x="187" y="54"/>
                    <a:pt x="191" y="51"/>
                  </a:cubicBezTo>
                  <a:cubicBezTo>
                    <a:pt x="191" y="51"/>
                    <a:pt x="191" y="51"/>
                    <a:pt x="191" y="51"/>
                  </a:cubicBezTo>
                  <a:close/>
                  <a:moveTo>
                    <a:pt x="210" y="59"/>
                  </a:moveTo>
                  <a:cubicBezTo>
                    <a:pt x="211" y="61"/>
                    <a:pt x="211" y="62"/>
                    <a:pt x="211" y="63"/>
                  </a:cubicBezTo>
                  <a:cubicBezTo>
                    <a:pt x="185" y="75"/>
                    <a:pt x="157" y="83"/>
                    <a:pt x="130" y="95"/>
                  </a:cubicBezTo>
                  <a:cubicBezTo>
                    <a:pt x="116" y="101"/>
                    <a:pt x="103" y="108"/>
                    <a:pt x="89" y="115"/>
                  </a:cubicBezTo>
                  <a:cubicBezTo>
                    <a:pt x="83" y="117"/>
                    <a:pt x="76" y="120"/>
                    <a:pt x="70" y="123"/>
                  </a:cubicBezTo>
                  <a:cubicBezTo>
                    <a:pt x="91" y="112"/>
                    <a:pt x="111" y="101"/>
                    <a:pt x="133" y="92"/>
                  </a:cubicBezTo>
                  <a:cubicBezTo>
                    <a:pt x="158" y="80"/>
                    <a:pt x="185" y="73"/>
                    <a:pt x="210" y="59"/>
                  </a:cubicBezTo>
                  <a:close/>
                  <a:moveTo>
                    <a:pt x="122" y="124"/>
                  </a:moveTo>
                  <a:cubicBezTo>
                    <a:pt x="121" y="123"/>
                    <a:pt x="120" y="122"/>
                    <a:pt x="119" y="121"/>
                  </a:cubicBezTo>
                  <a:cubicBezTo>
                    <a:pt x="126" y="118"/>
                    <a:pt x="133" y="116"/>
                    <a:pt x="140" y="113"/>
                  </a:cubicBezTo>
                  <a:cubicBezTo>
                    <a:pt x="157" y="107"/>
                    <a:pt x="175" y="103"/>
                    <a:pt x="191" y="96"/>
                  </a:cubicBezTo>
                  <a:cubicBezTo>
                    <a:pt x="196" y="94"/>
                    <a:pt x="200" y="91"/>
                    <a:pt x="204" y="90"/>
                  </a:cubicBezTo>
                  <a:cubicBezTo>
                    <a:pt x="200" y="91"/>
                    <a:pt x="197" y="94"/>
                    <a:pt x="193" y="95"/>
                  </a:cubicBezTo>
                  <a:cubicBezTo>
                    <a:pt x="185" y="98"/>
                    <a:pt x="178" y="101"/>
                    <a:pt x="171" y="104"/>
                  </a:cubicBezTo>
                  <a:cubicBezTo>
                    <a:pt x="162" y="108"/>
                    <a:pt x="154" y="111"/>
                    <a:pt x="145" y="115"/>
                  </a:cubicBezTo>
                  <a:cubicBezTo>
                    <a:pt x="137" y="119"/>
                    <a:pt x="130" y="121"/>
                    <a:pt x="122" y="124"/>
                  </a:cubicBezTo>
                  <a:close/>
                  <a:moveTo>
                    <a:pt x="86" y="125"/>
                  </a:moveTo>
                  <a:cubicBezTo>
                    <a:pt x="92" y="125"/>
                    <a:pt x="98" y="123"/>
                    <a:pt x="103" y="120"/>
                  </a:cubicBezTo>
                  <a:cubicBezTo>
                    <a:pt x="113" y="116"/>
                    <a:pt x="123" y="112"/>
                    <a:pt x="133" y="108"/>
                  </a:cubicBezTo>
                  <a:cubicBezTo>
                    <a:pt x="154" y="100"/>
                    <a:pt x="175" y="92"/>
                    <a:pt x="197" y="85"/>
                  </a:cubicBezTo>
                  <a:cubicBezTo>
                    <a:pt x="179" y="91"/>
                    <a:pt x="162" y="99"/>
                    <a:pt x="146" y="106"/>
                  </a:cubicBezTo>
                  <a:cubicBezTo>
                    <a:pt x="127" y="115"/>
                    <a:pt x="108" y="120"/>
                    <a:pt x="90" y="130"/>
                  </a:cubicBezTo>
                  <a:cubicBezTo>
                    <a:pt x="89" y="128"/>
                    <a:pt x="87" y="127"/>
                    <a:pt x="86" y="125"/>
                  </a:cubicBezTo>
                  <a:close/>
                  <a:moveTo>
                    <a:pt x="91" y="130"/>
                  </a:moveTo>
                  <a:cubicBezTo>
                    <a:pt x="98" y="127"/>
                    <a:pt x="107" y="124"/>
                    <a:pt x="115" y="121"/>
                  </a:cubicBezTo>
                  <a:cubicBezTo>
                    <a:pt x="115" y="121"/>
                    <a:pt x="115" y="121"/>
                    <a:pt x="114" y="122"/>
                  </a:cubicBezTo>
                  <a:cubicBezTo>
                    <a:pt x="107" y="124"/>
                    <a:pt x="99" y="127"/>
                    <a:pt x="91" y="130"/>
                  </a:cubicBezTo>
                  <a:close/>
                  <a:moveTo>
                    <a:pt x="180" y="98"/>
                  </a:moveTo>
                  <a:cubicBezTo>
                    <a:pt x="170" y="101"/>
                    <a:pt x="160" y="105"/>
                    <a:pt x="150" y="109"/>
                  </a:cubicBezTo>
                  <a:cubicBezTo>
                    <a:pt x="140" y="112"/>
                    <a:pt x="129" y="116"/>
                    <a:pt x="119" y="120"/>
                  </a:cubicBezTo>
                  <a:cubicBezTo>
                    <a:pt x="119" y="120"/>
                    <a:pt x="118" y="120"/>
                    <a:pt x="118" y="120"/>
                  </a:cubicBezTo>
                  <a:cubicBezTo>
                    <a:pt x="128" y="116"/>
                    <a:pt x="137" y="111"/>
                    <a:pt x="146" y="107"/>
                  </a:cubicBezTo>
                  <a:cubicBezTo>
                    <a:pt x="156" y="103"/>
                    <a:pt x="165" y="99"/>
                    <a:pt x="175" y="95"/>
                  </a:cubicBezTo>
                  <a:cubicBezTo>
                    <a:pt x="183" y="92"/>
                    <a:pt x="193" y="89"/>
                    <a:pt x="200" y="84"/>
                  </a:cubicBezTo>
                  <a:cubicBezTo>
                    <a:pt x="200" y="83"/>
                    <a:pt x="200" y="83"/>
                    <a:pt x="200" y="83"/>
                  </a:cubicBezTo>
                  <a:cubicBezTo>
                    <a:pt x="200" y="83"/>
                    <a:pt x="200" y="83"/>
                    <a:pt x="201" y="84"/>
                  </a:cubicBezTo>
                  <a:cubicBezTo>
                    <a:pt x="203" y="85"/>
                    <a:pt x="204" y="86"/>
                    <a:pt x="205" y="88"/>
                  </a:cubicBezTo>
                  <a:cubicBezTo>
                    <a:pt x="197" y="91"/>
                    <a:pt x="188" y="95"/>
                    <a:pt x="180" y="98"/>
                  </a:cubicBezTo>
                  <a:close/>
                  <a:moveTo>
                    <a:pt x="200" y="80"/>
                  </a:moveTo>
                  <a:cubicBezTo>
                    <a:pt x="199" y="81"/>
                    <a:pt x="199" y="82"/>
                    <a:pt x="200" y="83"/>
                  </a:cubicBezTo>
                  <a:cubicBezTo>
                    <a:pt x="199" y="82"/>
                    <a:pt x="199" y="82"/>
                    <a:pt x="199" y="82"/>
                  </a:cubicBezTo>
                  <a:cubicBezTo>
                    <a:pt x="178" y="90"/>
                    <a:pt x="157" y="98"/>
                    <a:pt x="136" y="105"/>
                  </a:cubicBezTo>
                  <a:cubicBezTo>
                    <a:pt x="127" y="109"/>
                    <a:pt x="117" y="112"/>
                    <a:pt x="109" y="116"/>
                  </a:cubicBezTo>
                  <a:cubicBezTo>
                    <a:pt x="104" y="119"/>
                    <a:pt x="99" y="121"/>
                    <a:pt x="94" y="123"/>
                  </a:cubicBezTo>
                  <a:cubicBezTo>
                    <a:pt x="93" y="123"/>
                    <a:pt x="85" y="125"/>
                    <a:pt x="88" y="124"/>
                  </a:cubicBezTo>
                  <a:cubicBezTo>
                    <a:pt x="91" y="122"/>
                    <a:pt x="94" y="121"/>
                    <a:pt x="97" y="120"/>
                  </a:cubicBezTo>
                  <a:cubicBezTo>
                    <a:pt x="118" y="111"/>
                    <a:pt x="139" y="103"/>
                    <a:pt x="160" y="95"/>
                  </a:cubicBezTo>
                  <a:cubicBezTo>
                    <a:pt x="173" y="90"/>
                    <a:pt x="188" y="86"/>
                    <a:pt x="200" y="80"/>
                  </a:cubicBezTo>
                  <a:cubicBezTo>
                    <a:pt x="200" y="80"/>
                    <a:pt x="200" y="80"/>
                    <a:pt x="200" y="80"/>
                  </a:cubicBezTo>
                  <a:close/>
                  <a:moveTo>
                    <a:pt x="209" y="71"/>
                  </a:moveTo>
                  <a:cubicBezTo>
                    <a:pt x="198" y="75"/>
                    <a:pt x="188" y="80"/>
                    <a:pt x="177" y="84"/>
                  </a:cubicBezTo>
                  <a:cubicBezTo>
                    <a:pt x="166" y="88"/>
                    <a:pt x="156" y="91"/>
                    <a:pt x="145" y="96"/>
                  </a:cubicBezTo>
                  <a:cubicBezTo>
                    <a:pt x="136" y="100"/>
                    <a:pt x="126" y="104"/>
                    <a:pt x="116" y="107"/>
                  </a:cubicBezTo>
                  <a:cubicBezTo>
                    <a:pt x="129" y="101"/>
                    <a:pt x="141" y="96"/>
                    <a:pt x="154" y="91"/>
                  </a:cubicBezTo>
                  <a:cubicBezTo>
                    <a:pt x="164" y="86"/>
                    <a:pt x="175" y="82"/>
                    <a:pt x="185" y="78"/>
                  </a:cubicBezTo>
                  <a:cubicBezTo>
                    <a:pt x="194" y="74"/>
                    <a:pt x="205" y="72"/>
                    <a:pt x="211" y="65"/>
                  </a:cubicBezTo>
                  <a:cubicBezTo>
                    <a:pt x="211" y="67"/>
                    <a:pt x="211" y="69"/>
                    <a:pt x="209" y="71"/>
                  </a:cubicBezTo>
                  <a:close/>
                  <a:moveTo>
                    <a:pt x="43" y="148"/>
                  </a:moveTo>
                  <a:cubicBezTo>
                    <a:pt x="43" y="148"/>
                    <a:pt x="44" y="148"/>
                    <a:pt x="44" y="147"/>
                  </a:cubicBezTo>
                  <a:cubicBezTo>
                    <a:pt x="43" y="148"/>
                    <a:pt x="43" y="148"/>
                    <a:pt x="42" y="148"/>
                  </a:cubicBezTo>
                  <a:cubicBezTo>
                    <a:pt x="42" y="148"/>
                    <a:pt x="42" y="148"/>
                    <a:pt x="43" y="148"/>
                  </a:cubicBezTo>
                  <a:close/>
                  <a:moveTo>
                    <a:pt x="50" y="145"/>
                  </a:moveTo>
                  <a:cubicBezTo>
                    <a:pt x="48" y="145"/>
                    <a:pt x="46" y="146"/>
                    <a:pt x="44" y="146"/>
                  </a:cubicBezTo>
                  <a:cubicBezTo>
                    <a:pt x="45" y="145"/>
                    <a:pt x="47" y="143"/>
                    <a:pt x="48" y="142"/>
                  </a:cubicBezTo>
                  <a:cubicBezTo>
                    <a:pt x="53" y="140"/>
                    <a:pt x="59" y="138"/>
                    <a:pt x="64" y="137"/>
                  </a:cubicBezTo>
                  <a:cubicBezTo>
                    <a:pt x="60" y="140"/>
                    <a:pt x="55" y="142"/>
                    <a:pt x="50" y="145"/>
                  </a:cubicBezTo>
                  <a:close/>
                  <a:moveTo>
                    <a:pt x="126" y="93"/>
                  </a:moveTo>
                  <a:cubicBezTo>
                    <a:pt x="103" y="104"/>
                    <a:pt x="79" y="116"/>
                    <a:pt x="56" y="130"/>
                  </a:cubicBezTo>
                  <a:cubicBezTo>
                    <a:pt x="57" y="128"/>
                    <a:pt x="58" y="126"/>
                    <a:pt x="59" y="124"/>
                  </a:cubicBezTo>
                  <a:cubicBezTo>
                    <a:pt x="85" y="111"/>
                    <a:pt x="112" y="99"/>
                    <a:pt x="139" y="88"/>
                  </a:cubicBezTo>
                  <a:cubicBezTo>
                    <a:pt x="152" y="82"/>
                    <a:pt x="166" y="77"/>
                    <a:pt x="179" y="72"/>
                  </a:cubicBezTo>
                  <a:cubicBezTo>
                    <a:pt x="185" y="69"/>
                    <a:pt x="191" y="66"/>
                    <a:pt x="198" y="64"/>
                  </a:cubicBezTo>
                  <a:cubicBezTo>
                    <a:pt x="198" y="64"/>
                    <a:pt x="199" y="64"/>
                    <a:pt x="199" y="63"/>
                  </a:cubicBezTo>
                  <a:cubicBezTo>
                    <a:pt x="176" y="75"/>
                    <a:pt x="150" y="82"/>
                    <a:pt x="126" y="93"/>
                  </a:cubicBezTo>
                  <a:close/>
                  <a:moveTo>
                    <a:pt x="60" y="122"/>
                  </a:moveTo>
                  <a:cubicBezTo>
                    <a:pt x="60" y="122"/>
                    <a:pt x="60" y="122"/>
                    <a:pt x="59" y="122"/>
                  </a:cubicBezTo>
                  <a:cubicBezTo>
                    <a:pt x="59" y="121"/>
                    <a:pt x="60" y="121"/>
                    <a:pt x="60" y="120"/>
                  </a:cubicBezTo>
                  <a:cubicBezTo>
                    <a:pt x="60" y="120"/>
                    <a:pt x="60" y="120"/>
                    <a:pt x="60" y="120"/>
                  </a:cubicBezTo>
                  <a:cubicBezTo>
                    <a:pt x="60" y="120"/>
                    <a:pt x="60" y="120"/>
                    <a:pt x="60" y="120"/>
                  </a:cubicBezTo>
                  <a:cubicBezTo>
                    <a:pt x="69" y="116"/>
                    <a:pt x="79" y="110"/>
                    <a:pt x="88" y="105"/>
                  </a:cubicBezTo>
                  <a:cubicBezTo>
                    <a:pt x="94" y="102"/>
                    <a:pt x="101" y="99"/>
                    <a:pt x="108" y="96"/>
                  </a:cubicBezTo>
                  <a:cubicBezTo>
                    <a:pt x="131" y="86"/>
                    <a:pt x="155" y="76"/>
                    <a:pt x="178" y="65"/>
                  </a:cubicBezTo>
                  <a:cubicBezTo>
                    <a:pt x="184" y="63"/>
                    <a:pt x="189" y="60"/>
                    <a:pt x="194" y="57"/>
                  </a:cubicBezTo>
                  <a:cubicBezTo>
                    <a:pt x="195" y="57"/>
                    <a:pt x="195" y="56"/>
                    <a:pt x="195" y="56"/>
                  </a:cubicBezTo>
                  <a:cubicBezTo>
                    <a:pt x="185" y="62"/>
                    <a:pt x="175" y="68"/>
                    <a:pt x="164" y="73"/>
                  </a:cubicBezTo>
                  <a:cubicBezTo>
                    <a:pt x="142" y="83"/>
                    <a:pt x="120" y="92"/>
                    <a:pt x="98" y="103"/>
                  </a:cubicBezTo>
                  <a:cubicBezTo>
                    <a:pt x="86" y="109"/>
                    <a:pt x="73" y="115"/>
                    <a:pt x="60" y="122"/>
                  </a:cubicBezTo>
                  <a:close/>
                  <a:moveTo>
                    <a:pt x="187" y="48"/>
                  </a:moveTo>
                  <a:cubicBezTo>
                    <a:pt x="186" y="49"/>
                    <a:pt x="186" y="50"/>
                    <a:pt x="187" y="50"/>
                  </a:cubicBezTo>
                  <a:cubicBezTo>
                    <a:pt x="187" y="51"/>
                    <a:pt x="187" y="51"/>
                    <a:pt x="188" y="52"/>
                  </a:cubicBezTo>
                  <a:cubicBezTo>
                    <a:pt x="180" y="56"/>
                    <a:pt x="173" y="61"/>
                    <a:pt x="165" y="65"/>
                  </a:cubicBezTo>
                  <a:cubicBezTo>
                    <a:pt x="152" y="71"/>
                    <a:pt x="139" y="77"/>
                    <a:pt x="126" y="84"/>
                  </a:cubicBezTo>
                  <a:cubicBezTo>
                    <a:pt x="113" y="90"/>
                    <a:pt x="100" y="96"/>
                    <a:pt x="87" y="102"/>
                  </a:cubicBezTo>
                  <a:cubicBezTo>
                    <a:pt x="78" y="106"/>
                    <a:pt x="68" y="111"/>
                    <a:pt x="59" y="115"/>
                  </a:cubicBezTo>
                  <a:cubicBezTo>
                    <a:pt x="58" y="115"/>
                    <a:pt x="58" y="115"/>
                    <a:pt x="57" y="116"/>
                  </a:cubicBezTo>
                  <a:cubicBezTo>
                    <a:pt x="55" y="117"/>
                    <a:pt x="53" y="118"/>
                    <a:pt x="50" y="118"/>
                  </a:cubicBezTo>
                  <a:cubicBezTo>
                    <a:pt x="54" y="116"/>
                    <a:pt x="58" y="113"/>
                    <a:pt x="62" y="111"/>
                  </a:cubicBezTo>
                  <a:cubicBezTo>
                    <a:pt x="68" y="108"/>
                    <a:pt x="75" y="105"/>
                    <a:pt x="81" y="101"/>
                  </a:cubicBezTo>
                  <a:cubicBezTo>
                    <a:pt x="93" y="95"/>
                    <a:pt x="106" y="89"/>
                    <a:pt x="118" y="82"/>
                  </a:cubicBezTo>
                  <a:cubicBezTo>
                    <a:pt x="130" y="75"/>
                    <a:pt x="142" y="69"/>
                    <a:pt x="154" y="64"/>
                  </a:cubicBezTo>
                  <a:cubicBezTo>
                    <a:pt x="165" y="58"/>
                    <a:pt x="178" y="52"/>
                    <a:pt x="188" y="45"/>
                  </a:cubicBezTo>
                  <a:cubicBezTo>
                    <a:pt x="188" y="46"/>
                    <a:pt x="187" y="47"/>
                    <a:pt x="187" y="48"/>
                  </a:cubicBezTo>
                  <a:close/>
                  <a:moveTo>
                    <a:pt x="67" y="134"/>
                  </a:moveTo>
                  <a:cubicBezTo>
                    <a:pt x="61" y="136"/>
                    <a:pt x="55" y="138"/>
                    <a:pt x="50" y="140"/>
                  </a:cubicBezTo>
                  <a:cubicBezTo>
                    <a:pt x="50" y="139"/>
                    <a:pt x="51" y="139"/>
                    <a:pt x="51" y="138"/>
                  </a:cubicBezTo>
                  <a:cubicBezTo>
                    <a:pt x="55" y="137"/>
                    <a:pt x="58" y="135"/>
                    <a:pt x="62" y="133"/>
                  </a:cubicBezTo>
                  <a:cubicBezTo>
                    <a:pt x="64" y="132"/>
                    <a:pt x="66" y="131"/>
                    <a:pt x="68" y="130"/>
                  </a:cubicBezTo>
                  <a:cubicBezTo>
                    <a:pt x="70" y="128"/>
                    <a:pt x="74" y="128"/>
                    <a:pt x="76" y="126"/>
                  </a:cubicBezTo>
                  <a:cubicBezTo>
                    <a:pt x="73" y="129"/>
                    <a:pt x="70" y="132"/>
                    <a:pt x="67" y="134"/>
                  </a:cubicBezTo>
                  <a:close/>
                  <a:moveTo>
                    <a:pt x="78" y="124"/>
                  </a:moveTo>
                  <a:cubicBezTo>
                    <a:pt x="77" y="124"/>
                    <a:pt x="77" y="124"/>
                    <a:pt x="77" y="124"/>
                  </a:cubicBezTo>
                  <a:cubicBezTo>
                    <a:pt x="69" y="127"/>
                    <a:pt x="61" y="133"/>
                    <a:pt x="53" y="136"/>
                  </a:cubicBezTo>
                  <a:cubicBezTo>
                    <a:pt x="53" y="135"/>
                    <a:pt x="54" y="134"/>
                    <a:pt x="55" y="133"/>
                  </a:cubicBezTo>
                  <a:cubicBezTo>
                    <a:pt x="64" y="128"/>
                    <a:pt x="72" y="123"/>
                    <a:pt x="81" y="119"/>
                  </a:cubicBezTo>
                  <a:cubicBezTo>
                    <a:pt x="92" y="114"/>
                    <a:pt x="103" y="109"/>
                    <a:pt x="114" y="104"/>
                  </a:cubicBezTo>
                  <a:cubicBezTo>
                    <a:pt x="138" y="93"/>
                    <a:pt x="162" y="84"/>
                    <a:pt x="187" y="75"/>
                  </a:cubicBezTo>
                  <a:cubicBezTo>
                    <a:pt x="192" y="73"/>
                    <a:pt x="196" y="71"/>
                    <a:pt x="201" y="69"/>
                  </a:cubicBezTo>
                  <a:cubicBezTo>
                    <a:pt x="204" y="68"/>
                    <a:pt x="206" y="67"/>
                    <a:pt x="209" y="65"/>
                  </a:cubicBezTo>
                  <a:cubicBezTo>
                    <a:pt x="213" y="64"/>
                    <a:pt x="202" y="69"/>
                    <a:pt x="203" y="69"/>
                  </a:cubicBezTo>
                  <a:cubicBezTo>
                    <a:pt x="191" y="74"/>
                    <a:pt x="180" y="79"/>
                    <a:pt x="168" y="84"/>
                  </a:cubicBezTo>
                  <a:cubicBezTo>
                    <a:pt x="145" y="93"/>
                    <a:pt x="122" y="103"/>
                    <a:pt x="100" y="113"/>
                  </a:cubicBezTo>
                  <a:cubicBezTo>
                    <a:pt x="100" y="114"/>
                    <a:pt x="99" y="114"/>
                    <a:pt x="98" y="114"/>
                  </a:cubicBezTo>
                  <a:cubicBezTo>
                    <a:pt x="93" y="116"/>
                    <a:pt x="88" y="118"/>
                    <a:pt x="84" y="121"/>
                  </a:cubicBezTo>
                  <a:cubicBezTo>
                    <a:pt x="83" y="121"/>
                    <a:pt x="83" y="121"/>
                    <a:pt x="82" y="121"/>
                  </a:cubicBezTo>
                  <a:cubicBezTo>
                    <a:pt x="81" y="121"/>
                    <a:pt x="81" y="121"/>
                    <a:pt x="80" y="122"/>
                  </a:cubicBezTo>
                  <a:cubicBezTo>
                    <a:pt x="79" y="123"/>
                    <a:pt x="78" y="124"/>
                    <a:pt x="78" y="124"/>
                  </a:cubicBezTo>
                  <a:close/>
                  <a:moveTo>
                    <a:pt x="85" y="122"/>
                  </a:moveTo>
                  <a:cubicBezTo>
                    <a:pt x="89" y="120"/>
                    <a:pt x="93" y="118"/>
                    <a:pt x="97" y="116"/>
                  </a:cubicBezTo>
                  <a:cubicBezTo>
                    <a:pt x="97" y="116"/>
                    <a:pt x="98" y="116"/>
                    <a:pt x="99" y="116"/>
                  </a:cubicBezTo>
                  <a:cubicBezTo>
                    <a:pt x="110" y="111"/>
                    <a:pt x="121" y="108"/>
                    <a:pt x="132" y="103"/>
                  </a:cubicBezTo>
                  <a:cubicBezTo>
                    <a:pt x="143" y="98"/>
                    <a:pt x="154" y="93"/>
                    <a:pt x="166" y="89"/>
                  </a:cubicBezTo>
                  <a:cubicBezTo>
                    <a:pt x="177" y="85"/>
                    <a:pt x="189" y="81"/>
                    <a:pt x="200" y="76"/>
                  </a:cubicBezTo>
                  <a:cubicBezTo>
                    <a:pt x="199" y="76"/>
                    <a:pt x="209" y="72"/>
                    <a:pt x="208" y="73"/>
                  </a:cubicBezTo>
                  <a:cubicBezTo>
                    <a:pt x="208" y="73"/>
                    <a:pt x="208" y="73"/>
                    <a:pt x="208" y="73"/>
                  </a:cubicBezTo>
                  <a:cubicBezTo>
                    <a:pt x="208" y="73"/>
                    <a:pt x="207" y="74"/>
                    <a:pt x="207" y="74"/>
                  </a:cubicBezTo>
                  <a:cubicBezTo>
                    <a:pt x="205" y="75"/>
                    <a:pt x="202" y="77"/>
                    <a:pt x="200" y="78"/>
                  </a:cubicBezTo>
                  <a:cubicBezTo>
                    <a:pt x="195" y="81"/>
                    <a:pt x="189" y="83"/>
                    <a:pt x="184" y="85"/>
                  </a:cubicBezTo>
                  <a:cubicBezTo>
                    <a:pt x="172" y="89"/>
                    <a:pt x="160" y="94"/>
                    <a:pt x="148" y="98"/>
                  </a:cubicBezTo>
                  <a:cubicBezTo>
                    <a:pt x="127" y="107"/>
                    <a:pt x="105" y="114"/>
                    <a:pt x="85" y="124"/>
                  </a:cubicBezTo>
                  <a:cubicBezTo>
                    <a:pt x="85" y="123"/>
                    <a:pt x="85" y="123"/>
                    <a:pt x="85" y="122"/>
                  </a:cubicBezTo>
                  <a:cubicBezTo>
                    <a:pt x="85" y="122"/>
                    <a:pt x="85" y="122"/>
                    <a:pt x="85" y="122"/>
                  </a:cubicBezTo>
                  <a:close/>
                  <a:moveTo>
                    <a:pt x="92" y="131"/>
                  </a:moveTo>
                  <a:cubicBezTo>
                    <a:pt x="99" y="128"/>
                    <a:pt x="105" y="125"/>
                    <a:pt x="112" y="123"/>
                  </a:cubicBezTo>
                  <a:cubicBezTo>
                    <a:pt x="113" y="123"/>
                    <a:pt x="113" y="123"/>
                    <a:pt x="114" y="123"/>
                  </a:cubicBezTo>
                  <a:cubicBezTo>
                    <a:pt x="108" y="131"/>
                    <a:pt x="99" y="134"/>
                    <a:pt x="92" y="131"/>
                  </a:cubicBezTo>
                  <a:close/>
                  <a:moveTo>
                    <a:pt x="123" y="125"/>
                  </a:moveTo>
                  <a:cubicBezTo>
                    <a:pt x="138" y="121"/>
                    <a:pt x="152" y="116"/>
                    <a:pt x="167" y="111"/>
                  </a:cubicBezTo>
                  <a:cubicBezTo>
                    <a:pt x="174" y="109"/>
                    <a:pt x="181" y="106"/>
                    <a:pt x="188" y="104"/>
                  </a:cubicBezTo>
                  <a:cubicBezTo>
                    <a:pt x="191" y="102"/>
                    <a:pt x="195" y="101"/>
                    <a:pt x="199" y="100"/>
                  </a:cubicBezTo>
                  <a:cubicBezTo>
                    <a:pt x="200" y="99"/>
                    <a:pt x="209" y="96"/>
                    <a:pt x="203" y="99"/>
                  </a:cubicBezTo>
                  <a:cubicBezTo>
                    <a:pt x="187" y="107"/>
                    <a:pt x="170" y="113"/>
                    <a:pt x="154" y="119"/>
                  </a:cubicBezTo>
                  <a:cubicBezTo>
                    <a:pt x="153" y="119"/>
                    <a:pt x="153" y="119"/>
                    <a:pt x="152" y="120"/>
                  </a:cubicBezTo>
                  <a:cubicBezTo>
                    <a:pt x="145" y="123"/>
                    <a:pt x="137" y="127"/>
                    <a:pt x="130" y="131"/>
                  </a:cubicBezTo>
                  <a:cubicBezTo>
                    <a:pt x="128" y="130"/>
                    <a:pt x="125" y="127"/>
                    <a:pt x="123" y="125"/>
                  </a:cubicBezTo>
                  <a:close/>
                  <a:moveTo>
                    <a:pt x="184" y="115"/>
                  </a:moveTo>
                  <a:cubicBezTo>
                    <a:pt x="183" y="115"/>
                    <a:pt x="182" y="114"/>
                    <a:pt x="181" y="114"/>
                  </a:cubicBezTo>
                  <a:cubicBezTo>
                    <a:pt x="181" y="114"/>
                    <a:pt x="182" y="114"/>
                    <a:pt x="182" y="114"/>
                  </a:cubicBezTo>
                  <a:cubicBezTo>
                    <a:pt x="186" y="112"/>
                    <a:pt x="191" y="110"/>
                    <a:pt x="196" y="108"/>
                  </a:cubicBezTo>
                  <a:cubicBezTo>
                    <a:pt x="198" y="107"/>
                    <a:pt x="199" y="106"/>
                    <a:pt x="201" y="106"/>
                  </a:cubicBezTo>
                  <a:cubicBezTo>
                    <a:pt x="206" y="103"/>
                    <a:pt x="201" y="107"/>
                    <a:pt x="200" y="108"/>
                  </a:cubicBezTo>
                  <a:cubicBezTo>
                    <a:pt x="195" y="111"/>
                    <a:pt x="188" y="111"/>
                    <a:pt x="184" y="115"/>
                  </a:cubicBezTo>
                  <a:close/>
                  <a:moveTo>
                    <a:pt x="204" y="103"/>
                  </a:moveTo>
                  <a:cubicBezTo>
                    <a:pt x="201" y="104"/>
                    <a:pt x="198" y="106"/>
                    <a:pt x="194" y="107"/>
                  </a:cubicBezTo>
                  <a:cubicBezTo>
                    <a:pt x="190" y="109"/>
                    <a:pt x="186" y="111"/>
                    <a:pt x="181" y="113"/>
                  </a:cubicBezTo>
                  <a:cubicBezTo>
                    <a:pt x="181" y="113"/>
                    <a:pt x="181" y="113"/>
                    <a:pt x="181" y="114"/>
                  </a:cubicBezTo>
                  <a:cubicBezTo>
                    <a:pt x="181" y="113"/>
                    <a:pt x="180" y="113"/>
                    <a:pt x="180" y="113"/>
                  </a:cubicBezTo>
                  <a:cubicBezTo>
                    <a:pt x="179" y="112"/>
                    <a:pt x="178" y="112"/>
                    <a:pt x="178" y="112"/>
                  </a:cubicBezTo>
                  <a:cubicBezTo>
                    <a:pt x="177" y="112"/>
                    <a:pt x="176" y="112"/>
                    <a:pt x="176" y="113"/>
                  </a:cubicBezTo>
                  <a:cubicBezTo>
                    <a:pt x="175" y="113"/>
                    <a:pt x="174" y="113"/>
                    <a:pt x="174" y="113"/>
                  </a:cubicBezTo>
                  <a:cubicBezTo>
                    <a:pt x="176" y="112"/>
                    <a:pt x="178" y="111"/>
                    <a:pt x="181" y="110"/>
                  </a:cubicBezTo>
                  <a:cubicBezTo>
                    <a:pt x="187" y="108"/>
                    <a:pt x="193" y="105"/>
                    <a:pt x="198" y="102"/>
                  </a:cubicBezTo>
                  <a:cubicBezTo>
                    <a:pt x="201" y="101"/>
                    <a:pt x="205" y="100"/>
                    <a:pt x="207" y="97"/>
                  </a:cubicBezTo>
                  <a:cubicBezTo>
                    <a:pt x="207" y="99"/>
                    <a:pt x="206" y="102"/>
                    <a:pt x="205" y="104"/>
                  </a:cubicBezTo>
                  <a:cubicBezTo>
                    <a:pt x="205" y="103"/>
                    <a:pt x="205" y="103"/>
                    <a:pt x="204" y="103"/>
                  </a:cubicBezTo>
                  <a:close/>
                  <a:moveTo>
                    <a:pt x="161" y="123"/>
                  </a:moveTo>
                  <a:cubicBezTo>
                    <a:pt x="160" y="122"/>
                    <a:pt x="159" y="122"/>
                    <a:pt x="158" y="121"/>
                  </a:cubicBezTo>
                  <a:cubicBezTo>
                    <a:pt x="159" y="120"/>
                    <a:pt x="161" y="120"/>
                    <a:pt x="162" y="119"/>
                  </a:cubicBezTo>
                  <a:cubicBezTo>
                    <a:pt x="165" y="118"/>
                    <a:pt x="168" y="116"/>
                    <a:pt x="171" y="115"/>
                  </a:cubicBezTo>
                  <a:cubicBezTo>
                    <a:pt x="174" y="114"/>
                    <a:pt x="176" y="115"/>
                    <a:pt x="172" y="117"/>
                  </a:cubicBezTo>
                  <a:cubicBezTo>
                    <a:pt x="169" y="119"/>
                    <a:pt x="165" y="120"/>
                    <a:pt x="161" y="123"/>
                  </a:cubicBezTo>
                  <a:cubicBezTo>
                    <a:pt x="161" y="123"/>
                    <a:pt x="161" y="123"/>
                    <a:pt x="161" y="123"/>
                  </a:cubicBezTo>
                  <a:close/>
                  <a:moveTo>
                    <a:pt x="167" y="120"/>
                  </a:moveTo>
                  <a:cubicBezTo>
                    <a:pt x="170" y="119"/>
                    <a:pt x="173" y="118"/>
                    <a:pt x="175" y="116"/>
                  </a:cubicBezTo>
                  <a:cubicBezTo>
                    <a:pt x="176" y="117"/>
                    <a:pt x="176" y="118"/>
                    <a:pt x="176" y="119"/>
                  </a:cubicBezTo>
                  <a:cubicBezTo>
                    <a:pt x="173" y="120"/>
                    <a:pt x="171" y="120"/>
                    <a:pt x="169" y="121"/>
                  </a:cubicBezTo>
                  <a:cubicBezTo>
                    <a:pt x="166" y="122"/>
                    <a:pt x="162" y="123"/>
                    <a:pt x="167" y="120"/>
                  </a:cubicBezTo>
                  <a:close/>
                  <a:moveTo>
                    <a:pt x="136" y="133"/>
                  </a:moveTo>
                  <a:cubicBezTo>
                    <a:pt x="135" y="133"/>
                    <a:pt x="133" y="133"/>
                    <a:pt x="131" y="132"/>
                  </a:cubicBezTo>
                  <a:cubicBezTo>
                    <a:pt x="137" y="129"/>
                    <a:pt x="144" y="127"/>
                    <a:pt x="150" y="124"/>
                  </a:cubicBezTo>
                  <a:cubicBezTo>
                    <a:pt x="147" y="129"/>
                    <a:pt x="142" y="133"/>
                    <a:pt x="136" y="133"/>
                  </a:cubicBezTo>
                  <a:close/>
                  <a:moveTo>
                    <a:pt x="163" y="123"/>
                  </a:moveTo>
                  <a:cubicBezTo>
                    <a:pt x="167" y="123"/>
                    <a:pt x="171" y="122"/>
                    <a:pt x="175" y="121"/>
                  </a:cubicBezTo>
                  <a:cubicBezTo>
                    <a:pt x="173" y="123"/>
                    <a:pt x="168" y="124"/>
                    <a:pt x="163" y="123"/>
                  </a:cubicBezTo>
                  <a:close/>
                  <a:moveTo>
                    <a:pt x="188" y="116"/>
                  </a:moveTo>
                  <a:cubicBezTo>
                    <a:pt x="191" y="116"/>
                    <a:pt x="193" y="115"/>
                    <a:pt x="195" y="114"/>
                  </a:cubicBezTo>
                  <a:cubicBezTo>
                    <a:pt x="193" y="116"/>
                    <a:pt x="191" y="116"/>
                    <a:pt x="188" y="116"/>
                  </a:cubicBezTo>
                  <a:close/>
                  <a:moveTo>
                    <a:pt x="198" y="113"/>
                  </a:moveTo>
                  <a:cubicBezTo>
                    <a:pt x="198" y="113"/>
                    <a:pt x="198" y="113"/>
                    <a:pt x="197" y="113"/>
                  </a:cubicBezTo>
                  <a:cubicBezTo>
                    <a:pt x="193" y="113"/>
                    <a:pt x="189" y="115"/>
                    <a:pt x="185" y="116"/>
                  </a:cubicBezTo>
                  <a:cubicBezTo>
                    <a:pt x="190" y="111"/>
                    <a:pt x="199" y="112"/>
                    <a:pt x="203" y="107"/>
                  </a:cubicBezTo>
                  <a:cubicBezTo>
                    <a:pt x="202" y="109"/>
                    <a:pt x="200" y="111"/>
                    <a:pt x="198" y="113"/>
                  </a:cubicBezTo>
                  <a:close/>
                  <a:moveTo>
                    <a:pt x="207" y="95"/>
                  </a:moveTo>
                  <a:cubicBezTo>
                    <a:pt x="192" y="101"/>
                    <a:pt x="176" y="107"/>
                    <a:pt x="161" y="112"/>
                  </a:cubicBezTo>
                  <a:cubicBezTo>
                    <a:pt x="155" y="114"/>
                    <a:pt x="149" y="116"/>
                    <a:pt x="143" y="118"/>
                  </a:cubicBezTo>
                  <a:cubicBezTo>
                    <a:pt x="153" y="114"/>
                    <a:pt x="162" y="109"/>
                    <a:pt x="172" y="105"/>
                  </a:cubicBezTo>
                  <a:cubicBezTo>
                    <a:pt x="183" y="100"/>
                    <a:pt x="197" y="98"/>
                    <a:pt x="206" y="89"/>
                  </a:cubicBezTo>
                  <a:cubicBezTo>
                    <a:pt x="207" y="91"/>
                    <a:pt x="207" y="93"/>
                    <a:pt x="207" y="95"/>
                  </a:cubicBezTo>
                  <a:close/>
                  <a:moveTo>
                    <a:pt x="209" y="58"/>
                  </a:moveTo>
                  <a:cubicBezTo>
                    <a:pt x="184" y="70"/>
                    <a:pt x="156" y="79"/>
                    <a:pt x="130" y="90"/>
                  </a:cubicBezTo>
                  <a:cubicBezTo>
                    <a:pt x="121" y="94"/>
                    <a:pt x="112" y="98"/>
                    <a:pt x="103" y="102"/>
                  </a:cubicBezTo>
                  <a:cubicBezTo>
                    <a:pt x="113" y="97"/>
                    <a:pt x="123" y="92"/>
                    <a:pt x="134" y="88"/>
                  </a:cubicBezTo>
                  <a:cubicBezTo>
                    <a:pt x="158" y="77"/>
                    <a:pt x="182" y="67"/>
                    <a:pt x="203" y="52"/>
                  </a:cubicBezTo>
                  <a:cubicBezTo>
                    <a:pt x="206" y="54"/>
                    <a:pt x="208" y="56"/>
                    <a:pt x="209" y="58"/>
                  </a:cubicBezTo>
                  <a:close/>
                  <a:moveTo>
                    <a:pt x="202" y="52"/>
                  </a:moveTo>
                  <a:cubicBezTo>
                    <a:pt x="191" y="57"/>
                    <a:pt x="180" y="63"/>
                    <a:pt x="169" y="68"/>
                  </a:cubicBezTo>
                  <a:cubicBezTo>
                    <a:pt x="156" y="74"/>
                    <a:pt x="143" y="80"/>
                    <a:pt x="130" y="86"/>
                  </a:cubicBezTo>
                  <a:cubicBezTo>
                    <a:pt x="127" y="87"/>
                    <a:pt x="124" y="88"/>
                    <a:pt x="121" y="89"/>
                  </a:cubicBezTo>
                  <a:cubicBezTo>
                    <a:pt x="123" y="89"/>
                    <a:pt x="125" y="88"/>
                    <a:pt x="126" y="87"/>
                  </a:cubicBezTo>
                  <a:cubicBezTo>
                    <a:pt x="138" y="82"/>
                    <a:pt x="150" y="77"/>
                    <a:pt x="161" y="71"/>
                  </a:cubicBezTo>
                  <a:cubicBezTo>
                    <a:pt x="173" y="65"/>
                    <a:pt x="183" y="58"/>
                    <a:pt x="194" y="50"/>
                  </a:cubicBezTo>
                  <a:cubicBezTo>
                    <a:pt x="197" y="50"/>
                    <a:pt x="199" y="51"/>
                    <a:pt x="202" y="52"/>
                  </a:cubicBezTo>
                  <a:close/>
                  <a:moveTo>
                    <a:pt x="188" y="44"/>
                  </a:moveTo>
                  <a:cubicBezTo>
                    <a:pt x="188" y="44"/>
                    <a:pt x="188" y="44"/>
                    <a:pt x="188" y="44"/>
                  </a:cubicBezTo>
                  <a:cubicBezTo>
                    <a:pt x="174" y="48"/>
                    <a:pt x="162" y="56"/>
                    <a:pt x="149" y="61"/>
                  </a:cubicBezTo>
                  <a:cubicBezTo>
                    <a:pt x="135" y="67"/>
                    <a:pt x="121" y="72"/>
                    <a:pt x="108" y="79"/>
                  </a:cubicBezTo>
                  <a:cubicBezTo>
                    <a:pt x="93" y="86"/>
                    <a:pt x="79" y="94"/>
                    <a:pt x="65" y="101"/>
                  </a:cubicBezTo>
                  <a:cubicBezTo>
                    <a:pt x="54" y="107"/>
                    <a:pt x="40" y="110"/>
                    <a:pt x="30" y="118"/>
                  </a:cubicBezTo>
                  <a:cubicBezTo>
                    <a:pt x="29" y="118"/>
                    <a:pt x="28" y="118"/>
                    <a:pt x="28" y="117"/>
                  </a:cubicBezTo>
                  <a:cubicBezTo>
                    <a:pt x="52" y="100"/>
                    <a:pt x="79" y="87"/>
                    <a:pt x="105" y="74"/>
                  </a:cubicBezTo>
                  <a:cubicBezTo>
                    <a:pt x="121" y="67"/>
                    <a:pt x="136" y="59"/>
                    <a:pt x="152" y="52"/>
                  </a:cubicBezTo>
                  <a:cubicBezTo>
                    <a:pt x="164" y="46"/>
                    <a:pt x="178" y="41"/>
                    <a:pt x="188" y="32"/>
                  </a:cubicBezTo>
                  <a:cubicBezTo>
                    <a:pt x="189" y="36"/>
                    <a:pt x="189" y="40"/>
                    <a:pt x="188" y="44"/>
                  </a:cubicBezTo>
                  <a:close/>
                  <a:moveTo>
                    <a:pt x="187" y="31"/>
                  </a:moveTo>
                  <a:cubicBezTo>
                    <a:pt x="184" y="32"/>
                    <a:pt x="181" y="34"/>
                    <a:pt x="178" y="36"/>
                  </a:cubicBezTo>
                  <a:cubicBezTo>
                    <a:pt x="173" y="39"/>
                    <a:pt x="168" y="41"/>
                    <a:pt x="163" y="44"/>
                  </a:cubicBezTo>
                  <a:cubicBezTo>
                    <a:pt x="152" y="49"/>
                    <a:pt x="141" y="53"/>
                    <a:pt x="130" y="58"/>
                  </a:cubicBezTo>
                  <a:cubicBezTo>
                    <a:pt x="108" y="69"/>
                    <a:pt x="86" y="80"/>
                    <a:pt x="64" y="90"/>
                  </a:cubicBezTo>
                  <a:cubicBezTo>
                    <a:pt x="55" y="95"/>
                    <a:pt x="45" y="100"/>
                    <a:pt x="36" y="104"/>
                  </a:cubicBezTo>
                  <a:cubicBezTo>
                    <a:pt x="56" y="93"/>
                    <a:pt x="76" y="82"/>
                    <a:pt x="96" y="71"/>
                  </a:cubicBezTo>
                  <a:cubicBezTo>
                    <a:pt x="117" y="60"/>
                    <a:pt x="139" y="49"/>
                    <a:pt x="161" y="38"/>
                  </a:cubicBezTo>
                  <a:cubicBezTo>
                    <a:pt x="164" y="36"/>
                    <a:pt x="168" y="33"/>
                    <a:pt x="171" y="31"/>
                  </a:cubicBezTo>
                  <a:cubicBezTo>
                    <a:pt x="173" y="30"/>
                    <a:pt x="174" y="29"/>
                    <a:pt x="175" y="28"/>
                  </a:cubicBezTo>
                  <a:cubicBezTo>
                    <a:pt x="176" y="27"/>
                    <a:pt x="177" y="26"/>
                    <a:pt x="178" y="26"/>
                  </a:cubicBezTo>
                  <a:cubicBezTo>
                    <a:pt x="179" y="25"/>
                    <a:pt x="180" y="24"/>
                    <a:pt x="182" y="24"/>
                  </a:cubicBezTo>
                  <a:cubicBezTo>
                    <a:pt x="183" y="24"/>
                    <a:pt x="184" y="25"/>
                    <a:pt x="185" y="26"/>
                  </a:cubicBezTo>
                  <a:cubicBezTo>
                    <a:pt x="186" y="27"/>
                    <a:pt x="187" y="29"/>
                    <a:pt x="187" y="31"/>
                  </a:cubicBezTo>
                  <a:close/>
                  <a:moveTo>
                    <a:pt x="180" y="23"/>
                  </a:moveTo>
                  <a:cubicBezTo>
                    <a:pt x="180" y="23"/>
                    <a:pt x="179" y="24"/>
                    <a:pt x="179" y="24"/>
                  </a:cubicBezTo>
                  <a:cubicBezTo>
                    <a:pt x="179" y="24"/>
                    <a:pt x="179" y="24"/>
                    <a:pt x="179" y="24"/>
                  </a:cubicBezTo>
                  <a:cubicBezTo>
                    <a:pt x="176" y="25"/>
                    <a:pt x="174" y="26"/>
                    <a:pt x="172" y="28"/>
                  </a:cubicBezTo>
                  <a:cubicBezTo>
                    <a:pt x="162" y="34"/>
                    <a:pt x="151" y="39"/>
                    <a:pt x="141" y="45"/>
                  </a:cubicBezTo>
                  <a:cubicBezTo>
                    <a:pt x="120" y="55"/>
                    <a:pt x="98" y="64"/>
                    <a:pt x="78" y="76"/>
                  </a:cubicBezTo>
                  <a:cubicBezTo>
                    <a:pt x="67" y="82"/>
                    <a:pt x="57" y="88"/>
                    <a:pt x="46" y="93"/>
                  </a:cubicBezTo>
                  <a:cubicBezTo>
                    <a:pt x="42" y="95"/>
                    <a:pt x="39" y="97"/>
                    <a:pt x="35" y="99"/>
                  </a:cubicBezTo>
                  <a:cubicBezTo>
                    <a:pt x="70" y="74"/>
                    <a:pt x="109" y="56"/>
                    <a:pt x="146" y="34"/>
                  </a:cubicBezTo>
                  <a:cubicBezTo>
                    <a:pt x="149" y="33"/>
                    <a:pt x="151" y="31"/>
                    <a:pt x="154" y="30"/>
                  </a:cubicBezTo>
                  <a:cubicBezTo>
                    <a:pt x="155" y="29"/>
                    <a:pt x="155" y="29"/>
                    <a:pt x="156" y="28"/>
                  </a:cubicBezTo>
                  <a:cubicBezTo>
                    <a:pt x="156" y="28"/>
                    <a:pt x="156" y="28"/>
                    <a:pt x="156" y="28"/>
                  </a:cubicBezTo>
                  <a:cubicBezTo>
                    <a:pt x="157" y="29"/>
                    <a:pt x="158" y="29"/>
                    <a:pt x="159" y="28"/>
                  </a:cubicBezTo>
                  <a:cubicBezTo>
                    <a:pt x="165" y="23"/>
                    <a:pt x="173" y="20"/>
                    <a:pt x="180" y="23"/>
                  </a:cubicBezTo>
                  <a:close/>
                  <a:moveTo>
                    <a:pt x="140" y="10"/>
                  </a:moveTo>
                  <a:cubicBezTo>
                    <a:pt x="133" y="13"/>
                    <a:pt x="127" y="17"/>
                    <a:pt x="121" y="21"/>
                  </a:cubicBezTo>
                  <a:cubicBezTo>
                    <a:pt x="125" y="14"/>
                    <a:pt x="133" y="10"/>
                    <a:pt x="140" y="10"/>
                  </a:cubicBezTo>
                  <a:close/>
                  <a:moveTo>
                    <a:pt x="117" y="23"/>
                  </a:moveTo>
                  <a:cubicBezTo>
                    <a:pt x="108" y="30"/>
                    <a:pt x="98" y="36"/>
                    <a:pt x="89" y="42"/>
                  </a:cubicBezTo>
                  <a:cubicBezTo>
                    <a:pt x="68" y="53"/>
                    <a:pt x="46" y="64"/>
                    <a:pt x="26" y="76"/>
                  </a:cubicBezTo>
                  <a:cubicBezTo>
                    <a:pt x="21" y="78"/>
                    <a:pt x="17" y="82"/>
                    <a:pt x="12" y="83"/>
                  </a:cubicBezTo>
                  <a:cubicBezTo>
                    <a:pt x="16" y="82"/>
                    <a:pt x="21" y="77"/>
                    <a:pt x="25" y="74"/>
                  </a:cubicBezTo>
                  <a:cubicBezTo>
                    <a:pt x="34" y="67"/>
                    <a:pt x="44" y="61"/>
                    <a:pt x="55" y="55"/>
                  </a:cubicBezTo>
                  <a:cubicBezTo>
                    <a:pt x="65" y="49"/>
                    <a:pt x="76" y="44"/>
                    <a:pt x="87" y="38"/>
                  </a:cubicBezTo>
                  <a:cubicBezTo>
                    <a:pt x="95" y="33"/>
                    <a:pt x="102" y="27"/>
                    <a:pt x="110" y="22"/>
                  </a:cubicBezTo>
                  <a:cubicBezTo>
                    <a:pt x="111" y="22"/>
                    <a:pt x="112" y="22"/>
                    <a:pt x="112" y="21"/>
                  </a:cubicBezTo>
                  <a:cubicBezTo>
                    <a:pt x="113" y="21"/>
                    <a:pt x="113" y="20"/>
                    <a:pt x="114" y="20"/>
                  </a:cubicBezTo>
                  <a:cubicBezTo>
                    <a:pt x="114" y="21"/>
                    <a:pt x="115" y="22"/>
                    <a:pt x="115" y="22"/>
                  </a:cubicBezTo>
                  <a:cubicBezTo>
                    <a:pt x="115" y="23"/>
                    <a:pt x="116" y="24"/>
                    <a:pt x="117" y="23"/>
                  </a:cubicBezTo>
                  <a:close/>
                  <a:moveTo>
                    <a:pt x="96" y="9"/>
                  </a:moveTo>
                  <a:cubicBezTo>
                    <a:pt x="98" y="8"/>
                    <a:pt x="100" y="8"/>
                    <a:pt x="102" y="8"/>
                  </a:cubicBezTo>
                  <a:cubicBezTo>
                    <a:pt x="98" y="10"/>
                    <a:pt x="94" y="13"/>
                    <a:pt x="90" y="15"/>
                  </a:cubicBezTo>
                  <a:cubicBezTo>
                    <a:pt x="89" y="16"/>
                    <a:pt x="88" y="16"/>
                    <a:pt x="88" y="17"/>
                  </a:cubicBezTo>
                  <a:cubicBezTo>
                    <a:pt x="89" y="14"/>
                    <a:pt x="92" y="11"/>
                    <a:pt x="96" y="9"/>
                  </a:cubicBezTo>
                  <a:close/>
                  <a:moveTo>
                    <a:pt x="77" y="23"/>
                  </a:moveTo>
                  <a:cubicBezTo>
                    <a:pt x="76" y="24"/>
                    <a:pt x="74" y="25"/>
                    <a:pt x="73" y="25"/>
                  </a:cubicBezTo>
                  <a:cubicBezTo>
                    <a:pt x="64" y="30"/>
                    <a:pt x="55" y="32"/>
                    <a:pt x="47" y="38"/>
                  </a:cubicBezTo>
                  <a:cubicBezTo>
                    <a:pt x="47" y="38"/>
                    <a:pt x="47" y="38"/>
                    <a:pt x="47" y="38"/>
                  </a:cubicBezTo>
                  <a:cubicBezTo>
                    <a:pt x="54" y="32"/>
                    <a:pt x="63" y="25"/>
                    <a:pt x="70" y="19"/>
                  </a:cubicBezTo>
                  <a:cubicBezTo>
                    <a:pt x="70" y="19"/>
                    <a:pt x="70" y="18"/>
                    <a:pt x="69" y="18"/>
                  </a:cubicBezTo>
                  <a:cubicBezTo>
                    <a:pt x="62" y="20"/>
                    <a:pt x="55" y="24"/>
                    <a:pt x="49" y="28"/>
                  </a:cubicBezTo>
                  <a:cubicBezTo>
                    <a:pt x="48" y="28"/>
                    <a:pt x="48" y="29"/>
                    <a:pt x="48" y="29"/>
                  </a:cubicBezTo>
                  <a:cubicBezTo>
                    <a:pt x="48" y="28"/>
                    <a:pt x="48" y="28"/>
                    <a:pt x="49" y="27"/>
                  </a:cubicBezTo>
                  <a:cubicBezTo>
                    <a:pt x="50" y="25"/>
                    <a:pt x="53" y="24"/>
                    <a:pt x="53" y="23"/>
                  </a:cubicBezTo>
                  <a:cubicBezTo>
                    <a:pt x="57" y="21"/>
                    <a:pt x="61" y="18"/>
                    <a:pt x="65" y="15"/>
                  </a:cubicBezTo>
                  <a:cubicBezTo>
                    <a:pt x="70" y="16"/>
                    <a:pt x="74" y="19"/>
                    <a:pt x="77" y="23"/>
                  </a:cubicBezTo>
                  <a:close/>
                  <a:moveTo>
                    <a:pt x="56" y="18"/>
                  </a:moveTo>
                  <a:cubicBezTo>
                    <a:pt x="58" y="16"/>
                    <a:pt x="61" y="16"/>
                    <a:pt x="63" y="15"/>
                  </a:cubicBezTo>
                  <a:cubicBezTo>
                    <a:pt x="59" y="18"/>
                    <a:pt x="54" y="20"/>
                    <a:pt x="51" y="23"/>
                  </a:cubicBezTo>
                  <a:cubicBezTo>
                    <a:pt x="52" y="21"/>
                    <a:pt x="54" y="19"/>
                    <a:pt x="56" y="18"/>
                  </a:cubicBezTo>
                  <a:close/>
                  <a:moveTo>
                    <a:pt x="38" y="40"/>
                  </a:moveTo>
                  <a:cubicBezTo>
                    <a:pt x="33" y="42"/>
                    <a:pt x="28" y="45"/>
                    <a:pt x="23" y="48"/>
                  </a:cubicBezTo>
                  <a:cubicBezTo>
                    <a:pt x="18" y="51"/>
                    <a:pt x="26" y="44"/>
                    <a:pt x="27" y="43"/>
                  </a:cubicBezTo>
                  <a:cubicBezTo>
                    <a:pt x="29" y="41"/>
                    <a:pt x="32" y="38"/>
                    <a:pt x="35" y="36"/>
                  </a:cubicBezTo>
                  <a:cubicBezTo>
                    <a:pt x="36" y="37"/>
                    <a:pt x="37" y="38"/>
                    <a:pt x="38" y="40"/>
                  </a:cubicBezTo>
                  <a:close/>
                  <a:moveTo>
                    <a:pt x="22" y="30"/>
                  </a:moveTo>
                  <a:cubicBezTo>
                    <a:pt x="19" y="32"/>
                    <a:pt x="15" y="35"/>
                    <a:pt x="12" y="38"/>
                  </a:cubicBezTo>
                  <a:cubicBezTo>
                    <a:pt x="12" y="37"/>
                    <a:pt x="12" y="36"/>
                    <a:pt x="13" y="35"/>
                  </a:cubicBezTo>
                  <a:cubicBezTo>
                    <a:pt x="15" y="32"/>
                    <a:pt x="18" y="30"/>
                    <a:pt x="22" y="30"/>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273"/>
            <p:cNvSpPr>
              <a:spLocks noEditPoints="1"/>
            </p:cNvSpPr>
            <p:nvPr/>
          </p:nvSpPr>
          <p:spPr bwMode="auto">
            <a:xfrm>
              <a:off x="8172696" y="4331722"/>
              <a:ext cx="941388" cy="796925"/>
            </a:xfrm>
            <a:custGeom>
              <a:avLst/>
              <a:gdLst>
                <a:gd name="T0" fmla="*/ 26 w 222"/>
                <a:gd name="T1" fmla="*/ 148 h 188"/>
                <a:gd name="T2" fmla="*/ 8 w 222"/>
                <a:gd name="T3" fmla="*/ 132 h 188"/>
                <a:gd name="T4" fmla="*/ 204 w 222"/>
                <a:gd name="T5" fmla="*/ 56 h 188"/>
                <a:gd name="T6" fmla="*/ 110 w 222"/>
                <a:gd name="T7" fmla="*/ 10 h 188"/>
                <a:gd name="T8" fmla="*/ 117 w 222"/>
                <a:gd name="T9" fmla="*/ 15 h 188"/>
                <a:gd name="T10" fmla="*/ 112 w 222"/>
                <a:gd name="T11" fmla="*/ 19 h 188"/>
                <a:gd name="T12" fmla="*/ 78 w 222"/>
                <a:gd name="T13" fmla="*/ 41 h 188"/>
                <a:gd name="T14" fmla="*/ 89 w 222"/>
                <a:gd name="T15" fmla="*/ 35 h 188"/>
                <a:gd name="T16" fmla="*/ 146 w 222"/>
                <a:gd name="T17" fmla="*/ 15 h 188"/>
                <a:gd name="T18" fmla="*/ 107 w 222"/>
                <a:gd name="T19" fmla="*/ 11 h 188"/>
                <a:gd name="T20" fmla="*/ 128 w 222"/>
                <a:gd name="T21" fmla="*/ 10 h 188"/>
                <a:gd name="T22" fmla="*/ 140 w 222"/>
                <a:gd name="T23" fmla="*/ 14 h 188"/>
                <a:gd name="T24" fmla="*/ 92 w 222"/>
                <a:gd name="T25" fmla="*/ 32 h 188"/>
                <a:gd name="T26" fmla="*/ 121 w 222"/>
                <a:gd name="T27" fmla="*/ 35 h 188"/>
                <a:gd name="T28" fmla="*/ 67 w 222"/>
                <a:gd name="T29" fmla="*/ 58 h 188"/>
                <a:gd name="T30" fmla="*/ 117 w 222"/>
                <a:gd name="T31" fmla="*/ 55 h 188"/>
                <a:gd name="T32" fmla="*/ 56 w 222"/>
                <a:gd name="T33" fmla="*/ 67 h 188"/>
                <a:gd name="T34" fmla="*/ 66 w 222"/>
                <a:gd name="T35" fmla="*/ 55 h 188"/>
                <a:gd name="T36" fmla="*/ 148 w 222"/>
                <a:gd name="T37" fmla="*/ 28 h 188"/>
                <a:gd name="T38" fmla="*/ 158 w 222"/>
                <a:gd name="T39" fmla="*/ 31 h 188"/>
                <a:gd name="T40" fmla="*/ 172 w 222"/>
                <a:gd name="T41" fmla="*/ 33 h 188"/>
                <a:gd name="T42" fmla="*/ 146 w 222"/>
                <a:gd name="T43" fmla="*/ 44 h 188"/>
                <a:gd name="T44" fmla="*/ 43 w 222"/>
                <a:gd name="T45" fmla="*/ 80 h 188"/>
                <a:gd name="T46" fmla="*/ 125 w 222"/>
                <a:gd name="T47" fmla="*/ 63 h 188"/>
                <a:gd name="T48" fmla="*/ 200 w 222"/>
                <a:gd name="T49" fmla="*/ 40 h 188"/>
                <a:gd name="T50" fmla="*/ 194 w 222"/>
                <a:gd name="T51" fmla="*/ 50 h 188"/>
                <a:gd name="T52" fmla="*/ 214 w 222"/>
                <a:gd name="T53" fmla="*/ 46 h 188"/>
                <a:gd name="T54" fmla="*/ 200 w 222"/>
                <a:gd name="T55" fmla="*/ 65 h 188"/>
                <a:gd name="T56" fmla="*/ 64 w 222"/>
                <a:gd name="T57" fmla="*/ 109 h 188"/>
                <a:gd name="T58" fmla="*/ 25 w 222"/>
                <a:gd name="T59" fmla="*/ 121 h 188"/>
                <a:gd name="T60" fmla="*/ 33 w 222"/>
                <a:gd name="T61" fmla="*/ 124 h 188"/>
                <a:gd name="T62" fmla="*/ 148 w 222"/>
                <a:gd name="T63" fmla="*/ 103 h 188"/>
                <a:gd name="T64" fmla="*/ 47 w 222"/>
                <a:gd name="T65" fmla="*/ 132 h 188"/>
                <a:gd name="T66" fmla="*/ 109 w 222"/>
                <a:gd name="T67" fmla="*/ 159 h 188"/>
                <a:gd name="T68" fmla="*/ 107 w 222"/>
                <a:gd name="T69" fmla="*/ 150 h 188"/>
                <a:gd name="T70" fmla="*/ 124 w 222"/>
                <a:gd name="T71" fmla="*/ 144 h 188"/>
                <a:gd name="T72" fmla="*/ 83 w 222"/>
                <a:gd name="T73" fmla="*/ 141 h 188"/>
                <a:gd name="T74" fmla="*/ 104 w 222"/>
                <a:gd name="T75" fmla="*/ 131 h 188"/>
                <a:gd name="T76" fmla="*/ 129 w 222"/>
                <a:gd name="T77" fmla="*/ 118 h 188"/>
                <a:gd name="T78" fmla="*/ 117 w 222"/>
                <a:gd name="T79" fmla="*/ 122 h 188"/>
                <a:gd name="T80" fmla="*/ 74 w 222"/>
                <a:gd name="T81" fmla="*/ 140 h 188"/>
                <a:gd name="T82" fmla="*/ 99 w 222"/>
                <a:gd name="T83" fmla="*/ 144 h 188"/>
                <a:gd name="T84" fmla="*/ 91 w 222"/>
                <a:gd name="T85" fmla="*/ 154 h 188"/>
                <a:gd name="T86" fmla="*/ 113 w 222"/>
                <a:gd name="T87" fmla="*/ 154 h 188"/>
                <a:gd name="T88" fmla="*/ 88 w 222"/>
                <a:gd name="T89" fmla="*/ 120 h 188"/>
                <a:gd name="T90" fmla="*/ 69 w 222"/>
                <a:gd name="T91" fmla="*/ 121 h 188"/>
                <a:gd name="T92" fmla="*/ 36 w 222"/>
                <a:gd name="T93" fmla="*/ 124 h 188"/>
                <a:gd name="T94" fmla="*/ 154 w 222"/>
                <a:gd name="T95" fmla="*/ 93 h 188"/>
                <a:gd name="T96" fmla="*/ 35 w 222"/>
                <a:gd name="T97" fmla="*/ 118 h 188"/>
                <a:gd name="T98" fmla="*/ 93 w 222"/>
                <a:gd name="T99" fmla="*/ 96 h 188"/>
                <a:gd name="T100" fmla="*/ 199 w 222"/>
                <a:gd name="T101" fmla="*/ 62 h 188"/>
                <a:gd name="T102" fmla="*/ 191 w 222"/>
                <a:gd name="T103" fmla="*/ 71 h 188"/>
                <a:gd name="T104" fmla="*/ 190 w 222"/>
                <a:gd name="T105" fmla="*/ 66 h 188"/>
                <a:gd name="T106" fmla="*/ 106 w 222"/>
                <a:gd name="T107" fmla="*/ 168 h 188"/>
                <a:gd name="T108" fmla="*/ 26 w 222"/>
                <a:gd name="T109" fmla="*/ 97 h 188"/>
                <a:gd name="T110" fmla="*/ 26 w 222"/>
                <a:gd name="T111" fmla="*/ 97 h 188"/>
                <a:gd name="T112" fmla="*/ 105 w 222"/>
                <a:gd name="T113" fmla="*/ 175 h 188"/>
                <a:gd name="T114" fmla="*/ 11 w 222"/>
                <a:gd name="T115" fmla="*/ 137 h 188"/>
                <a:gd name="T116" fmla="*/ 114 w 222"/>
                <a:gd name="T117"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188">
                  <a:moveTo>
                    <a:pt x="221" y="63"/>
                  </a:moveTo>
                  <a:cubicBezTo>
                    <a:pt x="221" y="63"/>
                    <a:pt x="221" y="63"/>
                    <a:pt x="220" y="63"/>
                  </a:cubicBezTo>
                  <a:cubicBezTo>
                    <a:pt x="218" y="63"/>
                    <a:pt x="217" y="59"/>
                    <a:pt x="217" y="58"/>
                  </a:cubicBezTo>
                  <a:cubicBezTo>
                    <a:pt x="215" y="54"/>
                    <a:pt x="216" y="50"/>
                    <a:pt x="218" y="46"/>
                  </a:cubicBezTo>
                  <a:cubicBezTo>
                    <a:pt x="218" y="46"/>
                    <a:pt x="218" y="46"/>
                    <a:pt x="218" y="45"/>
                  </a:cubicBezTo>
                  <a:cubicBezTo>
                    <a:pt x="218" y="45"/>
                    <a:pt x="218" y="45"/>
                    <a:pt x="217" y="44"/>
                  </a:cubicBezTo>
                  <a:cubicBezTo>
                    <a:pt x="202" y="38"/>
                    <a:pt x="187" y="31"/>
                    <a:pt x="172" y="24"/>
                  </a:cubicBezTo>
                  <a:cubicBezTo>
                    <a:pt x="153" y="16"/>
                    <a:pt x="135" y="7"/>
                    <a:pt x="115" y="1"/>
                  </a:cubicBezTo>
                  <a:cubicBezTo>
                    <a:pt x="115" y="0"/>
                    <a:pt x="114" y="1"/>
                    <a:pt x="114" y="1"/>
                  </a:cubicBezTo>
                  <a:cubicBezTo>
                    <a:pt x="94" y="19"/>
                    <a:pt x="76" y="40"/>
                    <a:pt x="58" y="59"/>
                  </a:cubicBezTo>
                  <a:cubicBezTo>
                    <a:pt x="42" y="77"/>
                    <a:pt x="24" y="95"/>
                    <a:pt x="9" y="114"/>
                  </a:cubicBezTo>
                  <a:cubicBezTo>
                    <a:pt x="2" y="119"/>
                    <a:pt x="0" y="135"/>
                    <a:pt x="9" y="139"/>
                  </a:cubicBezTo>
                  <a:cubicBezTo>
                    <a:pt x="14" y="143"/>
                    <a:pt x="20" y="145"/>
                    <a:pt x="26" y="148"/>
                  </a:cubicBezTo>
                  <a:cubicBezTo>
                    <a:pt x="36" y="154"/>
                    <a:pt x="46" y="159"/>
                    <a:pt x="57" y="164"/>
                  </a:cubicBezTo>
                  <a:cubicBezTo>
                    <a:pt x="73" y="172"/>
                    <a:pt x="89" y="181"/>
                    <a:pt x="106" y="188"/>
                  </a:cubicBezTo>
                  <a:cubicBezTo>
                    <a:pt x="107" y="188"/>
                    <a:pt x="107" y="187"/>
                    <a:pt x="107" y="187"/>
                  </a:cubicBezTo>
                  <a:cubicBezTo>
                    <a:pt x="107" y="187"/>
                    <a:pt x="108" y="187"/>
                    <a:pt x="108" y="187"/>
                  </a:cubicBezTo>
                  <a:cubicBezTo>
                    <a:pt x="122" y="170"/>
                    <a:pt x="138" y="154"/>
                    <a:pt x="154" y="138"/>
                  </a:cubicBezTo>
                  <a:cubicBezTo>
                    <a:pt x="174" y="117"/>
                    <a:pt x="194" y="95"/>
                    <a:pt x="214" y="74"/>
                  </a:cubicBezTo>
                  <a:cubicBezTo>
                    <a:pt x="216" y="71"/>
                    <a:pt x="220" y="68"/>
                    <a:pt x="222" y="64"/>
                  </a:cubicBezTo>
                  <a:cubicBezTo>
                    <a:pt x="222" y="64"/>
                    <a:pt x="222" y="63"/>
                    <a:pt x="221" y="63"/>
                  </a:cubicBezTo>
                  <a:close/>
                  <a:moveTo>
                    <a:pt x="88" y="171"/>
                  </a:moveTo>
                  <a:cubicBezTo>
                    <a:pt x="77" y="166"/>
                    <a:pt x="67" y="161"/>
                    <a:pt x="56" y="156"/>
                  </a:cubicBezTo>
                  <a:cubicBezTo>
                    <a:pt x="46" y="151"/>
                    <a:pt x="35" y="145"/>
                    <a:pt x="25" y="140"/>
                  </a:cubicBezTo>
                  <a:cubicBezTo>
                    <a:pt x="20" y="138"/>
                    <a:pt x="13" y="135"/>
                    <a:pt x="9" y="132"/>
                  </a:cubicBezTo>
                  <a:cubicBezTo>
                    <a:pt x="9" y="132"/>
                    <a:pt x="8" y="132"/>
                    <a:pt x="8" y="132"/>
                  </a:cubicBezTo>
                  <a:cubicBezTo>
                    <a:pt x="8" y="130"/>
                    <a:pt x="8" y="129"/>
                    <a:pt x="8" y="127"/>
                  </a:cubicBezTo>
                  <a:cubicBezTo>
                    <a:pt x="22" y="136"/>
                    <a:pt x="37" y="143"/>
                    <a:pt x="52" y="150"/>
                  </a:cubicBezTo>
                  <a:cubicBezTo>
                    <a:pt x="69" y="158"/>
                    <a:pt x="86" y="165"/>
                    <a:pt x="102" y="174"/>
                  </a:cubicBezTo>
                  <a:cubicBezTo>
                    <a:pt x="102" y="175"/>
                    <a:pt x="102" y="176"/>
                    <a:pt x="102" y="178"/>
                  </a:cubicBezTo>
                  <a:cubicBezTo>
                    <a:pt x="97" y="175"/>
                    <a:pt x="92" y="173"/>
                    <a:pt x="88" y="171"/>
                  </a:cubicBezTo>
                  <a:close/>
                  <a:moveTo>
                    <a:pt x="30" y="94"/>
                  </a:moveTo>
                  <a:cubicBezTo>
                    <a:pt x="30" y="94"/>
                    <a:pt x="30" y="94"/>
                    <a:pt x="30" y="94"/>
                  </a:cubicBezTo>
                  <a:cubicBezTo>
                    <a:pt x="45" y="89"/>
                    <a:pt x="60" y="86"/>
                    <a:pt x="75" y="82"/>
                  </a:cubicBezTo>
                  <a:cubicBezTo>
                    <a:pt x="90" y="79"/>
                    <a:pt x="105" y="75"/>
                    <a:pt x="120" y="71"/>
                  </a:cubicBezTo>
                  <a:cubicBezTo>
                    <a:pt x="135" y="68"/>
                    <a:pt x="150" y="65"/>
                    <a:pt x="165" y="61"/>
                  </a:cubicBezTo>
                  <a:cubicBezTo>
                    <a:pt x="172" y="59"/>
                    <a:pt x="180" y="57"/>
                    <a:pt x="188" y="56"/>
                  </a:cubicBezTo>
                  <a:cubicBezTo>
                    <a:pt x="195" y="54"/>
                    <a:pt x="202" y="53"/>
                    <a:pt x="209" y="51"/>
                  </a:cubicBezTo>
                  <a:cubicBezTo>
                    <a:pt x="207" y="53"/>
                    <a:pt x="206" y="55"/>
                    <a:pt x="204" y="56"/>
                  </a:cubicBezTo>
                  <a:cubicBezTo>
                    <a:pt x="204" y="56"/>
                    <a:pt x="203" y="56"/>
                    <a:pt x="203" y="57"/>
                  </a:cubicBezTo>
                  <a:cubicBezTo>
                    <a:pt x="203" y="56"/>
                    <a:pt x="202" y="56"/>
                    <a:pt x="202" y="57"/>
                  </a:cubicBezTo>
                  <a:cubicBezTo>
                    <a:pt x="173" y="63"/>
                    <a:pt x="144" y="68"/>
                    <a:pt x="115" y="74"/>
                  </a:cubicBezTo>
                  <a:cubicBezTo>
                    <a:pt x="85" y="80"/>
                    <a:pt x="56" y="89"/>
                    <a:pt x="27" y="96"/>
                  </a:cubicBezTo>
                  <a:cubicBezTo>
                    <a:pt x="28" y="96"/>
                    <a:pt x="29" y="95"/>
                    <a:pt x="30" y="94"/>
                  </a:cubicBezTo>
                  <a:close/>
                  <a:moveTo>
                    <a:pt x="115" y="3"/>
                  </a:moveTo>
                  <a:cubicBezTo>
                    <a:pt x="117" y="4"/>
                    <a:pt x="118" y="4"/>
                    <a:pt x="120" y="5"/>
                  </a:cubicBezTo>
                  <a:cubicBezTo>
                    <a:pt x="117" y="5"/>
                    <a:pt x="114" y="6"/>
                    <a:pt x="112" y="6"/>
                  </a:cubicBezTo>
                  <a:cubicBezTo>
                    <a:pt x="113" y="5"/>
                    <a:pt x="114" y="4"/>
                    <a:pt x="115" y="3"/>
                  </a:cubicBezTo>
                  <a:close/>
                  <a:moveTo>
                    <a:pt x="125" y="7"/>
                  </a:moveTo>
                  <a:cubicBezTo>
                    <a:pt x="122" y="7"/>
                    <a:pt x="119" y="8"/>
                    <a:pt x="115" y="9"/>
                  </a:cubicBezTo>
                  <a:cubicBezTo>
                    <a:pt x="114" y="9"/>
                    <a:pt x="112" y="10"/>
                    <a:pt x="111" y="10"/>
                  </a:cubicBezTo>
                  <a:cubicBezTo>
                    <a:pt x="110" y="10"/>
                    <a:pt x="110" y="10"/>
                    <a:pt x="110" y="10"/>
                  </a:cubicBezTo>
                  <a:cubicBezTo>
                    <a:pt x="111" y="10"/>
                    <a:pt x="112" y="9"/>
                    <a:pt x="113" y="9"/>
                  </a:cubicBezTo>
                  <a:cubicBezTo>
                    <a:pt x="116" y="8"/>
                    <a:pt x="119" y="7"/>
                    <a:pt x="122" y="5"/>
                  </a:cubicBezTo>
                  <a:cubicBezTo>
                    <a:pt x="123" y="6"/>
                    <a:pt x="124" y="6"/>
                    <a:pt x="125" y="7"/>
                  </a:cubicBezTo>
                  <a:close/>
                  <a:moveTo>
                    <a:pt x="130" y="8"/>
                  </a:moveTo>
                  <a:cubicBezTo>
                    <a:pt x="126" y="9"/>
                    <a:pt x="122" y="10"/>
                    <a:pt x="119" y="12"/>
                  </a:cubicBezTo>
                  <a:cubicBezTo>
                    <a:pt x="113" y="13"/>
                    <a:pt x="108" y="14"/>
                    <a:pt x="103" y="15"/>
                  </a:cubicBezTo>
                  <a:cubicBezTo>
                    <a:pt x="103" y="15"/>
                    <a:pt x="103" y="15"/>
                    <a:pt x="104" y="14"/>
                  </a:cubicBezTo>
                  <a:cubicBezTo>
                    <a:pt x="105" y="14"/>
                    <a:pt x="106" y="14"/>
                    <a:pt x="107" y="13"/>
                  </a:cubicBezTo>
                  <a:cubicBezTo>
                    <a:pt x="110" y="13"/>
                    <a:pt x="112" y="12"/>
                    <a:pt x="114" y="12"/>
                  </a:cubicBezTo>
                  <a:cubicBezTo>
                    <a:pt x="118" y="11"/>
                    <a:pt x="122" y="9"/>
                    <a:pt x="126" y="7"/>
                  </a:cubicBezTo>
                  <a:cubicBezTo>
                    <a:pt x="127" y="7"/>
                    <a:pt x="128" y="8"/>
                    <a:pt x="130" y="8"/>
                  </a:cubicBezTo>
                  <a:close/>
                  <a:moveTo>
                    <a:pt x="136" y="11"/>
                  </a:moveTo>
                  <a:cubicBezTo>
                    <a:pt x="130" y="12"/>
                    <a:pt x="124" y="13"/>
                    <a:pt x="117" y="15"/>
                  </a:cubicBezTo>
                  <a:cubicBezTo>
                    <a:pt x="111" y="16"/>
                    <a:pt x="104" y="18"/>
                    <a:pt x="98" y="20"/>
                  </a:cubicBezTo>
                  <a:cubicBezTo>
                    <a:pt x="104" y="17"/>
                    <a:pt x="110" y="16"/>
                    <a:pt x="116" y="14"/>
                  </a:cubicBezTo>
                  <a:cubicBezTo>
                    <a:pt x="121" y="13"/>
                    <a:pt x="126" y="12"/>
                    <a:pt x="131" y="9"/>
                  </a:cubicBezTo>
                  <a:cubicBezTo>
                    <a:pt x="131" y="9"/>
                    <a:pt x="131" y="9"/>
                    <a:pt x="131" y="9"/>
                  </a:cubicBezTo>
                  <a:cubicBezTo>
                    <a:pt x="133" y="10"/>
                    <a:pt x="134" y="10"/>
                    <a:pt x="136" y="11"/>
                  </a:cubicBezTo>
                  <a:close/>
                  <a:moveTo>
                    <a:pt x="140" y="13"/>
                  </a:moveTo>
                  <a:cubicBezTo>
                    <a:pt x="138" y="13"/>
                    <a:pt x="136" y="14"/>
                    <a:pt x="133" y="14"/>
                  </a:cubicBezTo>
                  <a:cubicBezTo>
                    <a:pt x="129" y="15"/>
                    <a:pt x="126" y="16"/>
                    <a:pt x="122" y="17"/>
                  </a:cubicBezTo>
                  <a:cubicBezTo>
                    <a:pt x="114" y="19"/>
                    <a:pt x="105" y="22"/>
                    <a:pt x="97" y="24"/>
                  </a:cubicBezTo>
                  <a:cubicBezTo>
                    <a:pt x="96" y="25"/>
                    <a:pt x="94" y="25"/>
                    <a:pt x="93" y="25"/>
                  </a:cubicBezTo>
                  <a:cubicBezTo>
                    <a:pt x="93" y="25"/>
                    <a:pt x="93" y="25"/>
                    <a:pt x="93" y="25"/>
                  </a:cubicBezTo>
                  <a:cubicBezTo>
                    <a:pt x="94" y="25"/>
                    <a:pt x="96" y="24"/>
                    <a:pt x="98" y="24"/>
                  </a:cubicBezTo>
                  <a:cubicBezTo>
                    <a:pt x="102" y="22"/>
                    <a:pt x="107" y="21"/>
                    <a:pt x="112" y="19"/>
                  </a:cubicBezTo>
                  <a:cubicBezTo>
                    <a:pt x="120" y="16"/>
                    <a:pt x="129" y="15"/>
                    <a:pt x="137" y="12"/>
                  </a:cubicBezTo>
                  <a:cubicBezTo>
                    <a:pt x="137" y="12"/>
                    <a:pt x="137" y="12"/>
                    <a:pt x="137" y="12"/>
                  </a:cubicBezTo>
                  <a:cubicBezTo>
                    <a:pt x="138" y="12"/>
                    <a:pt x="139" y="12"/>
                    <a:pt x="140" y="13"/>
                  </a:cubicBezTo>
                  <a:close/>
                  <a:moveTo>
                    <a:pt x="151" y="18"/>
                  </a:moveTo>
                  <a:cubicBezTo>
                    <a:pt x="143" y="20"/>
                    <a:pt x="135" y="21"/>
                    <a:pt x="126" y="23"/>
                  </a:cubicBezTo>
                  <a:cubicBezTo>
                    <a:pt x="133" y="21"/>
                    <a:pt x="140" y="19"/>
                    <a:pt x="147" y="16"/>
                  </a:cubicBezTo>
                  <a:cubicBezTo>
                    <a:pt x="149" y="16"/>
                    <a:pt x="150" y="17"/>
                    <a:pt x="151" y="18"/>
                  </a:cubicBezTo>
                  <a:close/>
                  <a:moveTo>
                    <a:pt x="158" y="21"/>
                  </a:moveTo>
                  <a:cubicBezTo>
                    <a:pt x="152" y="23"/>
                    <a:pt x="146" y="24"/>
                    <a:pt x="140" y="26"/>
                  </a:cubicBezTo>
                  <a:cubicBezTo>
                    <a:pt x="133" y="27"/>
                    <a:pt x="125" y="29"/>
                    <a:pt x="118" y="31"/>
                  </a:cubicBezTo>
                  <a:cubicBezTo>
                    <a:pt x="111" y="33"/>
                    <a:pt x="104" y="35"/>
                    <a:pt x="97" y="37"/>
                  </a:cubicBezTo>
                  <a:cubicBezTo>
                    <a:pt x="93" y="38"/>
                    <a:pt x="90" y="39"/>
                    <a:pt x="87" y="40"/>
                  </a:cubicBezTo>
                  <a:cubicBezTo>
                    <a:pt x="84" y="40"/>
                    <a:pt x="81" y="40"/>
                    <a:pt x="78" y="41"/>
                  </a:cubicBezTo>
                  <a:cubicBezTo>
                    <a:pt x="78" y="41"/>
                    <a:pt x="78" y="41"/>
                    <a:pt x="79" y="41"/>
                  </a:cubicBezTo>
                  <a:cubicBezTo>
                    <a:pt x="84" y="38"/>
                    <a:pt x="89" y="37"/>
                    <a:pt x="94" y="35"/>
                  </a:cubicBezTo>
                  <a:cubicBezTo>
                    <a:pt x="101" y="33"/>
                    <a:pt x="108" y="31"/>
                    <a:pt x="115" y="29"/>
                  </a:cubicBezTo>
                  <a:cubicBezTo>
                    <a:pt x="122" y="27"/>
                    <a:pt x="129" y="26"/>
                    <a:pt x="136" y="24"/>
                  </a:cubicBezTo>
                  <a:cubicBezTo>
                    <a:pt x="141" y="22"/>
                    <a:pt x="147" y="21"/>
                    <a:pt x="153" y="18"/>
                  </a:cubicBezTo>
                  <a:cubicBezTo>
                    <a:pt x="155" y="19"/>
                    <a:pt x="156" y="20"/>
                    <a:pt x="158" y="21"/>
                  </a:cubicBezTo>
                  <a:close/>
                  <a:moveTo>
                    <a:pt x="83" y="36"/>
                  </a:moveTo>
                  <a:cubicBezTo>
                    <a:pt x="87" y="34"/>
                    <a:pt x="93" y="33"/>
                    <a:pt x="97" y="32"/>
                  </a:cubicBezTo>
                  <a:cubicBezTo>
                    <a:pt x="103" y="30"/>
                    <a:pt x="109" y="28"/>
                    <a:pt x="114" y="26"/>
                  </a:cubicBezTo>
                  <a:cubicBezTo>
                    <a:pt x="116" y="26"/>
                    <a:pt x="117" y="26"/>
                    <a:pt x="118" y="25"/>
                  </a:cubicBezTo>
                  <a:cubicBezTo>
                    <a:pt x="117" y="26"/>
                    <a:pt x="116" y="26"/>
                    <a:pt x="115" y="26"/>
                  </a:cubicBezTo>
                  <a:cubicBezTo>
                    <a:pt x="109" y="28"/>
                    <a:pt x="103" y="30"/>
                    <a:pt x="98" y="32"/>
                  </a:cubicBezTo>
                  <a:cubicBezTo>
                    <a:pt x="95" y="33"/>
                    <a:pt x="92" y="34"/>
                    <a:pt x="89" y="35"/>
                  </a:cubicBezTo>
                  <a:cubicBezTo>
                    <a:pt x="88" y="35"/>
                    <a:pt x="86" y="36"/>
                    <a:pt x="84" y="36"/>
                  </a:cubicBezTo>
                  <a:cubicBezTo>
                    <a:pt x="84" y="36"/>
                    <a:pt x="83" y="37"/>
                    <a:pt x="82" y="37"/>
                  </a:cubicBezTo>
                  <a:cubicBezTo>
                    <a:pt x="83" y="37"/>
                    <a:pt x="83" y="36"/>
                    <a:pt x="83" y="36"/>
                  </a:cubicBezTo>
                  <a:close/>
                  <a:moveTo>
                    <a:pt x="117" y="26"/>
                  </a:moveTo>
                  <a:cubicBezTo>
                    <a:pt x="123" y="24"/>
                    <a:pt x="130" y="23"/>
                    <a:pt x="137" y="22"/>
                  </a:cubicBezTo>
                  <a:cubicBezTo>
                    <a:pt x="140" y="21"/>
                    <a:pt x="144" y="20"/>
                    <a:pt x="148" y="19"/>
                  </a:cubicBezTo>
                  <a:cubicBezTo>
                    <a:pt x="149" y="19"/>
                    <a:pt x="150" y="19"/>
                    <a:pt x="152" y="18"/>
                  </a:cubicBezTo>
                  <a:cubicBezTo>
                    <a:pt x="150" y="19"/>
                    <a:pt x="148" y="20"/>
                    <a:pt x="146" y="20"/>
                  </a:cubicBezTo>
                  <a:cubicBezTo>
                    <a:pt x="133" y="24"/>
                    <a:pt x="120" y="27"/>
                    <a:pt x="107" y="31"/>
                  </a:cubicBezTo>
                  <a:cubicBezTo>
                    <a:pt x="104" y="32"/>
                    <a:pt x="99" y="33"/>
                    <a:pt x="95" y="34"/>
                  </a:cubicBezTo>
                  <a:cubicBezTo>
                    <a:pt x="103" y="32"/>
                    <a:pt x="110" y="29"/>
                    <a:pt x="117" y="26"/>
                  </a:cubicBezTo>
                  <a:close/>
                  <a:moveTo>
                    <a:pt x="142" y="13"/>
                  </a:moveTo>
                  <a:cubicBezTo>
                    <a:pt x="143" y="14"/>
                    <a:pt x="144" y="15"/>
                    <a:pt x="146" y="15"/>
                  </a:cubicBezTo>
                  <a:cubicBezTo>
                    <a:pt x="137" y="17"/>
                    <a:pt x="127" y="19"/>
                    <a:pt x="118" y="21"/>
                  </a:cubicBezTo>
                  <a:cubicBezTo>
                    <a:pt x="109" y="23"/>
                    <a:pt x="100" y="27"/>
                    <a:pt x="91" y="30"/>
                  </a:cubicBezTo>
                  <a:cubicBezTo>
                    <a:pt x="90" y="30"/>
                    <a:pt x="89" y="30"/>
                    <a:pt x="88" y="30"/>
                  </a:cubicBezTo>
                  <a:cubicBezTo>
                    <a:pt x="90" y="30"/>
                    <a:pt x="92" y="29"/>
                    <a:pt x="93" y="28"/>
                  </a:cubicBezTo>
                  <a:cubicBezTo>
                    <a:pt x="95" y="27"/>
                    <a:pt x="97" y="27"/>
                    <a:pt x="100" y="26"/>
                  </a:cubicBezTo>
                  <a:cubicBezTo>
                    <a:pt x="105" y="24"/>
                    <a:pt x="110" y="23"/>
                    <a:pt x="115" y="22"/>
                  </a:cubicBezTo>
                  <a:cubicBezTo>
                    <a:pt x="124" y="19"/>
                    <a:pt x="134" y="18"/>
                    <a:pt x="142" y="13"/>
                  </a:cubicBezTo>
                  <a:cubicBezTo>
                    <a:pt x="142" y="13"/>
                    <a:pt x="142" y="13"/>
                    <a:pt x="142" y="13"/>
                  </a:cubicBezTo>
                  <a:close/>
                  <a:moveTo>
                    <a:pt x="111" y="7"/>
                  </a:moveTo>
                  <a:cubicBezTo>
                    <a:pt x="112" y="7"/>
                    <a:pt x="114" y="6"/>
                    <a:pt x="115" y="6"/>
                  </a:cubicBezTo>
                  <a:cubicBezTo>
                    <a:pt x="117" y="6"/>
                    <a:pt x="119" y="5"/>
                    <a:pt x="120" y="5"/>
                  </a:cubicBezTo>
                  <a:cubicBezTo>
                    <a:pt x="122" y="5"/>
                    <a:pt x="116" y="7"/>
                    <a:pt x="116" y="7"/>
                  </a:cubicBezTo>
                  <a:cubicBezTo>
                    <a:pt x="113" y="8"/>
                    <a:pt x="110" y="10"/>
                    <a:pt x="107" y="11"/>
                  </a:cubicBezTo>
                  <a:cubicBezTo>
                    <a:pt x="108" y="10"/>
                    <a:pt x="110" y="9"/>
                    <a:pt x="111" y="7"/>
                  </a:cubicBezTo>
                  <a:close/>
                  <a:moveTo>
                    <a:pt x="106" y="12"/>
                  </a:moveTo>
                  <a:cubicBezTo>
                    <a:pt x="109" y="11"/>
                    <a:pt x="113" y="10"/>
                    <a:pt x="117" y="9"/>
                  </a:cubicBezTo>
                  <a:cubicBezTo>
                    <a:pt x="120" y="8"/>
                    <a:pt x="122" y="8"/>
                    <a:pt x="124" y="7"/>
                  </a:cubicBezTo>
                  <a:cubicBezTo>
                    <a:pt x="124" y="8"/>
                    <a:pt x="124" y="8"/>
                    <a:pt x="123" y="8"/>
                  </a:cubicBezTo>
                  <a:cubicBezTo>
                    <a:pt x="122" y="8"/>
                    <a:pt x="121" y="9"/>
                    <a:pt x="120" y="9"/>
                  </a:cubicBezTo>
                  <a:cubicBezTo>
                    <a:pt x="115" y="11"/>
                    <a:pt x="109" y="12"/>
                    <a:pt x="105" y="13"/>
                  </a:cubicBezTo>
                  <a:cubicBezTo>
                    <a:pt x="105" y="13"/>
                    <a:pt x="105" y="13"/>
                    <a:pt x="106" y="12"/>
                  </a:cubicBezTo>
                  <a:close/>
                  <a:moveTo>
                    <a:pt x="102" y="16"/>
                  </a:moveTo>
                  <a:cubicBezTo>
                    <a:pt x="106" y="16"/>
                    <a:pt x="110" y="14"/>
                    <a:pt x="114" y="13"/>
                  </a:cubicBezTo>
                  <a:cubicBezTo>
                    <a:pt x="117" y="13"/>
                    <a:pt x="119" y="12"/>
                    <a:pt x="122" y="11"/>
                  </a:cubicBezTo>
                  <a:cubicBezTo>
                    <a:pt x="123" y="11"/>
                    <a:pt x="125" y="10"/>
                    <a:pt x="126" y="10"/>
                  </a:cubicBezTo>
                  <a:cubicBezTo>
                    <a:pt x="127" y="10"/>
                    <a:pt x="131" y="8"/>
                    <a:pt x="128" y="10"/>
                  </a:cubicBezTo>
                  <a:cubicBezTo>
                    <a:pt x="123" y="13"/>
                    <a:pt x="117" y="13"/>
                    <a:pt x="112" y="14"/>
                  </a:cubicBezTo>
                  <a:cubicBezTo>
                    <a:pt x="107" y="15"/>
                    <a:pt x="103" y="17"/>
                    <a:pt x="99" y="19"/>
                  </a:cubicBezTo>
                  <a:cubicBezTo>
                    <a:pt x="100" y="18"/>
                    <a:pt x="101" y="17"/>
                    <a:pt x="102" y="16"/>
                  </a:cubicBezTo>
                  <a:close/>
                  <a:moveTo>
                    <a:pt x="97" y="21"/>
                  </a:moveTo>
                  <a:cubicBezTo>
                    <a:pt x="104" y="19"/>
                    <a:pt x="111" y="17"/>
                    <a:pt x="118" y="15"/>
                  </a:cubicBezTo>
                  <a:cubicBezTo>
                    <a:pt x="121" y="14"/>
                    <a:pt x="125" y="14"/>
                    <a:pt x="128" y="13"/>
                  </a:cubicBezTo>
                  <a:cubicBezTo>
                    <a:pt x="130" y="13"/>
                    <a:pt x="132" y="13"/>
                    <a:pt x="133" y="12"/>
                  </a:cubicBezTo>
                  <a:cubicBezTo>
                    <a:pt x="120" y="17"/>
                    <a:pt x="107" y="20"/>
                    <a:pt x="94" y="25"/>
                  </a:cubicBezTo>
                  <a:cubicBezTo>
                    <a:pt x="95" y="23"/>
                    <a:pt x="96" y="22"/>
                    <a:pt x="97" y="21"/>
                  </a:cubicBezTo>
                  <a:close/>
                  <a:moveTo>
                    <a:pt x="92" y="26"/>
                  </a:moveTo>
                  <a:cubicBezTo>
                    <a:pt x="100" y="25"/>
                    <a:pt x="108" y="22"/>
                    <a:pt x="116" y="19"/>
                  </a:cubicBezTo>
                  <a:cubicBezTo>
                    <a:pt x="120" y="18"/>
                    <a:pt x="124" y="17"/>
                    <a:pt x="129" y="16"/>
                  </a:cubicBezTo>
                  <a:cubicBezTo>
                    <a:pt x="132" y="16"/>
                    <a:pt x="137" y="15"/>
                    <a:pt x="140" y="14"/>
                  </a:cubicBezTo>
                  <a:cubicBezTo>
                    <a:pt x="136" y="16"/>
                    <a:pt x="131" y="17"/>
                    <a:pt x="126" y="18"/>
                  </a:cubicBezTo>
                  <a:cubicBezTo>
                    <a:pt x="121" y="19"/>
                    <a:pt x="116" y="21"/>
                    <a:pt x="111" y="22"/>
                  </a:cubicBezTo>
                  <a:cubicBezTo>
                    <a:pt x="104" y="24"/>
                    <a:pt x="96" y="26"/>
                    <a:pt x="89" y="29"/>
                  </a:cubicBezTo>
                  <a:cubicBezTo>
                    <a:pt x="90" y="28"/>
                    <a:pt x="91" y="27"/>
                    <a:pt x="92" y="26"/>
                  </a:cubicBezTo>
                  <a:close/>
                  <a:moveTo>
                    <a:pt x="87" y="31"/>
                  </a:moveTo>
                  <a:cubicBezTo>
                    <a:pt x="92" y="31"/>
                    <a:pt x="96" y="29"/>
                    <a:pt x="100" y="27"/>
                  </a:cubicBezTo>
                  <a:cubicBezTo>
                    <a:pt x="106" y="25"/>
                    <a:pt x="111" y="24"/>
                    <a:pt x="117" y="22"/>
                  </a:cubicBezTo>
                  <a:cubicBezTo>
                    <a:pt x="123" y="21"/>
                    <a:pt x="129" y="20"/>
                    <a:pt x="135" y="19"/>
                  </a:cubicBezTo>
                  <a:cubicBezTo>
                    <a:pt x="138" y="18"/>
                    <a:pt x="141" y="17"/>
                    <a:pt x="144" y="16"/>
                  </a:cubicBezTo>
                  <a:cubicBezTo>
                    <a:pt x="144" y="16"/>
                    <a:pt x="144" y="16"/>
                    <a:pt x="144" y="16"/>
                  </a:cubicBezTo>
                  <a:cubicBezTo>
                    <a:pt x="143" y="17"/>
                    <a:pt x="141" y="18"/>
                    <a:pt x="140" y="18"/>
                  </a:cubicBezTo>
                  <a:cubicBezTo>
                    <a:pt x="130" y="22"/>
                    <a:pt x="119" y="24"/>
                    <a:pt x="108" y="27"/>
                  </a:cubicBezTo>
                  <a:cubicBezTo>
                    <a:pt x="103" y="29"/>
                    <a:pt x="97" y="31"/>
                    <a:pt x="92" y="32"/>
                  </a:cubicBezTo>
                  <a:cubicBezTo>
                    <a:pt x="89" y="33"/>
                    <a:pt x="87" y="34"/>
                    <a:pt x="84" y="35"/>
                  </a:cubicBezTo>
                  <a:cubicBezTo>
                    <a:pt x="85" y="34"/>
                    <a:pt x="86" y="32"/>
                    <a:pt x="87" y="31"/>
                  </a:cubicBezTo>
                  <a:close/>
                  <a:moveTo>
                    <a:pt x="82" y="37"/>
                  </a:moveTo>
                  <a:cubicBezTo>
                    <a:pt x="84" y="37"/>
                    <a:pt x="86" y="37"/>
                    <a:pt x="88" y="36"/>
                  </a:cubicBezTo>
                  <a:cubicBezTo>
                    <a:pt x="85" y="37"/>
                    <a:pt x="83" y="38"/>
                    <a:pt x="80" y="39"/>
                  </a:cubicBezTo>
                  <a:cubicBezTo>
                    <a:pt x="80" y="39"/>
                    <a:pt x="81" y="38"/>
                    <a:pt x="82" y="37"/>
                  </a:cubicBezTo>
                  <a:close/>
                  <a:moveTo>
                    <a:pt x="77" y="43"/>
                  </a:moveTo>
                  <a:cubicBezTo>
                    <a:pt x="91" y="40"/>
                    <a:pt x="104" y="35"/>
                    <a:pt x="118" y="32"/>
                  </a:cubicBezTo>
                  <a:cubicBezTo>
                    <a:pt x="125" y="30"/>
                    <a:pt x="132" y="28"/>
                    <a:pt x="139" y="27"/>
                  </a:cubicBezTo>
                  <a:cubicBezTo>
                    <a:pt x="146" y="25"/>
                    <a:pt x="153" y="24"/>
                    <a:pt x="159" y="21"/>
                  </a:cubicBezTo>
                  <a:cubicBezTo>
                    <a:pt x="161" y="22"/>
                    <a:pt x="163" y="23"/>
                    <a:pt x="165" y="24"/>
                  </a:cubicBezTo>
                  <a:cubicBezTo>
                    <a:pt x="159" y="23"/>
                    <a:pt x="152" y="26"/>
                    <a:pt x="146" y="28"/>
                  </a:cubicBezTo>
                  <a:cubicBezTo>
                    <a:pt x="138" y="31"/>
                    <a:pt x="129" y="33"/>
                    <a:pt x="121" y="35"/>
                  </a:cubicBezTo>
                  <a:cubicBezTo>
                    <a:pt x="113" y="37"/>
                    <a:pt x="104" y="40"/>
                    <a:pt x="96" y="41"/>
                  </a:cubicBezTo>
                  <a:cubicBezTo>
                    <a:pt x="88" y="43"/>
                    <a:pt x="81" y="45"/>
                    <a:pt x="73" y="47"/>
                  </a:cubicBezTo>
                  <a:cubicBezTo>
                    <a:pt x="75" y="45"/>
                    <a:pt x="76" y="44"/>
                    <a:pt x="77" y="43"/>
                  </a:cubicBezTo>
                  <a:close/>
                  <a:moveTo>
                    <a:pt x="181" y="31"/>
                  </a:moveTo>
                  <a:cubicBezTo>
                    <a:pt x="181" y="31"/>
                    <a:pt x="180" y="31"/>
                    <a:pt x="180" y="31"/>
                  </a:cubicBezTo>
                  <a:cubicBezTo>
                    <a:pt x="171" y="33"/>
                    <a:pt x="161" y="35"/>
                    <a:pt x="151" y="37"/>
                  </a:cubicBezTo>
                  <a:cubicBezTo>
                    <a:pt x="141" y="40"/>
                    <a:pt x="131" y="42"/>
                    <a:pt x="121" y="45"/>
                  </a:cubicBezTo>
                  <a:cubicBezTo>
                    <a:pt x="101" y="49"/>
                    <a:pt x="81" y="55"/>
                    <a:pt x="62" y="61"/>
                  </a:cubicBezTo>
                  <a:cubicBezTo>
                    <a:pt x="61" y="61"/>
                    <a:pt x="60" y="62"/>
                    <a:pt x="59" y="62"/>
                  </a:cubicBezTo>
                  <a:cubicBezTo>
                    <a:pt x="59" y="62"/>
                    <a:pt x="59" y="62"/>
                    <a:pt x="59" y="62"/>
                  </a:cubicBezTo>
                  <a:cubicBezTo>
                    <a:pt x="59" y="62"/>
                    <a:pt x="60" y="62"/>
                    <a:pt x="60" y="61"/>
                  </a:cubicBezTo>
                  <a:cubicBezTo>
                    <a:pt x="60" y="61"/>
                    <a:pt x="60" y="61"/>
                    <a:pt x="60" y="61"/>
                  </a:cubicBezTo>
                  <a:cubicBezTo>
                    <a:pt x="62" y="60"/>
                    <a:pt x="64" y="59"/>
                    <a:pt x="67" y="58"/>
                  </a:cubicBezTo>
                  <a:cubicBezTo>
                    <a:pt x="71" y="56"/>
                    <a:pt x="76" y="55"/>
                    <a:pt x="81" y="53"/>
                  </a:cubicBezTo>
                  <a:cubicBezTo>
                    <a:pt x="91" y="50"/>
                    <a:pt x="102" y="47"/>
                    <a:pt x="112" y="44"/>
                  </a:cubicBezTo>
                  <a:cubicBezTo>
                    <a:pt x="122" y="41"/>
                    <a:pt x="132" y="38"/>
                    <a:pt x="143" y="35"/>
                  </a:cubicBezTo>
                  <a:cubicBezTo>
                    <a:pt x="153" y="33"/>
                    <a:pt x="163" y="31"/>
                    <a:pt x="172" y="27"/>
                  </a:cubicBezTo>
                  <a:cubicBezTo>
                    <a:pt x="175" y="28"/>
                    <a:pt x="178" y="29"/>
                    <a:pt x="181" y="31"/>
                  </a:cubicBezTo>
                  <a:close/>
                  <a:moveTo>
                    <a:pt x="46" y="76"/>
                  </a:moveTo>
                  <a:cubicBezTo>
                    <a:pt x="46" y="76"/>
                    <a:pt x="46" y="76"/>
                    <a:pt x="46" y="76"/>
                  </a:cubicBezTo>
                  <a:cubicBezTo>
                    <a:pt x="46" y="76"/>
                    <a:pt x="46" y="76"/>
                    <a:pt x="46" y="76"/>
                  </a:cubicBezTo>
                  <a:cubicBezTo>
                    <a:pt x="46" y="76"/>
                    <a:pt x="46" y="76"/>
                    <a:pt x="46" y="76"/>
                  </a:cubicBezTo>
                  <a:close/>
                  <a:moveTo>
                    <a:pt x="187" y="34"/>
                  </a:moveTo>
                  <a:cubicBezTo>
                    <a:pt x="187" y="34"/>
                    <a:pt x="187" y="33"/>
                    <a:pt x="187" y="33"/>
                  </a:cubicBezTo>
                  <a:cubicBezTo>
                    <a:pt x="188" y="34"/>
                    <a:pt x="188" y="34"/>
                    <a:pt x="189" y="34"/>
                  </a:cubicBezTo>
                  <a:cubicBezTo>
                    <a:pt x="165" y="41"/>
                    <a:pt x="141" y="47"/>
                    <a:pt x="117" y="55"/>
                  </a:cubicBezTo>
                  <a:cubicBezTo>
                    <a:pt x="105" y="58"/>
                    <a:pt x="93" y="62"/>
                    <a:pt x="80" y="66"/>
                  </a:cubicBezTo>
                  <a:cubicBezTo>
                    <a:pt x="71" y="69"/>
                    <a:pt x="61" y="72"/>
                    <a:pt x="52" y="74"/>
                  </a:cubicBezTo>
                  <a:cubicBezTo>
                    <a:pt x="55" y="73"/>
                    <a:pt x="57" y="73"/>
                    <a:pt x="60" y="72"/>
                  </a:cubicBezTo>
                  <a:cubicBezTo>
                    <a:pt x="66" y="69"/>
                    <a:pt x="72" y="67"/>
                    <a:pt x="79" y="64"/>
                  </a:cubicBezTo>
                  <a:cubicBezTo>
                    <a:pt x="91" y="60"/>
                    <a:pt x="103" y="57"/>
                    <a:pt x="116" y="53"/>
                  </a:cubicBezTo>
                  <a:cubicBezTo>
                    <a:pt x="128" y="49"/>
                    <a:pt x="141" y="46"/>
                    <a:pt x="153" y="42"/>
                  </a:cubicBezTo>
                  <a:cubicBezTo>
                    <a:pt x="164" y="40"/>
                    <a:pt x="176" y="38"/>
                    <a:pt x="187" y="34"/>
                  </a:cubicBezTo>
                  <a:close/>
                  <a:moveTo>
                    <a:pt x="121" y="49"/>
                  </a:moveTo>
                  <a:cubicBezTo>
                    <a:pt x="109" y="52"/>
                    <a:pt x="98" y="56"/>
                    <a:pt x="86" y="59"/>
                  </a:cubicBezTo>
                  <a:cubicBezTo>
                    <a:pt x="75" y="62"/>
                    <a:pt x="65" y="66"/>
                    <a:pt x="53" y="68"/>
                  </a:cubicBezTo>
                  <a:cubicBezTo>
                    <a:pt x="53" y="68"/>
                    <a:pt x="53" y="68"/>
                    <a:pt x="53" y="68"/>
                  </a:cubicBezTo>
                  <a:cubicBezTo>
                    <a:pt x="54" y="68"/>
                    <a:pt x="54" y="68"/>
                    <a:pt x="54" y="67"/>
                  </a:cubicBezTo>
                  <a:cubicBezTo>
                    <a:pt x="55" y="67"/>
                    <a:pt x="55" y="67"/>
                    <a:pt x="56" y="67"/>
                  </a:cubicBezTo>
                  <a:cubicBezTo>
                    <a:pt x="58" y="66"/>
                    <a:pt x="60" y="66"/>
                    <a:pt x="63" y="65"/>
                  </a:cubicBezTo>
                  <a:cubicBezTo>
                    <a:pt x="69" y="64"/>
                    <a:pt x="74" y="62"/>
                    <a:pt x="80" y="60"/>
                  </a:cubicBezTo>
                  <a:cubicBezTo>
                    <a:pt x="91" y="56"/>
                    <a:pt x="103" y="52"/>
                    <a:pt x="114" y="49"/>
                  </a:cubicBezTo>
                  <a:cubicBezTo>
                    <a:pt x="125" y="46"/>
                    <a:pt x="136" y="43"/>
                    <a:pt x="148" y="40"/>
                  </a:cubicBezTo>
                  <a:cubicBezTo>
                    <a:pt x="159" y="37"/>
                    <a:pt x="170" y="35"/>
                    <a:pt x="181" y="31"/>
                  </a:cubicBezTo>
                  <a:cubicBezTo>
                    <a:pt x="181" y="31"/>
                    <a:pt x="181" y="31"/>
                    <a:pt x="181" y="31"/>
                  </a:cubicBezTo>
                  <a:cubicBezTo>
                    <a:pt x="182" y="31"/>
                    <a:pt x="184" y="32"/>
                    <a:pt x="186" y="33"/>
                  </a:cubicBezTo>
                  <a:cubicBezTo>
                    <a:pt x="164" y="38"/>
                    <a:pt x="142" y="43"/>
                    <a:pt x="121" y="49"/>
                  </a:cubicBezTo>
                  <a:close/>
                  <a:moveTo>
                    <a:pt x="116" y="41"/>
                  </a:moveTo>
                  <a:cubicBezTo>
                    <a:pt x="107" y="43"/>
                    <a:pt x="98" y="46"/>
                    <a:pt x="90" y="49"/>
                  </a:cubicBezTo>
                  <a:cubicBezTo>
                    <a:pt x="85" y="50"/>
                    <a:pt x="81" y="51"/>
                    <a:pt x="76" y="53"/>
                  </a:cubicBezTo>
                  <a:cubicBezTo>
                    <a:pt x="74" y="53"/>
                    <a:pt x="71" y="54"/>
                    <a:pt x="69" y="54"/>
                  </a:cubicBezTo>
                  <a:cubicBezTo>
                    <a:pt x="68" y="54"/>
                    <a:pt x="67" y="55"/>
                    <a:pt x="66" y="55"/>
                  </a:cubicBezTo>
                  <a:cubicBezTo>
                    <a:pt x="66" y="54"/>
                    <a:pt x="67" y="54"/>
                    <a:pt x="67" y="53"/>
                  </a:cubicBezTo>
                  <a:cubicBezTo>
                    <a:pt x="70" y="52"/>
                    <a:pt x="73" y="52"/>
                    <a:pt x="76" y="51"/>
                  </a:cubicBezTo>
                  <a:cubicBezTo>
                    <a:pt x="81" y="50"/>
                    <a:pt x="85" y="48"/>
                    <a:pt x="90" y="47"/>
                  </a:cubicBezTo>
                  <a:cubicBezTo>
                    <a:pt x="99" y="45"/>
                    <a:pt x="109" y="43"/>
                    <a:pt x="118" y="40"/>
                  </a:cubicBezTo>
                  <a:cubicBezTo>
                    <a:pt x="127" y="37"/>
                    <a:pt x="135" y="34"/>
                    <a:pt x="144" y="32"/>
                  </a:cubicBezTo>
                  <a:cubicBezTo>
                    <a:pt x="151" y="30"/>
                    <a:pt x="159" y="28"/>
                    <a:pt x="166" y="24"/>
                  </a:cubicBezTo>
                  <a:cubicBezTo>
                    <a:pt x="166" y="24"/>
                    <a:pt x="166" y="24"/>
                    <a:pt x="166" y="24"/>
                  </a:cubicBezTo>
                  <a:cubicBezTo>
                    <a:pt x="168" y="25"/>
                    <a:pt x="169" y="26"/>
                    <a:pt x="171" y="26"/>
                  </a:cubicBezTo>
                  <a:cubicBezTo>
                    <a:pt x="153" y="31"/>
                    <a:pt x="134" y="35"/>
                    <a:pt x="116" y="41"/>
                  </a:cubicBezTo>
                  <a:close/>
                  <a:moveTo>
                    <a:pt x="72" y="48"/>
                  </a:moveTo>
                  <a:cubicBezTo>
                    <a:pt x="80" y="45"/>
                    <a:pt x="88" y="44"/>
                    <a:pt x="96" y="42"/>
                  </a:cubicBezTo>
                  <a:cubicBezTo>
                    <a:pt x="105" y="40"/>
                    <a:pt x="114" y="37"/>
                    <a:pt x="123" y="35"/>
                  </a:cubicBezTo>
                  <a:cubicBezTo>
                    <a:pt x="131" y="33"/>
                    <a:pt x="140" y="31"/>
                    <a:pt x="148" y="28"/>
                  </a:cubicBezTo>
                  <a:cubicBezTo>
                    <a:pt x="151" y="27"/>
                    <a:pt x="155" y="26"/>
                    <a:pt x="159" y="25"/>
                  </a:cubicBezTo>
                  <a:cubicBezTo>
                    <a:pt x="160" y="25"/>
                    <a:pt x="164" y="25"/>
                    <a:pt x="164" y="25"/>
                  </a:cubicBezTo>
                  <a:cubicBezTo>
                    <a:pt x="162" y="26"/>
                    <a:pt x="160" y="26"/>
                    <a:pt x="157" y="27"/>
                  </a:cubicBezTo>
                  <a:cubicBezTo>
                    <a:pt x="150" y="30"/>
                    <a:pt x="143" y="31"/>
                    <a:pt x="136" y="33"/>
                  </a:cubicBezTo>
                  <a:cubicBezTo>
                    <a:pt x="127" y="36"/>
                    <a:pt x="118" y="39"/>
                    <a:pt x="109" y="42"/>
                  </a:cubicBezTo>
                  <a:cubicBezTo>
                    <a:pt x="100" y="44"/>
                    <a:pt x="91" y="46"/>
                    <a:pt x="83" y="48"/>
                  </a:cubicBezTo>
                  <a:cubicBezTo>
                    <a:pt x="78" y="50"/>
                    <a:pt x="73" y="50"/>
                    <a:pt x="68" y="52"/>
                  </a:cubicBezTo>
                  <a:cubicBezTo>
                    <a:pt x="70" y="51"/>
                    <a:pt x="71" y="49"/>
                    <a:pt x="72" y="48"/>
                  </a:cubicBezTo>
                  <a:close/>
                  <a:moveTo>
                    <a:pt x="65" y="55"/>
                  </a:moveTo>
                  <a:cubicBezTo>
                    <a:pt x="72" y="56"/>
                    <a:pt x="79" y="53"/>
                    <a:pt x="85" y="51"/>
                  </a:cubicBezTo>
                  <a:cubicBezTo>
                    <a:pt x="95" y="48"/>
                    <a:pt x="105" y="45"/>
                    <a:pt x="115" y="42"/>
                  </a:cubicBezTo>
                  <a:cubicBezTo>
                    <a:pt x="124" y="39"/>
                    <a:pt x="134" y="37"/>
                    <a:pt x="143" y="34"/>
                  </a:cubicBezTo>
                  <a:cubicBezTo>
                    <a:pt x="148" y="33"/>
                    <a:pt x="153" y="32"/>
                    <a:pt x="158" y="31"/>
                  </a:cubicBezTo>
                  <a:cubicBezTo>
                    <a:pt x="160" y="30"/>
                    <a:pt x="163" y="29"/>
                    <a:pt x="165" y="29"/>
                  </a:cubicBezTo>
                  <a:cubicBezTo>
                    <a:pt x="165" y="29"/>
                    <a:pt x="166" y="29"/>
                    <a:pt x="166" y="28"/>
                  </a:cubicBezTo>
                  <a:cubicBezTo>
                    <a:pt x="158" y="31"/>
                    <a:pt x="149" y="33"/>
                    <a:pt x="141" y="35"/>
                  </a:cubicBezTo>
                  <a:cubicBezTo>
                    <a:pt x="130" y="37"/>
                    <a:pt x="120" y="41"/>
                    <a:pt x="110" y="44"/>
                  </a:cubicBezTo>
                  <a:cubicBezTo>
                    <a:pt x="100" y="47"/>
                    <a:pt x="91" y="50"/>
                    <a:pt x="81" y="53"/>
                  </a:cubicBezTo>
                  <a:cubicBezTo>
                    <a:pt x="74" y="55"/>
                    <a:pt x="67" y="57"/>
                    <a:pt x="61" y="60"/>
                  </a:cubicBezTo>
                  <a:cubicBezTo>
                    <a:pt x="62" y="58"/>
                    <a:pt x="64" y="57"/>
                    <a:pt x="65" y="55"/>
                  </a:cubicBezTo>
                  <a:close/>
                  <a:moveTo>
                    <a:pt x="59" y="63"/>
                  </a:moveTo>
                  <a:cubicBezTo>
                    <a:pt x="68" y="60"/>
                    <a:pt x="78" y="57"/>
                    <a:pt x="87" y="54"/>
                  </a:cubicBezTo>
                  <a:cubicBezTo>
                    <a:pt x="98" y="51"/>
                    <a:pt x="109" y="48"/>
                    <a:pt x="119" y="46"/>
                  </a:cubicBezTo>
                  <a:cubicBezTo>
                    <a:pt x="130" y="43"/>
                    <a:pt x="141" y="41"/>
                    <a:pt x="152" y="38"/>
                  </a:cubicBezTo>
                  <a:cubicBezTo>
                    <a:pt x="157" y="37"/>
                    <a:pt x="162" y="35"/>
                    <a:pt x="168" y="34"/>
                  </a:cubicBezTo>
                  <a:cubicBezTo>
                    <a:pt x="169" y="34"/>
                    <a:pt x="170" y="34"/>
                    <a:pt x="172" y="33"/>
                  </a:cubicBezTo>
                  <a:cubicBezTo>
                    <a:pt x="151" y="39"/>
                    <a:pt x="130" y="43"/>
                    <a:pt x="110" y="49"/>
                  </a:cubicBezTo>
                  <a:cubicBezTo>
                    <a:pt x="99" y="53"/>
                    <a:pt x="89" y="56"/>
                    <a:pt x="78" y="60"/>
                  </a:cubicBezTo>
                  <a:cubicBezTo>
                    <a:pt x="73" y="61"/>
                    <a:pt x="68" y="63"/>
                    <a:pt x="63" y="64"/>
                  </a:cubicBezTo>
                  <a:cubicBezTo>
                    <a:pt x="60" y="65"/>
                    <a:pt x="57" y="66"/>
                    <a:pt x="55" y="66"/>
                  </a:cubicBezTo>
                  <a:cubicBezTo>
                    <a:pt x="56" y="65"/>
                    <a:pt x="57" y="64"/>
                    <a:pt x="59" y="63"/>
                  </a:cubicBezTo>
                  <a:close/>
                  <a:moveTo>
                    <a:pt x="53" y="69"/>
                  </a:moveTo>
                  <a:cubicBezTo>
                    <a:pt x="63" y="67"/>
                    <a:pt x="74" y="63"/>
                    <a:pt x="85" y="60"/>
                  </a:cubicBezTo>
                  <a:cubicBezTo>
                    <a:pt x="97" y="57"/>
                    <a:pt x="109" y="53"/>
                    <a:pt x="121" y="50"/>
                  </a:cubicBezTo>
                  <a:cubicBezTo>
                    <a:pt x="133" y="46"/>
                    <a:pt x="145" y="43"/>
                    <a:pt x="157" y="40"/>
                  </a:cubicBezTo>
                  <a:cubicBezTo>
                    <a:pt x="163" y="39"/>
                    <a:pt x="169" y="37"/>
                    <a:pt x="175" y="36"/>
                  </a:cubicBezTo>
                  <a:cubicBezTo>
                    <a:pt x="177" y="36"/>
                    <a:pt x="180" y="35"/>
                    <a:pt x="182" y="35"/>
                  </a:cubicBezTo>
                  <a:cubicBezTo>
                    <a:pt x="181" y="35"/>
                    <a:pt x="180" y="35"/>
                    <a:pt x="179" y="35"/>
                  </a:cubicBezTo>
                  <a:cubicBezTo>
                    <a:pt x="168" y="39"/>
                    <a:pt x="157" y="41"/>
                    <a:pt x="146" y="44"/>
                  </a:cubicBezTo>
                  <a:cubicBezTo>
                    <a:pt x="134" y="47"/>
                    <a:pt x="122" y="50"/>
                    <a:pt x="110" y="54"/>
                  </a:cubicBezTo>
                  <a:cubicBezTo>
                    <a:pt x="98" y="57"/>
                    <a:pt x="87" y="61"/>
                    <a:pt x="75" y="65"/>
                  </a:cubicBezTo>
                  <a:cubicBezTo>
                    <a:pt x="69" y="67"/>
                    <a:pt x="64" y="69"/>
                    <a:pt x="58" y="72"/>
                  </a:cubicBezTo>
                  <a:cubicBezTo>
                    <a:pt x="54" y="73"/>
                    <a:pt x="50" y="74"/>
                    <a:pt x="47" y="75"/>
                  </a:cubicBezTo>
                  <a:cubicBezTo>
                    <a:pt x="49" y="73"/>
                    <a:pt x="51" y="71"/>
                    <a:pt x="53" y="69"/>
                  </a:cubicBezTo>
                  <a:close/>
                  <a:moveTo>
                    <a:pt x="45" y="77"/>
                  </a:moveTo>
                  <a:cubicBezTo>
                    <a:pt x="56" y="74"/>
                    <a:pt x="68" y="71"/>
                    <a:pt x="79" y="68"/>
                  </a:cubicBezTo>
                  <a:cubicBezTo>
                    <a:pt x="91" y="64"/>
                    <a:pt x="103" y="59"/>
                    <a:pt x="116" y="56"/>
                  </a:cubicBezTo>
                  <a:cubicBezTo>
                    <a:pt x="141" y="49"/>
                    <a:pt x="165" y="42"/>
                    <a:pt x="190" y="35"/>
                  </a:cubicBezTo>
                  <a:cubicBezTo>
                    <a:pt x="192" y="36"/>
                    <a:pt x="194" y="36"/>
                    <a:pt x="195" y="37"/>
                  </a:cubicBezTo>
                  <a:cubicBezTo>
                    <a:pt x="169" y="43"/>
                    <a:pt x="143" y="50"/>
                    <a:pt x="117" y="58"/>
                  </a:cubicBezTo>
                  <a:cubicBezTo>
                    <a:pt x="104" y="62"/>
                    <a:pt x="91" y="65"/>
                    <a:pt x="78" y="69"/>
                  </a:cubicBezTo>
                  <a:cubicBezTo>
                    <a:pt x="67" y="73"/>
                    <a:pt x="54" y="75"/>
                    <a:pt x="43" y="80"/>
                  </a:cubicBezTo>
                  <a:cubicBezTo>
                    <a:pt x="44" y="79"/>
                    <a:pt x="44" y="78"/>
                    <a:pt x="45" y="77"/>
                  </a:cubicBezTo>
                  <a:close/>
                  <a:moveTo>
                    <a:pt x="42" y="81"/>
                  </a:moveTo>
                  <a:cubicBezTo>
                    <a:pt x="53" y="76"/>
                    <a:pt x="65" y="74"/>
                    <a:pt x="77" y="71"/>
                  </a:cubicBezTo>
                  <a:cubicBezTo>
                    <a:pt x="90" y="67"/>
                    <a:pt x="104" y="62"/>
                    <a:pt x="117" y="58"/>
                  </a:cubicBezTo>
                  <a:cubicBezTo>
                    <a:pt x="143" y="51"/>
                    <a:pt x="169" y="43"/>
                    <a:pt x="196" y="38"/>
                  </a:cubicBezTo>
                  <a:cubicBezTo>
                    <a:pt x="196" y="38"/>
                    <a:pt x="196" y="38"/>
                    <a:pt x="196" y="38"/>
                  </a:cubicBezTo>
                  <a:cubicBezTo>
                    <a:pt x="197" y="38"/>
                    <a:pt x="199" y="39"/>
                    <a:pt x="200" y="39"/>
                  </a:cubicBezTo>
                  <a:cubicBezTo>
                    <a:pt x="187" y="42"/>
                    <a:pt x="175" y="44"/>
                    <a:pt x="163" y="47"/>
                  </a:cubicBezTo>
                  <a:cubicBezTo>
                    <a:pt x="149" y="51"/>
                    <a:pt x="135" y="55"/>
                    <a:pt x="121" y="58"/>
                  </a:cubicBezTo>
                  <a:cubicBezTo>
                    <a:pt x="94" y="65"/>
                    <a:pt x="67" y="74"/>
                    <a:pt x="40" y="82"/>
                  </a:cubicBezTo>
                  <a:cubicBezTo>
                    <a:pt x="41" y="82"/>
                    <a:pt x="41" y="81"/>
                    <a:pt x="42" y="81"/>
                  </a:cubicBezTo>
                  <a:close/>
                  <a:moveTo>
                    <a:pt x="209" y="43"/>
                  </a:moveTo>
                  <a:cubicBezTo>
                    <a:pt x="180" y="48"/>
                    <a:pt x="153" y="56"/>
                    <a:pt x="125" y="63"/>
                  </a:cubicBezTo>
                  <a:cubicBezTo>
                    <a:pt x="99" y="70"/>
                    <a:pt x="72" y="77"/>
                    <a:pt x="45" y="84"/>
                  </a:cubicBezTo>
                  <a:cubicBezTo>
                    <a:pt x="47" y="84"/>
                    <a:pt x="49" y="83"/>
                    <a:pt x="50" y="83"/>
                  </a:cubicBezTo>
                  <a:cubicBezTo>
                    <a:pt x="57" y="81"/>
                    <a:pt x="65" y="79"/>
                    <a:pt x="72" y="76"/>
                  </a:cubicBezTo>
                  <a:cubicBezTo>
                    <a:pt x="87" y="72"/>
                    <a:pt x="101" y="68"/>
                    <a:pt x="116" y="63"/>
                  </a:cubicBezTo>
                  <a:cubicBezTo>
                    <a:pt x="130" y="59"/>
                    <a:pt x="145" y="55"/>
                    <a:pt x="159" y="51"/>
                  </a:cubicBezTo>
                  <a:cubicBezTo>
                    <a:pt x="173" y="47"/>
                    <a:pt x="188" y="45"/>
                    <a:pt x="201" y="40"/>
                  </a:cubicBezTo>
                  <a:cubicBezTo>
                    <a:pt x="204" y="41"/>
                    <a:pt x="206" y="42"/>
                    <a:pt x="209" y="43"/>
                  </a:cubicBezTo>
                  <a:close/>
                  <a:moveTo>
                    <a:pt x="39" y="83"/>
                  </a:moveTo>
                  <a:cubicBezTo>
                    <a:pt x="67" y="74"/>
                    <a:pt x="95" y="66"/>
                    <a:pt x="123" y="59"/>
                  </a:cubicBezTo>
                  <a:cubicBezTo>
                    <a:pt x="137" y="55"/>
                    <a:pt x="151" y="51"/>
                    <a:pt x="165" y="48"/>
                  </a:cubicBezTo>
                  <a:cubicBezTo>
                    <a:pt x="171" y="46"/>
                    <a:pt x="178" y="44"/>
                    <a:pt x="184" y="43"/>
                  </a:cubicBezTo>
                  <a:cubicBezTo>
                    <a:pt x="188" y="42"/>
                    <a:pt x="191" y="42"/>
                    <a:pt x="194" y="41"/>
                  </a:cubicBezTo>
                  <a:cubicBezTo>
                    <a:pt x="196" y="41"/>
                    <a:pt x="198" y="40"/>
                    <a:pt x="200" y="40"/>
                  </a:cubicBezTo>
                  <a:cubicBezTo>
                    <a:pt x="200" y="40"/>
                    <a:pt x="197" y="41"/>
                    <a:pt x="196" y="41"/>
                  </a:cubicBezTo>
                  <a:cubicBezTo>
                    <a:pt x="190" y="43"/>
                    <a:pt x="184" y="44"/>
                    <a:pt x="177" y="46"/>
                  </a:cubicBezTo>
                  <a:cubicBezTo>
                    <a:pt x="170" y="47"/>
                    <a:pt x="163" y="50"/>
                    <a:pt x="155" y="51"/>
                  </a:cubicBezTo>
                  <a:cubicBezTo>
                    <a:pt x="142" y="55"/>
                    <a:pt x="128" y="59"/>
                    <a:pt x="114" y="63"/>
                  </a:cubicBezTo>
                  <a:cubicBezTo>
                    <a:pt x="100" y="67"/>
                    <a:pt x="86" y="71"/>
                    <a:pt x="72" y="76"/>
                  </a:cubicBezTo>
                  <a:cubicBezTo>
                    <a:pt x="65" y="78"/>
                    <a:pt x="58" y="80"/>
                    <a:pt x="52" y="82"/>
                  </a:cubicBezTo>
                  <a:cubicBezTo>
                    <a:pt x="47" y="83"/>
                    <a:pt x="42" y="84"/>
                    <a:pt x="37" y="86"/>
                  </a:cubicBezTo>
                  <a:cubicBezTo>
                    <a:pt x="38" y="85"/>
                    <a:pt x="38" y="84"/>
                    <a:pt x="39" y="83"/>
                  </a:cubicBezTo>
                  <a:close/>
                  <a:moveTo>
                    <a:pt x="35" y="88"/>
                  </a:moveTo>
                  <a:cubicBezTo>
                    <a:pt x="64" y="80"/>
                    <a:pt x="93" y="72"/>
                    <a:pt x="122" y="65"/>
                  </a:cubicBezTo>
                  <a:cubicBezTo>
                    <a:pt x="151" y="58"/>
                    <a:pt x="180" y="49"/>
                    <a:pt x="210" y="44"/>
                  </a:cubicBezTo>
                  <a:cubicBezTo>
                    <a:pt x="211" y="44"/>
                    <a:pt x="212" y="45"/>
                    <a:pt x="213" y="45"/>
                  </a:cubicBezTo>
                  <a:cubicBezTo>
                    <a:pt x="207" y="47"/>
                    <a:pt x="201" y="49"/>
                    <a:pt x="194" y="50"/>
                  </a:cubicBezTo>
                  <a:cubicBezTo>
                    <a:pt x="187" y="52"/>
                    <a:pt x="179" y="53"/>
                    <a:pt x="171" y="55"/>
                  </a:cubicBezTo>
                  <a:cubicBezTo>
                    <a:pt x="155" y="58"/>
                    <a:pt x="139" y="62"/>
                    <a:pt x="123" y="65"/>
                  </a:cubicBezTo>
                  <a:cubicBezTo>
                    <a:pt x="108" y="69"/>
                    <a:pt x="92" y="73"/>
                    <a:pt x="77" y="78"/>
                  </a:cubicBezTo>
                  <a:cubicBezTo>
                    <a:pt x="69" y="80"/>
                    <a:pt x="62" y="82"/>
                    <a:pt x="54" y="84"/>
                  </a:cubicBezTo>
                  <a:cubicBezTo>
                    <a:pt x="47" y="86"/>
                    <a:pt x="40" y="87"/>
                    <a:pt x="33" y="90"/>
                  </a:cubicBezTo>
                  <a:cubicBezTo>
                    <a:pt x="34" y="89"/>
                    <a:pt x="35" y="88"/>
                    <a:pt x="35" y="88"/>
                  </a:cubicBezTo>
                  <a:close/>
                  <a:moveTo>
                    <a:pt x="32" y="91"/>
                  </a:moveTo>
                  <a:cubicBezTo>
                    <a:pt x="39" y="88"/>
                    <a:pt x="46" y="87"/>
                    <a:pt x="53" y="85"/>
                  </a:cubicBezTo>
                  <a:cubicBezTo>
                    <a:pt x="60" y="83"/>
                    <a:pt x="68" y="81"/>
                    <a:pt x="75" y="79"/>
                  </a:cubicBezTo>
                  <a:cubicBezTo>
                    <a:pt x="91" y="74"/>
                    <a:pt x="106" y="70"/>
                    <a:pt x="122" y="66"/>
                  </a:cubicBezTo>
                  <a:cubicBezTo>
                    <a:pt x="138" y="63"/>
                    <a:pt x="153" y="59"/>
                    <a:pt x="169" y="56"/>
                  </a:cubicBezTo>
                  <a:cubicBezTo>
                    <a:pt x="177" y="54"/>
                    <a:pt x="185" y="53"/>
                    <a:pt x="193" y="51"/>
                  </a:cubicBezTo>
                  <a:cubicBezTo>
                    <a:pt x="200" y="50"/>
                    <a:pt x="207" y="47"/>
                    <a:pt x="214" y="46"/>
                  </a:cubicBezTo>
                  <a:cubicBezTo>
                    <a:pt x="214" y="46"/>
                    <a:pt x="214" y="46"/>
                    <a:pt x="214" y="46"/>
                  </a:cubicBezTo>
                  <a:cubicBezTo>
                    <a:pt x="214" y="46"/>
                    <a:pt x="214" y="46"/>
                    <a:pt x="214" y="46"/>
                  </a:cubicBezTo>
                  <a:cubicBezTo>
                    <a:pt x="213" y="47"/>
                    <a:pt x="211" y="49"/>
                    <a:pt x="210" y="50"/>
                  </a:cubicBezTo>
                  <a:cubicBezTo>
                    <a:pt x="195" y="54"/>
                    <a:pt x="181" y="56"/>
                    <a:pt x="166" y="60"/>
                  </a:cubicBezTo>
                  <a:cubicBezTo>
                    <a:pt x="151" y="64"/>
                    <a:pt x="136" y="67"/>
                    <a:pt x="121" y="70"/>
                  </a:cubicBezTo>
                  <a:cubicBezTo>
                    <a:pt x="106" y="74"/>
                    <a:pt x="91" y="77"/>
                    <a:pt x="76" y="81"/>
                  </a:cubicBezTo>
                  <a:cubicBezTo>
                    <a:pt x="61" y="85"/>
                    <a:pt x="46" y="88"/>
                    <a:pt x="30" y="93"/>
                  </a:cubicBezTo>
                  <a:cubicBezTo>
                    <a:pt x="31" y="92"/>
                    <a:pt x="32" y="91"/>
                    <a:pt x="32" y="91"/>
                  </a:cubicBezTo>
                  <a:close/>
                  <a:moveTo>
                    <a:pt x="214" y="50"/>
                  </a:moveTo>
                  <a:cubicBezTo>
                    <a:pt x="214" y="50"/>
                    <a:pt x="214" y="50"/>
                    <a:pt x="214" y="50"/>
                  </a:cubicBezTo>
                  <a:cubicBezTo>
                    <a:pt x="214" y="50"/>
                    <a:pt x="214" y="51"/>
                    <a:pt x="214" y="51"/>
                  </a:cubicBezTo>
                  <a:cubicBezTo>
                    <a:pt x="214" y="51"/>
                    <a:pt x="214" y="51"/>
                    <a:pt x="213" y="51"/>
                  </a:cubicBezTo>
                  <a:cubicBezTo>
                    <a:pt x="209" y="56"/>
                    <a:pt x="205" y="61"/>
                    <a:pt x="200" y="65"/>
                  </a:cubicBezTo>
                  <a:cubicBezTo>
                    <a:pt x="190" y="76"/>
                    <a:pt x="181" y="86"/>
                    <a:pt x="171" y="96"/>
                  </a:cubicBezTo>
                  <a:cubicBezTo>
                    <a:pt x="170" y="98"/>
                    <a:pt x="169" y="99"/>
                    <a:pt x="167" y="100"/>
                  </a:cubicBezTo>
                  <a:cubicBezTo>
                    <a:pt x="183" y="83"/>
                    <a:pt x="198" y="66"/>
                    <a:pt x="214" y="50"/>
                  </a:cubicBezTo>
                  <a:close/>
                  <a:moveTo>
                    <a:pt x="148" y="84"/>
                  </a:moveTo>
                  <a:cubicBezTo>
                    <a:pt x="149" y="83"/>
                    <a:pt x="150" y="83"/>
                    <a:pt x="151" y="83"/>
                  </a:cubicBezTo>
                  <a:cubicBezTo>
                    <a:pt x="158" y="81"/>
                    <a:pt x="165" y="79"/>
                    <a:pt x="172" y="77"/>
                  </a:cubicBezTo>
                  <a:cubicBezTo>
                    <a:pt x="178" y="76"/>
                    <a:pt x="184" y="75"/>
                    <a:pt x="189" y="72"/>
                  </a:cubicBezTo>
                  <a:cubicBezTo>
                    <a:pt x="188" y="74"/>
                    <a:pt x="187" y="75"/>
                    <a:pt x="186" y="76"/>
                  </a:cubicBezTo>
                  <a:cubicBezTo>
                    <a:pt x="179" y="78"/>
                    <a:pt x="173" y="80"/>
                    <a:pt x="167" y="82"/>
                  </a:cubicBezTo>
                  <a:cubicBezTo>
                    <a:pt x="160" y="84"/>
                    <a:pt x="154" y="85"/>
                    <a:pt x="147" y="87"/>
                  </a:cubicBezTo>
                  <a:cubicBezTo>
                    <a:pt x="140" y="89"/>
                    <a:pt x="134" y="91"/>
                    <a:pt x="127" y="93"/>
                  </a:cubicBezTo>
                  <a:cubicBezTo>
                    <a:pt x="119" y="95"/>
                    <a:pt x="112" y="96"/>
                    <a:pt x="105" y="98"/>
                  </a:cubicBezTo>
                  <a:cubicBezTo>
                    <a:pt x="91" y="101"/>
                    <a:pt x="77" y="105"/>
                    <a:pt x="64" y="109"/>
                  </a:cubicBezTo>
                  <a:cubicBezTo>
                    <a:pt x="57" y="110"/>
                    <a:pt x="50" y="112"/>
                    <a:pt x="43" y="114"/>
                  </a:cubicBezTo>
                  <a:cubicBezTo>
                    <a:pt x="36" y="115"/>
                    <a:pt x="29" y="116"/>
                    <a:pt x="22" y="117"/>
                  </a:cubicBezTo>
                  <a:cubicBezTo>
                    <a:pt x="22" y="117"/>
                    <a:pt x="22" y="118"/>
                    <a:pt x="22" y="118"/>
                  </a:cubicBezTo>
                  <a:cubicBezTo>
                    <a:pt x="35" y="115"/>
                    <a:pt x="48" y="114"/>
                    <a:pt x="60" y="110"/>
                  </a:cubicBezTo>
                  <a:cubicBezTo>
                    <a:pt x="74" y="106"/>
                    <a:pt x="88" y="103"/>
                    <a:pt x="101" y="100"/>
                  </a:cubicBezTo>
                  <a:cubicBezTo>
                    <a:pt x="115" y="96"/>
                    <a:pt x="128" y="93"/>
                    <a:pt x="142" y="89"/>
                  </a:cubicBezTo>
                  <a:cubicBezTo>
                    <a:pt x="148" y="87"/>
                    <a:pt x="154" y="86"/>
                    <a:pt x="161" y="85"/>
                  </a:cubicBezTo>
                  <a:cubicBezTo>
                    <a:pt x="166" y="83"/>
                    <a:pt x="171" y="81"/>
                    <a:pt x="177" y="80"/>
                  </a:cubicBezTo>
                  <a:cubicBezTo>
                    <a:pt x="175" y="80"/>
                    <a:pt x="173" y="81"/>
                    <a:pt x="171" y="82"/>
                  </a:cubicBezTo>
                  <a:cubicBezTo>
                    <a:pt x="164" y="85"/>
                    <a:pt x="157" y="87"/>
                    <a:pt x="149" y="89"/>
                  </a:cubicBezTo>
                  <a:cubicBezTo>
                    <a:pt x="135" y="92"/>
                    <a:pt x="121" y="96"/>
                    <a:pt x="107" y="99"/>
                  </a:cubicBezTo>
                  <a:cubicBezTo>
                    <a:pt x="93" y="102"/>
                    <a:pt x="79" y="106"/>
                    <a:pt x="65" y="109"/>
                  </a:cubicBezTo>
                  <a:cubicBezTo>
                    <a:pt x="52" y="113"/>
                    <a:pt x="38" y="116"/>
                    <a:pt x="25" y="121"/>
                  </a:cubicBezTo>
                  <a:cubicBezTo>
                    <a:pt x="23" y="120"/>
                    <a:pt x="21" y="119"/>
                    <a:pt x="19" y="118"/>
                  </a:cubicBezTo>
                  <a:cubicBezTo>
                    <a:pt x="26" y="115"/>
                    <a:pt x="33" y="114"/>
                    <a:pt x="40" y="112"/>
                  </a:cubicBezTo>
                  <a:cubicBezTo>
                    <a:pt x="48" y="110"/>
                    <a:pt x="55" y="108"/>
                    <a:pt x="63" y="106"/>
                  </a:cubicBezTo>
                  <a:cubicBezTo>
                    <a:pt x="78" y="102"/>
                    <a:pt x="92" y="97"/>
                    <a:pt x="107" y="94"/>
                  </a:cubicBezTo>
                  <a:cubicBezTo>
                    <a:pt x="110" y="93"/>
                    <a:pt x="113" y="92"/>
                    <a:pt x="116" y="92"/>
                  </a:cubicBezTo>
                  <a:cubicBezTo>
                    <a:pt x="127" y="89"/>
                    <a:pt x="137" y="86"/>
                    <a:pt x="148" y="84"/>
                  </a:cubicBezTo>
                  <a:close/>
                  <a:moveTo>
                    <a:pt x="33" y="124"/>
                  </a:moveTo>
                  <a:cubicBezTo>
                    <a:pt x="32" y="124"/>
                    <a:pt x="32" y="124"/>
                    <a:pt x="32" y="124"/>
                  </a:cubicBezTo>
                  <a:cubicBezTo>
                    <a:pt x="30" y="124"/>
                    <a:pt x="28" y="123"/>
                    <a:pt x="26" y="122"/>
                  </a:cubicBezTo>
                  <a:cubicBezTo>
                    <a:pt x="48" y="119"/>
                    <a:pt x="68" y="113"/>
                    <a:pt x="89" y="108"/>
                  </a:cubicBezTo>
                  <a:cubicBezTo>
                    <a:pt x="82" y="110"/>
                    <a:pt x="75" y="112"/>
                    <a:pt x="68" y="114"/>
                  </a:cubicBezTo>
                  <a:cubicBezTo>
                    <a:pt x="57" y="117"/>
                    <a:pt x="45" y="120"/>
                    <a:pt x="34" y="124"/>
                  </a:cubicBezTo>
                  <a:cubicBezTo>
                    <a:pt x="33" y="124"/>
                    <a:pt x="33" y="124"/>
                    <a:pt x="33" y="124"/>
                  </a:cubicBezTo>
                  <a:close/>
                  <a:moveTo>
                    <a:pt x="38" y="128"/>
                  </a:moveTo>
                  <a:cubicBezTo>
                    <a:pt x="37" y="127"/>
                    <a:pt x="35" y="126"/>
                    <a:pt x="33" y="125"/>
                  </a:cubicBezTo>
                  <a:cubicBezTo>
                    <a:pt x="43" y="124"/>
                    <a:pt x="53" y="121"/>
                    <a:pt x="62" y="119"/>
                  </a:cubicBezTo>
                  <a:cubicBezTo>
                    <a:pt x="74" y="116"/>
                    <a:pt x="85" y="113"/>
                    <a:pt x="96" y="109"/>
                  </a:cubicBezTo>
                  <a:cubicBezTo>
                    <a:pt x="114" y="105"/>
                    <a:pt x="132" y="102"/>
                    <a:pt x="150" y="98"/>
                  </a:cubicBezTo>
                  <a:cubicBezTo>
                    <a:pt x="147" y="99"/>
                    <a:pt x="145" y="99"/>
                    <a:pt x="142" y="100"/>
                  </a:cubicBezTo>
                  <a:cubicBezTo>
                    <a:pt x="131" y="103"/>
                    <a:pt x="120" y="104"/>
                    <a:pt x="108" y="107"/>
                  </a:cubicBezTo>
                  <a:cubicBezTo>
                    <a:pt x="85" y="113"/>
                    <a:pt x="62" y="122"/>
                    <a:pt x="38" y="128"/>
                  </a:cubicBezTo>
                  <a:close/>
                  <a:moveTo>
                    <a:pt x="50" y="126"/>
                  </a:moveTo>
                  <a:cubicBezTo>
                    <a:pt x="55" y="124"/>
                    <a:pt x="61" y="124"/>
                    <a:pt x="66" y="123"/>
                  </a:cubicBezTo>
                  <a:cubicBezTo>
                    <a:pt x="77" y="120"/>
                    <a:pt x="88" y="116"/>
                    <a:pt x="100" y="113"/>
                  </a:cubicBezTo>
                  <a:cubicBezTo>
                    <a:pt x="118" y="107"/>
                    <a:pt x="136" y="104"/>
                    <a:pt x="155" y="100"/>
                  </a:cubicBezTo>
                  <a:cubicBezTo>
                    <a:pt x="152" y="101"/>
                    <a:pt x="150" y="102"/>
                    <a:pt x="148" y="103"/>
                  </a:cubicBezTo>
                  <a:cubicBezTo>
                    <a:pt x="140" y="105"/>
                    <a:pt x="132" y="107"/>
                    <a:pt x="125" y="109"/>
                  </a:cubicBezTo>
                  <a:cubicBezTo>
                    <a:pt x="110" y="113"/>
                    <a:pt x="96" y="117"/>
                    <a:pt x="81" y="121"/>
                  </a:cubicBezTo>
                  <a:cubicBezTo>
                    <a:pt x="77" y="123"/>
                    <a:pt x="73" y="124"/>
                    <a:pt x="68" y="125"/>
                  </a:cubicBezTo>
                  <a:cubicBezTo>
                    <a:pt x="68" y="125"/>
                    <a:pt x="68" y="125"/>
                    <a:pt x="68" y="125"/>
                  </a:cubicBezTo>
                  <a:cubicBezTo>
                    <a:pt x="61" y="126"/>
                    <a:pt x="53" y="127"/>
                    <a:pt x="46" y="131"/>
                  </a:cubicBezTo>
                  <a:cubicBezTo>
                    <a:pt x="44" y="130"/>
                    <a:pt x="42" y="129"/>
                    <a:pt x="40" y="128"/>
                  </a:cubicBezTo>
                  <a:cubicBezTo>
                    <a:pt x="43" y="128"/>
                    <a:pt x="47" y="127"/>
                    <a:pt x="50" y="126"/>
                  </a:cubicBezTo>
                  <a:close/>
                  <a:moveTo>
                    <a:pt x="47" y="132"/>
                  </a:moveTo>
                  <a:cubicBezTo>
                    <a:pt x="49" y="131"/>
                    <a:pt x="51" y="130"/>
                    <a:pt x="53" y="129"/>
                  </a:cubicBezTo>
                  <a:cubicBezTo>
                    <a:pt x="56" y="128"/>
                    <a:pt x="59" y="127"/>
                    <a:pt x="63" y="127"/>
                  </a:cubicBezTo>
                  <a:cubicBezTo>
                    <a:pt x="62" y="127"/>
                    <a:pt x="61" y="127"/>
                    <a:pt x="60" y="127"/>
                  </a:cubicBezTo>
                  <a:cubicBezTo>
                    <a:pt x="57" y="128"/>
                    <a:pt x="54" y="130"/>
                    <a:pt x="50" y="131"/>
                  </a:cubicBezTo>
                  <a:cubicBezTo>
                    <a:pt x="49" y="131"/>
                    <a:pt x="48" y="131"/>
                    <a:pt x="47" y="132"/>
                  </a:cubicBezTo>
                  <a:cubicBezTo>
                    <a:pt x="47" y="132"/>
                    <a:pt x="47" y="132"/>
                    <a:pt x="47" y="132"/>
                  </a:cubicBezTo>
                  <a:close/>
                  <a:moveTo>
                    <a:pt x="66" y="127"/>
                  </a:moveTo>
                  <a:cubicBezTo>
                    <a:pt x="67" y="126"/>
                    <a:pt x="68" y="126"/>
                    <a:pt x="69" y="126"/>
                  </a:cubicBezTo>
                  <a:cubicBezTo>
                    <a:pt x="69" y="126"/>
                    <a:pt x="69" y="126"/>
                    <a:pt x="70" y="126"/>
                  </a:cubicBezTo>
                  <a:cubicBezTo>
                    <a:pt x="77" y="125"/>
                    <a:pt x="85" y="123"/>
                    <a:pt x="92" y="121"/>
                  </a:cubicBezTo>
                  <a:cubicBezTo>
                    <a:pt x="107" y="118"/>
                    <a:pt x="122" y="115"/>
                    <a:pt x="137" y="111"/>
                  </a:cubicBezTo>
                  <a:cubicBezTo>
                    <a:pt x="137" y="111"/>
                    <a:pt x="138" y="111"/>
                    <a:pt x="139" y="111"/>
                  </a:cubicBezTo>
                  <a:cubicBezTo>
                    <a:pt x="111" y="120"/>
                    <a:pt x="83" y="125"/>
                    <a:pt x="56" y="135"/>
                  </a:cubicBezTo>
                  <a:cubicBezTo>
                    <a:pt x="56" y="135"/>
                    <a:pt x="55" y="135"/>
                    <a:pt x="55" y="135"/>
                  </a:cubicBezTo>
                  <a:cubicBezTo>
                    <a:pt x="52" y="134"/>
                    <a:pt x="50" y="133"/>
                    <a:pt x="48" y="132"/>
                  </a:cubicBezTo>
                  <a:cubicBezTo>
                    <a:pt x="54" y="131"/>
                    <a:pt x="60" y="128"/>
                    <a:pt x="66" y="127"/>
                  </a:cubicBezTo>
                  <a:close/>
                  <a:moveTo>
                    <a:pt x="109" y="159"/>
                  </a:moveTo>
                  <a:cubicBezTo>
                    <a:pt x="109" y="159"/>
                    <a:pt x="109" y="159"/>
                    <a:pt x="109" y="159"/>
                  </a:cubicBezTo>
                  <a:cubicBezTo>
                    <a:pt x="109" y="159"/>
                    <a:pt x="109" y="159"/>
                    <a:pt x="109" y="159"/>
                  </a:cubicBezTo>
                  <a:cubicBezTo>
                    <a:pt x="107" y="159"/>
                    <a:pt x="108" y="159"/>
                    <a:pt x="106" y="159"/>
                  </a:cubicBezTo>
                  <a:cubicBezTo>
                    <a:pt x="102" y="159"/>
                    <a:pt x="108" y="157"/>
                    <a:pt x="109" y="157"/>
                  </a:cubicBezTo>
                  <a:cubicBezTo>
                    <a:pt x="110" y="156"/>
                    <a:pt x="112" y="155"/>
                    <a:pt x="113" y="155"/>
                  </a:cubicBezTo>
                  <a:cubicBezTo>
                    <a:pt x="112" y="156"/>
                    <a:pt x="111" y="158"/>
                    <a:pt x="109" y="159"/>
                  </a:cubicBezTo>
                  <a:close/>
                  <a:moveTo>
                    <a:pt x="115" y="154"/>
                  </a:moveTo>
                  <a:cubicBezTo>
                    <a:pt x="112" y="154"/>
                    <a:pt x="109" y="154"/>
                    <a:pt x="106" y="155"/>
                  </a:cubicBezTo>
                  <a:cubicBezTo>
                    <a:pt x="105" y="156"/>
                    <a:pt x="103" y="156"/>
                    <a:pt x="102" y="156"/>
                  </a:cubicBezTo>
                  <a:cubicBezTo>
                    <a:pt x="96" y="158"/>
                    <a:pt x="101" y="155"/>
                    <a:pt x="103" y="155"/>
                  </a:cubicBezTo>
                  <a:cubicBezTo>
                    <a:pt x="108" y="153"/>
                    <a:pt x="114" y="151"/>
                    <a:pt x="119" y="149"/>
                  </a:cubicBezTo>
                  <a:cubicBezTo>
                    <a:pt x="118" y="150"/>
                    <a:pt x="116" y="152"/>
                    <a:pt x="115" y="154"/>
                  </a:cubicBezTo>
                  <a:close/>
                  <a:moveTo>
                    <a:pt x="121" y="147"/>
                  </a:moveTo>
                  <a:cubicBezTo>
                    <a:pt x="116" y="148"/>
                    <a:pt x="111" y="149"/>
                    <a:pt x="107" y="150"/>
                  </a:cubicBezTo>
                  <a:cubicBezTo>
                    <a:pt x="104" y="151"/>
                    <a:pt x="102" y="152"/>
                    <a:pt x="99" y="153"/>
                  </a:cubicBezTo>
                  <a:cubicBezTo>
                    <a:pt x="98" y="153"/>
                    <a:pt x="97" y="153"/>
                    <a:pt x="96" y="154"/>
                  </a:cubicBezTo>
                  <a:cubicBezTo>
                    <a:pt x="94" y="154"/>
                    <a:pt x="93" y="154"/>
                    <a:pt x="93" y="154"/>
                  </a:cubicBezTo>
                  <a:cubicBezTo>
                    <a:pt x="93" y="154"/>
                    <a:pt x="93" y="154"/>
                    <a:pt x="93" y="154"/>
                  </a:cubicBezTo>
                  <a:cubicBezTo>
                    <a:pt x="93" y="154"/>
                    <a:pt x="94" y="154"/>
                    <a:pt x="95" y="154"/>
                  </a:cubicBezTo>
                  <a:cubicBezTo>
                    <a:pt x="104" y="150"/>
                    <a:pt x="114" y="148"/>
                    <a:pt x="123" y="145"/>
                  </a:cubicBezTo>
                  <a:cubicBezTo>
                    <a:pt x="122" y="146"/>
                    <a:pt x="122" y="146"/>
                    <a:pt x="121" y="147"/>
                  </a:cubicBezTo>
                  <a:close/>
                  <a:moveTo>
                    <a:pt x="107" y="147"/>
                  </a:moveTo>
                  <a:cubicBezTo>
                    <a:pt x="103" y="148"/>
                    <a:pt x="100" y="148"/>
                    <a:pt x="96" y="149"/>
                  </a:cubicBezTo>
                  <a:cubicBezTo>
                    <a:pt x="95" y="149"/>
                    <a:pt x="93" y="150"/>
                    <a:pt x="92" y="150"/>
                  </a:cubicBezTo>
                  <a:cubicBezTo>
                    <a:pt x="91" y="150"/>
                    <a:pt x="83" y="152"/>
                    <a:pt x="88" y="150"/>
                  </a:cubicBezTo>
                  <a:cubicBezTo>
                    <a:pt x="102" y="146"/>
                    <a:pt x="117" y="142"/>
                    <a:pt x="131" y="137"/>
                  </a:cubicBezTo>
                  <a:cubicBezTo>
                    <a:pt x="129" y="139"/>
                    <a:pt x="127" y="141"/>
                    <a:pt x="124" y="144"/>
                  </a:cubicBezTo>
                  <a:cubicBezTo>
                    <a:pt x="119" y="145"/>
                    <a:pt x="112" y="146"/>
                    <a:pt x="107" y="147"/>
                  </a:cubicBezTo>
                  <a:close/>
                  <a:moveTo>
                    <a:pt x="132" y="135"/>
                  </a:moveTo>
                  <a:cubicBezTo>
                    <a:pt x="122" y="138"/>
                    <a:pt x="112" y="140"/>
                    <a:pt x="102" y="142"/>
                  </a:cubicBezTo>
                  <a:cubicBezTo>
                    <a:pt x="97" y="143"/>
                    <a:pt x="92" y="144"/>
                    <a:pt x="87" y="145"/>
                  </a:cubicBezTo>
                  <a:cubicBezTo>
                    <a:pt x="85" y="145"/>
                    <a:pt x="82" y="146"/>
                    <a:pt x="79" y="146"/>
                  </a:cubicBezTo>
                  <a:cubicBezTo>
                    <a:pt x="76" y="146"/>
                    <a:pt x="82" y="145"/>
                    <a:pt x="83" y="145"/>
                  </a:cubicBezTo>
                  <a:cubicBezTo>
                    <a:pt x="93" y="143"/>
                    <a:pt x="103" y="139"/>
                    <a:pt x="113" y="137"/>
                  </a:cubicBezTo>
                  <a:cubicBezTo>
                    <a:pt x="121" y="135"/>
                    <a:pt x="130" y="134"/>
                    <a:pt x="137" y="130"/>
                  </a:cubicBezTo>
                  <a:cubicBezTo>
                    <a:pt x="136" y="132"/>
                    <a:pt x="134" y="133"/>
                    <a:pt x="132" y="135"/>
                  </a:cubicBezTo>
                  <a:close/>
                  <a:moveTo>
                    <a:pt x="139" y="128"/>
                  </a:moveTo>
                  <a:cubicBezTo>
                    <a:pt x="139" y="128"/>
                    <a:pt x="138" y="128"/>
                    <a:pt x="138" y="128"/>
                  </a:cubicBezTo>
                  <a:cubicBezTo>
                    <a:pt x="126" y="132"/>
                    <a:pt x="114" y="134"/>
                    <a:pt x="102" y="137"/>
                  </a:cubicBezTo>
                  <a:cubicBezTo>
                    <a:pt x="96" y="138"/>
                    <a:pt x="89" y="139"/>
                    <a:pt x="83" y="141"/>
                  </a:cubicBezTo>
                  <a:cubicBezTo>
                    <a:pt x="79" y="141"/>
                    <a:pt x="75" y="142"/>
                    <a:pt x="72" y="142"/>
                  </a:cubicBezTo>
                  <a:cubicBezTo>
                    <a:pt x="71" y="142"/>
                    <a:pt x="67" y="143"/>
                    <a:pt x="71" y="142"/>
                  </a:cubicBezTo>
                  <a:cubicBezTo>
                    <a:pt x="72" y="141"/>
                    <a:pt x="73" y="141"/>
                    <a:pt x="75" y="141"/>
                  </a:cubicBezTo>
                  <a:cubicBezTo>
                    <a:pt x="87" y="138"/>
                    <a:pt x="100" y="135"/>
                    <a:pt x="112" y="131"/>
                  </a:cubicBezTo>
                  <a:cubicBezTo>
                    <a:pt x="123" y="128"/>
                    <a:pt x="134" y="127"/>
                    <a:pt x="144" y="122"/>
                  </a:cubicBezTo>
                  <a:cubicBezTo>
                    <a:pt x="142" y="124"/>
                    <a:pt x="140" y="126"/>
                    <a:pt x="139" y="128"/>
                  </a:cubicBezTo>
                  <a:close/>
                  <a:moveTo>
                    <a:pt x="146" y="121"/>
                  </a:moveTo>
                  <a:cubicBezTo>
                    <a:pt x="145" y="121"/>
                    <a:pt x="145" y="121"/>
                    <a:pt x="145" y="121"/>
                  </a:cubicBezTo>
                  <a:cubicBezTo>
                    <a:pt x="144" y="120"/>
                    <a:pt x="143" y="121"/>
                    <a:pt x="142" y="122"/>
                  </a:cubicBezTo>
                  <a:cubicBezTo>
                    <a:pt x="138" y="124"/>
                    <a:pt x="133" y="125"/>
                    <a:pt x="128" y="126"/>
                  </a:cubicBezTo>
                  <a:cubicBezTo>
                    <a:pt x="128" y="126"/>
                    <a:pt x="128" y="126"/>
                    <a:pt x="127" y="126"/>
                  </a:cubicBezTo>
                  <a:cubicBezTo>
                    <a:pt x="127" y="127"/>
                    <a:pt x="126" y="127"/>
                    <a:pt x="125" y="127"/>
                  </a:cubicBezTo>
                  <a:cubicBezTo>
                    <a:pt x="118" y="129"/>
                    <a:pt x="111" y="130"/>
                    <a:pt x="104" y="131"/>
                  </a:cubicBezTo>
                  <a:cubicBezTo>
                    <a:pt x="96" y="133"/>
                    <a:pt x="88" y="134"/>
                    <a:pt x="81" y="136"/>
                  </a:cubicBezTo>
                  <a:cubicBezTo>
                    <a:pt x="77" y="136"/>
                    <a:pt x="73" y="137"/>
                    <a:pt x="70" y="138"/>
                  </a:cubicBezTo>
                  <a:cubicBezTo>
                    <a:pt x="69" y="138"/>
                    <a:pt x="69" y="138"/>
                    <a:pt x="68" y="138"/>
                  </a:cubicBezTo>
                  <a:cubicBezTo>
                    <a:pt x="82" y="133"/>
                    <a:pt x="96" y="129"/>
                    <a:pt x="110" y="125"/>
                  </a:cubicBezTo>
                  <a:cubicBezTo>
                    <a:pt x="116" y="123"/>
                    <a:pt x="123" y="121"/>
                    <a:pt x="129" y="119"/>
                  </a:cubicBezTo>
                  <a:cubicBezTo>
                    <a:pt x="133" y="118"/>
                    <a:pt x="138" y="117"/>
                    <a:pt x="142" y="115"/>
                  </a:cubicBezTo>
                  <a:cubicBezTo>
                    <a:pt x="145" y="114"/>
                    <a:pt x="149" y="113"/>
                    <a:pt x="152" y="112"/>
                  </a:cubicBezTo>
                  <a:cubicBezTo>
                    <a:pt x="152" y="112"/>
                    <a:pt x="153" y="112"/>
                    <a:pt x="153" y="112"/>
                  </a:cubicBezTo>
                  <a:cubicBezTo>
                    <a:pt x="151" y="115"/>
                    <a:pt x="148" y="118"/>
                    <a:pt x="146" y="121"/>
                  </a:cubicBezTo>
                  <a:close/>
                  <a:moveTo>
                    <a:pt x="154" y="111"/>
                  </a:moveTo>
                  <a:cubicBezTo>
                    <a:pt x="150" y="112"/>
                    <a:pt x="145" y="114"/>
                    <a:pt x="140" y="115"/>
                  </a:cubicBezTo>
                  <a:cubicBezTo>
                    <a:pt x="138" y="116"/>
                    <a:pt x="136" y="116"/>
                    <a:pt x="135" y="116"/>
                  </a:cubicBezTo>
                  <a:cubicBezTo>
                    <a:pt x="133" y="117"/>
                    <a:pt x="131" y="117"/>
                    <a:pt x="129" y="118"/>
                  </a:cubicBezTo>
                  <a:cubicBezTo>
                    <a:pt x="121" y="120"/>
                    <a:pt x="112" y="122"/>
                    <a:pt x="104" y="124"/>
                  </a:cubicBezTo>
                  <a:cubicBezTo>
                    <a:pt x="95" y="126"/>
                    <a:pt x="86" y="129"/>
                    <a:pt x="77" y="131"/>
                  </a:cubicBezTo>
                  <a:cubicBezTo>
                    <a:pt x="73" y="131"/>
                    <a:pt x="69" y="133"/>
                    <a:pt x="65" y="134"/>
                  </a:cubicBezTo>
                  <a:cubicBezTo>
                    <a:pt x="63" y="134"/>
                    <a:pt x="60" y="135"/>
                    <a:pt x="58" y="135"/>
                  </a:cubicBezTo>
                  <a:cubicBezTo>
                    <a:pt x="53" y="136"/>
                    <a:pt x="60" y="134"/>
                    <a:pt x="61" y="134"/>
                  </a:cubicBezTo>
                  <a:cubicBezTo>
                    <a:pt x="78" y="129"/>
                    <a:pt x="96" y="124"/>
                    <a:pt x="113" y="119"/>
                  </a:cubicBezTo>
                  <a:cubicBezTo>
                    <a:pt x="122" y="117"/>
                    <a:pt x="131" y="114"/>
                    <a:pt x="140" y="111"/>
                  </a:cubicBezTo>
                  <a:cubicBezTo>
                    <a:pt x="146" y="109"/>
                    <a:pt x="153" y="108"/>
                    <a:pt x="159" y="105"/>
                  </a:cubicBezTo>
                  <a:cubicBezTo>
                    <a:pt x="159" y="105"/>
                    <a:pt x="160" y="105"/>
                    <a:pt x="160" y="105"/>
                  </a:cubicBezTo>
                  <a:cubicBezTo>
                    <a:pt x="158" y="107"/>
                    <a:pt x="156" y="109"/>
                    <a:pt x="154" y="111"/>
                  </a:cubicBezTo>
                  <a:close/>
                  <a:moveTo>
                    <a:pt x="76" y="132"/>
                  </a:moveTo>
                  <a:cubicBezTo>
                    <a:pt x="84" y="130"/>
                    <a:pt x="92" y="128"/>
                    <a:pt x="100" y="126"/>
                  </a:cubicBezTo>
                  <a:cubicBezTo>
                    <a:pt x="106" y="125"/>
                    <a:pt x="111" y="123"/>
                    <a:pt x="117" y="122"/>
                  </a:cubicBezTo>
                  <a:cubicBezTo>
                    <a:pt x="115" y="123"/>
                    <a:pt x="112" y="123"/>
                    <a:pt x="110" y="124"/>
                  </a:cubicBezTo>
                  <a:cubicBezTo>
                    <a:pt x="102" y="127"/>
                    <a:pt x="93" y="129"/>
                    <a:pt x="85" y="131"/>
                  </a:cubicBezTo>
                  <a:cubicBezTo>
                    <a:pt x="78" y="134"/>
                    <a:pt x="71" y="136"/>
                    <a:pt x="64" y="138"/>
                  </a:cubicBezTo>
                  <a:cubicBezTo>
                    <a:pt x="63" y="138"/>
                    <a:pt x="63" y="139"/>
                    <a:pt x="63" y="139"/>
                  </a:cubicBezTo>
                  <a:cubicBezTo>
                    <a:pt x="62" y="139"/>
                    <a:pt x="62" y="139"/>
                    <a:pt x="62" y="139"/>
                  </a:cubicBezTo>
                  <a:cubicBezTo>
                    <a:pt x="61" y="139"/>
                    <a:pt x="61" y="138"/>
                    <a:pt x="61" y="138"/>
                  </a:cubicBezTo>
                  <a:cubicBezTo>
                    <a:pt x="59" y="137"/>
                    <a:pt x="57" y="137"/>
                    <a:pt x="56" y="136"/>
                  </a:cubicBezTo>
                  <a:cubicBezTo>
                    <a:pt x="63" y="135"/>
                    <a:pt x="69" y="133"/>
                    <a:pt x="76" y="132"/>
                  </a:cubicBezTo>
                  <a:close/>
                  <a:moveTo>
                    <a:pt x="104" y="132"/>
                  </a:moveTo>
                  <a:cubicBezTo>
                    <a:pt x="106" y="132"/>
                    <a:pt x="108" y="131"/>
                    <a:pt x="110" y="131"/>
                  </a:cubicBezTo>
                  <a:cubicBezTo>
                    <a:pt x="108" y="132"/>
                    <a:pt x="106" y="132"/>
                    <a:pt x="105" y="132"/>
                  </a:cubicBezTo>
                  <a:cubicBezTo>
                    <a:pt x="97" y="134"/>
                    <a:pt x="90" y="136"/>
                    <a:pt x="83" y="138"/>
                  </a:cubicBezTo>
                  <a:cubicBezTo>
                    <a:pt x="80" y="138"/>
                    <a:pt x="77" y="139"/>
                    <a:pt x="74" y="140"/>
                  </a:cubicBezTo>
                  <a:cubicBezTo>
                    <a:pt x="72" y="140"/>
                    <a:pt x="70" y="141"/>
                    <a:pt x="68" y="142"/>
                  </a:cubicBezTo>
                  <a:cubicBezTo>
                    <a:pt x="67" y="141"/>
                    <a:pt x="65" y="140"/>
                    <a:pt x="63" y="140"/>
                  </a:cubicBezTo>
                  <a:cubicBezTo>
                    <a:pt x="77" y="137"/>
                    <a:pt x="91" y="135"/>
                    <a:pt x="104" y="132"/>
                  </a:cubicBezTo>
                  <a:close/>
                  <a:moveTo>
                    <a:pt x="102" y="137"/>
                  </a:moveTo>
                  <a:cubicBezTo>
                    <a:pt x="113" y="135"/>
                    <a:pt x="124" y="133"/>
                    <a:pt x="135" y="130"/>
                  </a:cubicBezTo>
                  <a:cubicBezTo>
                    <a:pt x="134" y="131"/>
                    <a:pt x="132" y="131"/>
                    <a:pt x="130" y="132"/>
                  </a:cubicBezTo>
                  <a:cubicBezTo>
                    <a:pt x="128" y="132"/>
                    <a:pt x="126" y="133"/>
                    <a:pt x="123" y="134"/>
                  </a:cubicBezTo>
                  <a:cubicBezTo>
                    <a:pt x="118" y="135"/>
                    <a:pt x="112" y="136"/>
                    <a:pt x="107" y="137"/>
                  </a:cubicBezTo>
                  <a:cubicBezTo>
                    <a:pt x="101" y="138"/>
                    <a:pt x="96" y="140"/>
                    <a:pt x="91" y="142"/>
                  </a:cubicBezTo>
                  <a:cubicBezTo>
                    <a:pt x="86" y="144"/>
                    <a:pt x="81" y="144"/>
                    <a:pt x="76" y="146"/>
                  </a:cubicBezTo>
                  <a:cubicBezTo>
                    <a:pt x="74" y="145"/>
                    <a:pt x="72" y="144"/>
                    <a:pt x="70" y="143"/>
                  </a:cubicBezTo>
                  <a:cubicBezTo>
                    <a:pt x="81" y="142"/>
                    <a:pt x="92" y="140"/>
                    <a:pt x="102" y="137"/>
                  </a:cubicBezTo>
                  <a:close/>
                  <a:moveTo>
                    <a:pt x="99" y="144"/>
                  </a:moveTo>
                  <a:cubicBezTo>
                    <a:pt x="108" y="142"/>
                    <a:pt x="118" y="139"/>
                    <a:pt x="127" y="137"/>
                  </a:cubicBezTo>
                  <a:cubicBezTo>
                    <a:pt x="128" y="137"/>
                    <a:pt x="128" y="137"/>
                    <a:pt x="128" y="137"/>
                  </a:cubicBezTo>
                  <a:cubicBezTo>
                    <a:pt x="127" y="137"/>
                    <a:pt x="126" y="138"/>
                    <a:pt x="125" y="138"/>
                  </a:cubicBezTo>
                  <a:cubicBezTo>
                    <a:pt x="121" y="140"/>
                    <a:pt x="116" y="141"/>
                    <a:pt x="112" y="143"/>
                  </a:cubicBezTo>
                  <a:cubicBezTo>
                    <a:pt x="107" y="144"/>
                    <a:pt x="103" y="146"/>
                    <a:pt x="98" y="147"/>
                  </a:cubicBezTo>
                  <a:cubicBezTo>
                    <a:pt x="94" y="148"/>
                    <a:pt x="89" y="149"/>
                    <a:pt x="85" y="151"/>
                  </a:cubicBezTo>
                  <a:cubicBezTo>
                    <a:pt x="83" y="149"/>
                    <a:pt x="80" y="148"/>
                    <a:pt x="78" y="147"/>
                  </a:cubicBezTo>
                  <a:cubicBezTo>
                    <a:pt x="85" y="147"/>
                    <a:pt x="93" y="145"/>
                    <a:pt x="99" y="144"/>
                  </a:cubicBezTo>
                  <a:close/>
                  <a:moveTo>
                    <a:pt x="102" y="149"/>
                  </a:moveTo>
                  <a:cubicBezTo>
                    <a:pt x="107" y="148"/>
                    <a:pt x="112" y="147"/>
                    <a:pt x="117" y="146"/>
                  </a:cubicBezTo>
                  <a:cubicBezTo>
                    <a:pt x="115" y="146"/>
                    <a:pt x="114" y="147"/>
                    <a:pt x="113" y="147"/>
                  </a:cubicBezTo>
                  <a:cubicBezTo>
                    <a:pt x="105" y="149"/>
                    <a:pt x="99" y="152"/>
                    <a:pt x="92" y="154"/>
                  </a:cubicBezTo>
                  <a:cubicBezTo>
                    <a:pt x="92" y="154"/>
                    <a:pt x="92" y="154"/>
                    <a:pt x="91" y="154"/>
                  </a:cubicBezTo>
                  <a:cubicBezTo>
                    <a:pt x="90" y="153"/>
                    <a:pt x="89" y="152"/>
                    <a:pt x="87" y="152"/>
                  </a:cubicBezTo>
                  <a:cubicBezTo>
                    <a:pt x="92" y="152"/>
                    <a:pt x="97" y="150"/>
                    <a:pt x="102" y="149"/>
                  </a:cubicBezTo>
                  <a:close/>
                  <a:moveTo>
                    <a:pt x="104" y="152"/>
                  </a:moveTo>
                  <a:cubicBezTo>
                    <a:pt x="109" y="150"/>
                    <a:pt x="113" y="149"/>
                    <a:pt x="118" y="148"/>
                  </a:cubicBezTo>
                  <a:cubicBezTo>
                    <a:pt x="123" y="147"/>
                    <a:pt x="115" y="150"/>
                    <a:pt x="115" y="150"/>
                  </a:cubicBezTo>
                  <a:cubicBezTo>
                    <a:pt x="113" y="151"/>
                    <a:pt x="110" y="152"/>
                    <a:pt x="108" y="152"/>
                  </a:cubicBezTo>
                  <a:cubicBezTo>
                    <a:pt x="104" y="154"/>
                    <a:pt x="101" y="154"/>
                    <a:pt x="98" y="156"/>
                  </a:cubicBezTo>
                  <a:cubicBezTo>
                    <a:pt x="97" y="157"/>
                    <a:pt x="97" y="157"/>
                    <a:pt x="97" y="157"/>
                  </a:cubicBezTo>
                  <a:cubicBezTo>
                    <a:pt x="96" y="156"/>
                    <a:pt x="95" y="155"/>
                    <a:pt x="93" y="155"/>
                  </a:cubicBezTo>
                  <a:cubicBezTo>
                    <a:pt x="97" y="154"/>
                    <a:pt x="100" y="153"/>
                    <a:pt x="104" y="152"/>
                  </a:cubicBezTo>
                  <a:close/>
                  <a:moveTo>
                    <a:pt x="105" y="156"/>
                  </a:moveTo>
                  <a:cubicBezTo>
                    <a:pt x="106" y="156"/>
                    <a:pt x="108" y="155"/>
                    <a:pt x="109" y="155"/>
                  </a:cubicBezTo>
                  <a:cubicBezTo>
                    <a:pt x="110" y="155"/>
                    <a:pt x="115" y="153"/>
                    <a:pt x="113" y="154"/>
                  </a:cubicBezTo>
                  <a:cubicBezTo>
                    <a:pt x="110" y="156"/>
                    <a:pt x="105" y="156"/>
                    <a:pt x="103" y="159"/>
                  </a:cubicBezTo>
                  <a:cubicBezTo>
                    <a:pt x="103" y="159"/>
                    <a:pt x="103" y="159"/>
                    <a:pt x="103" y="160"/>
                  </a:cubicBezTo>
                  <a:cubicBezTo>
                    <a:pt x="101" y="159"/>
                    <a:pt x="100" y="158"/>
                    <a:pt x="99" y="157"/>
                  </a:cubicBezTo>
                  <a:cubicBezTo>
                    <a:pt x="101" y="157"/>
                    <a:pt x="103" y="157"/>
                    <a:pt x="105" y="156"/>
                  </a:cubicBezTo>
                  <a:close/>
                  <a:moveTo>
                    <a:pt x="103" y="160"/>
                  </a:moveTo>
                  <a:cubicBezTo>
                    <a:pt x="103" y="160"/>
                    <a:pt x="107" y="160"/>
                    <a:pt x="108" y="161"/>
                  </a:cubicBezTo>
                  <a:cubicBezTo>
                    <a:pt x="107" y="161"/>
                    <a:pt x="107" y="161"/>
                    <a:pt x="106" y="162"/>
                  </a:cubicBezTo>
                  <a:cubicBezTo>
                    <a:pt x="105" y="161"/>
                    <a:pt x="104" y="160"/>
                    <a:pt x="103" y="160"/>
                  </a:cubicBezTo>
                  <a:cubicBezTo>
                    <a:pt x="103" y="160"/>
                    <a:pt x="103" y="160"/>
                    <a:pt x="103" y="160"/>
                  </a:cubicBezTo>
                  <a:close/>
                  <a:moveTo>
                    <a:pt x="161" y="103"/>
                  </a:moveTo>
                  <a:cubicBezTo>
                    <a:pt x="142" y="111"/>
                    <a:pt x="120" y="114"/>
                    <a:pt x="99" y="119"/>
                  </a:cubicBezTo>
                  <a:cubicBezTo>
                    <a:pt x="91" y="121"/>
                    <a:pt x="83" y="123"/>
                    <a:pt x="75" y="124"/>
                  </a:cubicBezTo>
                  <a:cubicBezTo>
                    <a:pt x="79" y="123"/>
                    <a:pt x="84" y="121"/>
                    <a:pt x="88" y="120"/>
                  </a:cubicBezTo>
                  <a:cubicBezTo>
                    <a:pt x="103" y="115"/>
                    <a:pt x="117" y="111"/>
                    <a:pt x="132" y="108"/>
                  </a:cubicBezTo>
                  <a:cubicBezTo>
                    <a:pt x="139" y="106"/>
                    <a:pt x="146" y="104"/>
                    <a:pt x="153" y="102"/>
                  </a:cubicBezTo>
                  <a:cubicBezTo>
                    <a:pt x="156" y="101"/>
                    <a:pt x="159" y="100"/>
                    <a:pt x="162" y="98"/>
                  </a:cubicBezTo>
                  <a:cubicBezTo>
                    <a:pt x="163" y="98"/>
                    <a:pt x="164" y="98"/>
                    <a:pt x="165" y="98"/>
                  </a:cubicBezTo>
                  <a:cubicBezTo>
                    <a:pt x="166" y="98"/>
                    <a:pt x="166" y="98"/>
                    <a:pt x="166" y="97"/>
                  </a:cubicBezTo>
                  <a:cubicBezTo>
                    <a:pt x="166" y="97"/>
                    <a:pt x="166" y="97"/>
                    <a:pt x="167" y="97"/>
                  </a:cubicBezTo>
                  <a:cubicBezTo>
                    <a:pt x="165" y="99"/>
                    <a:pt x="163" y="101"/>
                    <a:pt x="161" y="103"/>
                  </a:cubicBezTo>
                  <a:close/>
                  <a:moveTo>
                    <a:pt x="168" y="96"/>
                  </a:moveTo>
                  <a:cubicBezTo>
                    <a:pt x="168" y="96"/>
                    <a:pt x="168" y="96"/>
                    <a:pt x="167" y="96"/>
                  </a:cubicBezTo>
                  <a:cubicBezTo>
                    <a:pt x="165" y="97"/>
                    <a:pt x="163" y="97"/>
                    <a:pt x="161" y="98"/>
                  </a:cubicBezTo>
                  <a:cubicBezTo>
                    <a:pt x="161" y="98"/>
                    <a:pt x="160" y="98"/>
                    <a:pt x="159" y="99"/>
                  </a:cubicBezTo>
                  <a:cubicBezTo>
                    <a:pt x="144" y="102"/>
                    <a:pt x="128" y="104"/>
                    <a:pt x="114" y="108"/>
                  </a:cubicBezTo>
                  <a:cubicBezTo>
                    <a:pt x="99" y="112"/>
                    <a:pt x="84" y="117"/>
                    <a:pt x="69" y="121"/>
                  </a:cubicBezTo>
                  <a:cubicBezTo>
                    <a:pt x="64" y="122"/>
                    <a:pt x="59" y="123"/>
                    <a:pt x="55" y="124"/>
                  </a:cubicBezTo>
                  <a:cubicBezTo>
                    <a:pt x="69" y="119"/>
                    <a:pt x="83" y="115"/>
                    <a:pt x="98" y="111"/>
                  </a:cubicBezTo>
                  <a:cubicBezTo>
                    <a:pt x="113" y="107"/>
                    <a:pt x="128" y="104"/>
                    <a:pt x="143" y="101"/>
                  </a:cubicBezTo>
                  <a:cubicBezTo>
                    <a:pt x="151" y="99"/>
                    <a:pt x="159" y="96"/>
                    <a:pt x="168" y="94"/>
                  </a:cubicBezTo>
                  <a:cubicBezTo>
                    <a:pt x="169" y="94"/>
                    <a:pt x="169" y="94"/>
                    <a:pt x="169" y="94"/>
                  </a:cubicBezTo>
                  <a:cubicBezTo>
                    <a:pt x="170" y="94"/>
                    <a:pt x="170" y="93"/>
                    <a:pt x="170" y="93"/>
                  </a:cubicBezTo>
                  <a:cubicBezTo>
                    <a:pt x="169" y="94"/>
                    <a:pt x="168" y="95"/>
                    <a:pt x="168" y="96"/>
                  </a:cubicBezTo>
                  <a:close/>
                  <a:moveTo>
                    <a:pt x="171" y="92"/>
                  </a:moveTo>
                  <a:cubicBezTo>
                    <a:pt x="171" y="92"/>
                    <a:pt x="171" y="92"/>
                    <a:pt x="171" y="92"/>
                  </a:cubicBezTo>
                  <a:cubicBezTo>
                    <a:pt x="156" y="96"/>
                    <a:pt x="141" y="99"/>
                    <a:pt x="126" y="102"/>
                  </a:cubicBezTo>
                  <a:cubicBezTo>
                    <a:pt x="111" y="105"/>
                    <a:pt x="97" y="109"/>
                    <a:pt x="82" y="113"/>
                  </a:cubicBezTo>
                  <a:cubicBezTo>
                    <a:pt x="67" y="117"/>
                    <a:pt x="53" y="121"/>
                    <a:pt x="38" y="124"/>
                  </a:cubicBezTo>
                  <a:cubicBezTo>
                    <a:pt x="37" y="124"/>
                    <a:pt x="37" y="124"/>
                    <a:pt x="36" y="124"/>
                  </a:cubicBezTo>
                  <a:cubicBezTo>
                    <a:pt x="36" y="124"/>
                    <a:pt x="36" y="124"/>
                    <a:pt x="36" y="124"/>
                  </a:cubicBezTo>
                  <a:cubicBezTo>
                    <a:pt x="36" y="124"/>
                    <a:pt x="37" y="124"/>
                    <a:pt x="38" y="123"/>
                  </a:cubicBezTo>
                  <a:cubicBezTo>
                    <a:pt x="41" y="122"/>
                    <a:pt x="45" y="121"/>
                    <a:pt x="48" y="120"/>
                  </a:cubicBezTo>
                  <a:cubicBezTo>
                    <a:pt x="56" y="117"/>
                    <a:pt x="64" y="116"/>
                    <a:pt x="72" y="114"/>
                  </a:cubicBezTo>
                  <a:cubicBezTo>
                    <a:pt x="86" y="110"/>
                    <a:pt x="101" y="105"/>
                    <a:pt x="116" y="102"/>
                  </a:cubicBezTo>
                  <a:cubicBezTo>
                    <a:pt x="131" y="99"/>
                    <a:pt x="146" y="96"/>
                    <a:pt x="161" y="91"/>
                  </a:cubicBezTo>
                  <a:cubicBezTo>
                    <a:pt x="165" y="90"/>
                    <a:pt x="168" y="89"/>
                    <a:pt x="171" y="88"/>
                  </a:cubicBezTo>
                  <a:cubicBezTo>
                    <a:pt x="172" y="88"/>
                    <a:pt x="172" y="87"/>
                    <a:pt x="172" y="87"/>
                  </a:cubicBezTo>
                  <a:cubicBezTo>
                    <a:pt x="174" y="87"/>
                    <a:pt x="175" y="86"/>
                    <a:pt x="177" y="86"/>
                  </a:cubicBezTo>
                  <a:cubicBezTo>
                    <a:pt x="175" y="88"/>
                    <a:pt x="173" y="90"/>
                    <a:pt x="171" y="92"/>
                  </a:cubicBezTo>
                  <a:close/>
                  <a:moveTo>
                    <a:pt x="108" y="103"/>
                  </a:moveTo>
                  <a:cubicBezTo>
                    <a:pt x="118" y="100"/>
                    <a:pt x="129" y="98"/>
                    <a:pt x="139" y="96"/>
                  </a:cubicBezTo>
                  <a:cubicBezTo>
                    <a:pt x="144" y="95"/>
                    <a:pt x="149" y="94"/>
                    <a:pt x="154" y="93"/>
                  </a:cubicBezTo>
                  <a:cubicBezTo>
                    <a:pt x="150" y="94"/>
                    <a:pt x="147" y="95"/>
                    <a:pt x="143" y="95"/>
                  </a:cubicBezTo>
                  <a:cubicBezTo>
                    <a:pt x="131" y="98"/>
                    <a:pt x="120" y="101"/>
                    <a:pt x="108" y="103"/>
                  </a:cubicBezTo>
                  <a:close/>
                  <a:moveTo>
                    <a:pt x="178" y="85"/>
                  </a:moveTo>
                  <a:cubicBezTo>
                    <a:pt x="178" y="85"/>
                    <a:pt x="178" y="85"/>
                    <a:pt x="178" y="85"/>
                  </a:cubicBezTo>
                  <a:cubicBezTo>
                    <a:pt x="176" y="85"/>
                    <a:pt x="175" y="86"/>
                    <a:pt x="173" y="86"/>
                  </a:cubicBezTo>
                  <a:cubicBezTo>
                    <a:pt x="173" y="86"/>
                    <a:pt x="173" y="86"/>
                    <a:pt x="172" y="86"/>
                  </a:cubicBezTo>
                  <a:cubicBezTo>
                    <a:pt x="165" y="89"/>
                    <a:pt x="158" y="91"/>
                    <a:pt x="150" y="93"/>
                  </a:cubicBezTo>
                  <a:cubicBezTo>
                    <a:pt x="135" y="96"/>
                    <a:pt x="119" y="100"/>
                    <a:pt x="104" y="103"/>
                  </a:cubicBezTo>
                  <a:cubicBezTo>
                    <a:pt x="95" y="106"/>
                    <a:pt x="85" y="108"/>
                    <a:pt x="76" y="111"/>
                  </a:cubicBezTo>
                  <a:cubicBezTo>
                    <a:pt x="66" y="114"/>
                    <a:pt x="56" y="115"/>
                    <a:pt x="46" y="117"/>
                  </a:cubicBezTo>
                  <a:cubicBezTo>
                    <a:pt x="41" y="118"/>
                    <a:pt x="36" y="119"/>
                    <a:pt x="32" y="120"/>
                  </a:cubicBezTo>
                  <a:cubicBezTo>
                    <a:pt x="30" y="121"/>
                    <a:pt x="23" y="122"/>
                    <a:pt x="28" y="121"/>
                  </a:cubicBezTo>
                  <a:cubicBezTo>
                    <a:pt x="30" y="120"/>
                    <a:pt x="33" y="119"/>
                    <a:pt x="35" y="118"/>
                  </a:cubicBezTo>
                  <a:cubicBezTo>
                    <a:pt x="45" y="115"/>
                    <a:pt x="55" y="112"/>
                    <a:pt x="65" y="110"/>
                  </a:cubicBezTo>
                  <a:cubicBezTo>
                    <a:pt x="85" y="105"/>
                    <a:pt x="106" y="100"/>
                    <a:pt x="126" y="95"/>
                  </a:cubicBezTo>
                  <a:cubicBezTo>
                    <a:pt x="136" y="93"/>
                    <a:pt x="147" y="90"/>
                    <a:pt x="157" y="87"/>
                  </a:cubicBezTo>
                  <a:cubicBezTo>
                    <a:pt x="166" y="85"/>
                    <a:pt x="175" y="81"/>
                    <a:pt x="184" y="78"/>
                  </a:cubicBezTo>
                  <a:cubicBezTo>
                    <a:pt x="182" y="80"/>
                    <a:pt x="180" y="83"/>
                    <a:pt x="178" y="85"/>
                  </a:cubicBezTo>
                  <a:close/>
                  <a:moveTo>
                    <a:pt x="61" y="106"/>
                  </a:moveTo>
                  <a:cubicBezTo>
                    <a:pt x="54" y="108"/>
                    <a:pt x="47" y="109"/>
                    <a:pt x="40" y="111"/>
                  </a:cubicBezTo>
                  <a:cubicBezTo>
                    <a:pt x="33" y="113"/>
                    <a:pt x="26" y="114"/>
                    <a:pt x="20" y="117"/>
                  </a:cubicBezTo>
                  <a:cubicBezTo>
                    <a:pt x="19" y="117"/>
                    <a:pt x="19" y="117"/>
                    <a:pt x="18" y="118"/>
                  </a:cubicBezTo>
                  <a:cubicBezTo>
                    <a:pt x="16" y="117"/>
                    <a:pt x="14" y="115"/>
                    <a:pt x="12" y="114"/>
                  </a:cubicBezTo>
                  <a:cubicBezTo>
                    <a:pt x="18" y="114"/>
                    <a:pt x="23" y="112"/>
                    <a:pt x="29" y="110"/>
                  </a:cubicBezTo>
                  <a:cubicBezTo>
                    <a:pt x="36" y="108"/>
                    <a:pt x="44" y="106"/>
                    <a:pt x="51" y="104"/>
                  </a:cubicBezTo>
                  <a:cubicBezTo>
                    <a:pt x="65" y="101"/>
                    <a:pt x="79" y="99"/>
                    <a:pt x="93" y="96"/>
                  </a:cubicBezTo>
                  <a:cubicBezTo>
                    <a:pt x="82" y="99"/>
                    <a:pt x="72" y="103"/>
                    <a:pt x="61" y="106"/>
                  </a:cubicBezTo>
                  <a:close/>
                  <a:moveTo>
                    <a:pt x="58" y="140"/>
                  </a:moveTo>
                  <a:cubicBezTo>
                    <a:pt x="69" y="145"/>
                    <a:pt x="79" y="150"/>
                    <a:pt x="89" y="155"/>
                  </a:cubicBezTo>
                  <a:cubicBezTo>
                    <a:pt x="94" y="158"/>
                    <a:pt x="100" y="160"/>
                    <a:pt x="105" y="164"/>
                  </a:cubicBezTo>
                  <a:cubicBezTo>
                    <a:pt x="105" y="164"/>
                    <a:pt x="104" y="165"/>
                    <a:pt x="104" y="166"/>
                  </a:cubicBezTo>
                  <a:cubicBezTo>
                    <a:pt x="98" y="164"/>
                    <a:pt x="93" y="160"/>
                    <a:pt x="87" y="157"/>
                  </a:cubicBezTo>
                  <a:cubicBezTo>
                    <a:pt x="77" y="153"/>
                    <a:pt x="67" y="148"/>
                    <a:pt x="58" y="143"/>
                  </a:cubicBezTo>
                  <a:cubicBezTo>
                    <a:pt x="51" y="140"/>
                    <a:pt x="45" y="137"/>
                    <a:pt x="38" y="133"/>
                  </a:cubicBezTo>
                  <a:cubicBezTo>
                    <a:pt x="29" y="128"/>
                    <a:pt x="20" y="122"/>
                    <a:pt x="10" y="119"/>
                  </a:cubicBezTo>
                  <a:cubicBezTo>
                    <a:pt x="10" y="119"/>
                    <a:pt x="10" y="119"/>
                    <a:pt x="10" y="119"/>
                  </a:cubicBezTo>
                  <a:cubicBezTo>
                    <a:pt x="11" y="118"/>
                    <a:pt x="11" y="117"/>
                    <a:pt x="11" y="116"/>
                  </a:cubicBezTo>
                  <a:cubicBezTo>
                    <a:pt x="26" y="125"/>
                    <a:pt x="43" y="132"/>
                    <a:pt x="58" y="140"/>
                  </a:cubicBezTo>
                  <a:close/>
                  <a:moveTo>
                    <a:pt x="199" y="62"/>
                  </a:moveTo>
                  <a:cubicBezTo>
                    <a:pt x="199" y="62"/>
                    <a:pt x="198" y="62"/>
                    <a:pt x="198" y="63"/>
                  </a:cubicBezTo>
                  <a:cubicBezTo>
                    <a:pt x="183" y="65"/>
                    <a:pt x="168" y="69"/>
                    <a:pt x="153" y="71"/>
                  </a:cubicBezTo>
                  <a:cubicBezTo>
                    <a:pt x="138" y="74"/>
                    <a:pt x="123" y="77"/>
                    <a:pt x="107" y="81"/>
                  </a:cubicBezTo>
                  <a:cubicBezTo>
                    <a:pt x="92" y="84"/>
                    <a:pt x="77" y="89"/>
                    <a:pt x="62" y="93"/>
                  </a:cubicBezTo>
                  <a:cubicBezTo>
                    <a:pt x="54" y="95"/>
                    <a:pt x="47" y="97"/>
                    <a:pt x="40" y="99"/>
                  </a:cubicBezTo>
                  <a:cubicBezTo>
                    <a:pt x="37" y="100"/>
                    <a:pt x="35" y="101"/>
                    <a:pt x="32" y="101"/>
                  </a:cubicBezTo>
                  <a:cubicBezTo>
                    <a:pt x="42" y="98"/>
                    <a:pt x="51" y="95"/>
                    <a:pt x="61" y="92"/>
                  </a:cubicBezTo>
                  <a:cubicBezTo>
                    <a:pt x="76" y="87"/>
                    <a:pt x="91" y="83"/>
                    <a:pt x="105" y="79"/>
                  </a:cubicBezTo>
                  <a:cubicBezTo>
                    <a:pt x="120" y="76"/>
                    <a:pt x="135" y="72"/>
                    <a:pt x="151" y="69"/>
                  </a:cubicBezTo>
                  <a:cubicBezTo>
                    <a:pt x="165" y="67"/>
                    <a:pt x="179" y="65"/>
                    <a:pt x="193" y="61"/>
                  </a:cubicBezTo>
                  <a:cubicBezTo>
                    <a:pt x="196" y="60"/>
                    <a:pt x="199" y="59"/>
                    <a:pt x="203" y="58"/>
                  </a:cubicBezTo>
                  <a:cubicBezTo>
                    <a:pt x="202" y="59"/>
                    <a:pt x="200" y="61"/>
                    <a:pt x="199" y="62"/>
                  </a:cubicBezTo>
                  <a:close/>
                  <a:moveTo>
                    <a:pt x="191" y="71"/>
                  </a:moveTo>
                  <a:cubicBezTo>
                    <a:pt x="179" y="74"/>
                    <a:pt x="167" y="78"/>
                    <a:pt x="154" y="81"/>
                  </a:cubicBezTo>
                  <a:cubicBezTo>
                    <a:pt x="153" y="82"/>
                    <a:pt x="151" y="82"/>
                    <a:pt x="149" y="83"/>
                  </a:cubicBezTo>
                  <a:cubicBezTo>
                    <a:pt x="137" y="85"/>
                    <a:pt x="125" y="89"/>
                    <a:pt x="113" y="92"/>
                  </a:cubicBezTo>
                  <a:cubicBezTo>
                    <a:pt x="109" y="92"/>
                    <a:pt x="105" y="93"/>
                    <a:pt x="101" y="94"/>
                  </a:cubicBezTo>
                  <a:cubicBezTo>
                    <a:pt x="86" y="97"/>
                    <a:pt x="70" y="100"/>
                    <a:pt x="55" y="103"/>
                  </a:cubicBezTo>
                  <a:cubicBezTo>
                    <a:pt x="48" y="104"/>
                    <a:pt x="40" y="106"/>
                    <a:pt x="33" y="108"/>
                  </a:cubicBezTo>
                  <a:cubicBezTo>
                    <a:pt x="30" y="109"/>
                    <a:pt x="27" y="110"/>
                    <a:pt x="23" y="111"/>
                  </a:cubicBezTo>
                  <a:cubicBezTo>
                    <a:pt x="22" y="112"/>
                    <a:pt x="20" y="112"/>
                    <a:pt x="19" y="113"/>
                  </a:cubicBezTo>
                  <a:cubicBezTo>
                    <a:pt x="16" y="113"/>
                    <a:pt x="14" y="113"/>
                    <a:pt x="12" y="114"/>
                  </a:cubicBezTo>
                  <a:cubicBezTo>
                    <a:pt x="19" y="111"/>
                    <a:pt x="25" y="108"/>
                    <a:pt x="32" y="106"/>
                  </a:cubicBezTo>
                  <a:cubicBezTo>
                    <a:pt x="40" y="104"/>
                    <a:pt x="48" y="102"/>
                    <a:pt x="56" y="100"/>
                  </a:cubicBezTo>
                  <a:cubicBezTo>
                    <a:pt x="71" y="95"/>
                    <a:pt x="86" y="92"/>
                    <a:pt x="101" y="88"/>
                  </a:cubicBezTo>
                  <a:cubicBezTo>
                    <a:pt x="131" y="80"/>
                    <a:pt x="161" y="75"/>
                    <a:pt x="190" y="66"/>
                  </a:cubicBezTo>
                  <a:cubicBezTo>
                    <a:pt x="193" y="65"/>
                    <a:pt x="195" y="65"/>
                    <a:pt x="197" y="64"/>
                  </a:cubicBezTo>
                  <a:cubicBezTo>
                    <a:pt x="195" y="66"/>
                    <a:pt x="193" y="69"/>
                    <a:pt x="191" y="71"/>
                  </a:cubicBezTo>
                  <a:close/>
                  <a:moveTo>
                    <a:pt x="9" y="121"/>
                  </a:moveTo>
                  <a:cubicBezTo>
                    <a:pt x="10" y="121"/>
                    <a:pt x="10" y="121"/>
                    <a:pt x="10" y="121"/>
                  </a:cubicBezTo>
                  <a:cubicBezTo>
                    <a:pt x="20" y="125"/>
                    <a:pt x="29" y="131"/>
                    <a:pt x="38" y="136"/>
                  </a:cubicBezTo>
                  <a:cubicBezTo>
                    <a:pt x="44" y="139"/>
                    <a:pt x="51" y="142"/>
                    <a:pt x="57" y="145"/>
                  </a:cubicBezTo>
                  <a:cubicBezTo>
                    <a:pt x="67" y="150"/>
                    <a:pt x="77" y="155"/>
                    <a:pt x="87" y="160"/>
                  </a:cubicBezTo>
                  <a:cubicBezTo>
                    <a:pt x="92" y="163"/>
                    <a:pt x="98" y="166"/>
                    <a:pt x="104" y="168"/>
                  </a:cubicBezTo>
                  <a:cubicBezTo>
                    <a:pt x="103" y="169"/>
                    <a:pt x="103" y="170"/>
                    <a:pt x="103" y="171"/>
                  </a:cubicBezTo>
                  <a:cubicBezTo>
                    <a:pt x="87" y="163"/>
                    <a:pt x="70" y="155"/>
                    <a:pt x="53" y="148"/>
                  </a:cubicBezTo>
                  <a:cubicBezTo>
                    <a:pt x="38" y="141"/>
                    <a:pt x="23" y="133"/>
                    <a:pt x="9" y="125"/>
                  </a:cubicBezTo>
                  <a:cubicBezTo>
                    <a:pt x="9" y="124"/>
                    <a:pt x="9" y="122"/>
                    <a:pt x="9" y="121"/>
                  </a:cubicBezTo>
                  <a:close/>
                  <a:moveTo>
                    <a:pt x="106" y="168"/>
                  </a:moveTo>
                  <a:cubicBezTo>
                    <a:pt x="106" y="168"/>
                    <a:pt x="106" y="168"/>
                    <a:pt x="107" y="168"/>
                  </a:cubicBezTo>
                  <a:cubicBezTo>
                    <a:pt x="112" y="163"/>
                    <a:pt x="116" y="158"/>
                    <a:pt x="121" y="153"/>
                  </a:cubicBezTo>
                  <a:cubicBezTo>
                    <a:pt x="131" y="143"/>
                    <a:pt x="140" y="132"/>
                    <a:pt x="150" y="122"/>
                  </a:cubicBezTo>
                  <a:cubicBezTo>
                    <a:pt x="170" y="101"/>
                    <a:pt x="189" y="80"/>
                    <a:pt x="209" y="60"/>
                  </a:cubicBezTo>
                  <a:cubicBezTo>
                    <a:pt x="210" y="58"/>
                    <a:pt x="212" y="56"/>
                    <a:pt x="214" y="55"/>
                  </a:cubicBezTo>
                  <a:cubicBezTo>
                    <a:pt x="214" y="55"/>
                    <a:pt x="214" y="56"/>
                    <a:pt x="214" y="57"/>
                  </a:cubicBezTo>
                  <a:cubicBezTo>
                    <a:pt x="214" y="57"/>
                    <a:pt x="214" y="57"/>
                    <a:pt x="214" y="57"/>
                  </a:cubicBezTo>
                  <a:cubicBezTo>
                    <a:pt x="205" y="65"/>
                    <a:pt x="198" y="74"/>
                    <a:pt x="190" y="82"/>
                  </a:cubicBezTo>
                  <a:cubicBezTo>
                    <a:pt x="182" y="91"/>
                    <a:pt x="174" y="99"/>
                    <a:pt x="166" y="107"/>
                  </a:cubicBezTo>
                  <a:cubicBezTo>
                    <a:pt x="148" y="126"/>
                    <a:pt x="130" y="145"/>
                    <a:pt x="112" y="164"/>
                  </a:cubicBezTo>
                  <a:cubicBezTo>
                    <a:pt x="110" y="167"/>
                    <a:pt x="107" y="169"/>
                    <a:pt x="105" y="172"/>
                  </a:cubicBezTo>
                  <a:cubicBezTo>
                    <a:pt x="105" y="170"/>
                    <a:pt x="106" y="169"/>
                    <a:pt x="106" y="168"/>
                  </a:cubicBezTo>
                  <a:close/>
                  <a:moveTo>
                    <a:pt x="26" y="97"/>
                  </a:moveTo>
                  <a:cubicBezTo>
                    <a:pt x="56" y="89"/>
                    <a:pt x="87" y="80"/>
                    <a:pt x="117" y="74"/>
                  </a:cubicBezTo>
                  <a:cubicBezTo>
                    <a:pt x="133" y="71"/>
                    <a:pt x="149" y="68"/>
                    <a:pt x="164" y="65"/>
                  </a:cubicBezTo>
                  <a:cubicBezTo>
                    <a:pt x="172" y="64"/>
                    <a:pt x="179" y="62"/>
                    <a:pt x="187" y="61"/>
                  </a:cubicBezTo>
                  <a:cubicBezTo>
                    <a:pt x="190" y="60"/>
                    <a:pt x="194" y="59"/>
                    <a:pt x="198" y="59"/>
                  </a:cubicBezTo>
                  <a:cubicBezTo>
                    <a:pt x="198" y="58"/>
                    <a:pt x="199" y="58"/>
                    <a:pt x="200" y="58"/>
                  </a:cubicBezTo>
                  <a:cubicBezTo>
                    <a:pt x="200" y="58"/>
                    <a:pt x="200" y="58"/>
                    <a:pt x="200" y="58"/>
                  </a:cubicBezTo>
                  <a:cubicBezTo>
                    <a:pt x="199" y="59"/>
                    <a:pt x="198" y="59"/>
                    <a:pt x="197" y="59"/>
                  </a:cubicBezTo>
                  <a:cubicBezTo>
                    <a:pt x="184" y="64"/>
                    <a:pt x="169" y="65"/>
                    <a:pt x="156" y="68"/>
                  </a:cubicBezTo>
                  <a:cubicBezTo>
                    <a:pt x="141" y="71"/>
                    <a:pt x="125" y="73"/>
                    <a:pt x="110" y="77"/>
                  </a:cubicBezTo>
                  <a:cubicBezTo>
                    <a:pt x="81" y="85"/>
                    <a:pt x="52" y="93"/>
                    <a:pt x="23" y="104"/>
                  </a:cubicBezTo>
                  <a:cubicBezTo>
                    <a:pt x="22" y="104"/>
                    <a:pt x="21" y="104"/>
                    <a:pt x="20" y="105"/>
                  </a:cubicBezTo>
                  <a:cubicBezTo>
                    <a:pt x="20" y="105"/>
                    <a:pt x="20" y="105"/>
                    <a:pt x="20" y="105"/>
                  </a:cubicBezTo>
                  <a:cubicBezTo>
                    <a:pt x="22" y="102"/>
                    <a:pt x="24" y="100"/>
                    <a:pt x="26" y="97"/>
                  </a:cubicBezTo>
                  <a:close/>
                  <a:moveTo>
                    <a:pt x="19" y="106"/>
                  </a:moveTo>
                  <a:cubicBezTo>
                    <a:pt x="48" y="98"/>
                    <a:pt x="78" y="89"/>
                    <a:pt x="108" y="82"/>
                  </a:cubicBezTo>
                  <a:cubicBezTo>
                    <a:pt x="123" y="78"/>
                    <a:pt x="138" y="75"/>
                    <a:pt x="154" y="72"/>
                  </a:cubicBezTo>
                  <a:cubicBezTo>
                    <a:pt x="161" y="71"/>
                    <a:pt x="168" y="69"/>
                    <a:pt x="176" y="68"/>
                  </a:cubicBezTo>
                  <a:cubicBezTo>
                    <a:pt x="183" y="66"/>
                    <a:pt x="191" y="65"/>
                    <a:pt x="197" y="63"/>
                  </a:cubicBezTo>
                  <a:cubicBezTo>
                    <a:pt x="168" y="73"/>
                    <a:pt x="138" y="78"/>
                    <a:pt x="108" y="85"/>
                  </a:cubicBezTo>
                  <a:cubicBezTo>
                    <a:pt x="93" y="89"/>
                    <a:pt x="78" y="93"/>
                    <a:pt x="63" y="97"/>
                  </a:cubicBezTo>
                  <a:cubicBezTo>
                    <a:pt x="49" y="101"/>
                    <a:pt x="34" y="104"/>
                    <a:pt x="20" y="110"/>
                  </a:cubicBezTo>
                  <a:cubicBezTo>
                    <a:pt x="18" y="111"/>
                    <a:pt x="15" y="112"/>
                    <a:pt x="13" y="113"/>
                  </a:cubicBezTo>
                  <a:cubicBezTo>
                    <a:pt x="15" y="110"/>
                    <a:pt x="17" y="108"/>
                    <a:pt x="19" y="106"/>
                  </a:cubicBezTo>
                  <a:close/>
                  <a:moveTo>
                    <a:pt x="104" y="178"/>
                  </a:moveTo>
                  <a:cubicBezTo>
                    <a:pt x="104" y="177"/>
                    <a:pt x="104" y="176"/>
                    <a:pt x="104" y="176"/>
                  </a:cubicBezTo>
                  <a:cubicBezTo>
                    <a:pt x="104" y="176"/>
                    <a:pt x="105" y="176"/>
                    <a:pt x="105" y="175"/>
                  </a:cubicBezTo>
                  <a:cubicBezTo>
                    <a:pt x="138" y="140"/>
                    <a:pt x="172" y="105"/>
                    <a:pt x="205" y="70"/>
                  </a:cubicBezTo>
                  <a:cubicBezTo>
                    <a:pt x="208" y="66"/>
                    <a:pt x="211" y="63"/>
                    <a:pt x="215" y="60"/>
                  </a:cubicBezTo>
                  <a:cubicBezTo>
                    <a:pt x="215" y="60"/>
                    <a:pt x="215" y="60"/>
                    <a:pt x="215" y="60"/>
                  </a:cubicBezTo>
                  <a:cubicBezTo>
                    <a:pt x="212" y="63"/>
                    <a:pt x="209" y="67"/>
                    <a:pt x="206" y="70"/>
                  </a:cubicBezTo>
                  <a:cubicBezTo>
                    <a:pt x="200" y="76"/>
                    <a:pt x="194" y="82"/>
                    <a:pt x="188" y="89"/>
                  </a:cubicBezTo>
                  <a:cubicBezTo>
                    <a:pt x="180" y="98"/>
                    <a:pt x="172" y="107"/>
                    <a:pt x="164" y="115"/>
                  </a:cubicBezTo>
                  <a:cubicBezTo>
                    <a:pt x="144" y="136"/>
                    <a:pt x="124" y="156"/>
                    <a:pt x="104" y="177"/>
                  </a:cubicBezTo>
                  <a:cubicBezTo>
                    <a:pt x="104" y="178"/>
                    <a:pt x="104" y="178"/>
                    <a:pt x="104" y="178"/>
                  </a:cubicBezTo>
                  <a:close/>
                  <a:moveTo>
                    <a:pt x="8" y="118"/>
                  </a:moveTo>
                  <a:cubicBezTo>
                    <a:pt x="7" y="122"/>
                    <a:pt x="6" y="126"/>
                    <a:pt x="6" y="130"/>
                  </a:cubicBezTo>
                  <a:cubicBezTo>
                    <a:pt x="5" y="126"/>
                    <a:pt x="6" y="121"/>
                    <a:pt x="8" y="118"/>
                  </a:cubicBezTo>
                  <a:close/>
                  <a:moveTo>
                    <a:pt x="27" y="146"/>
                  </a:moveTo>
                  <a:cubicBezTo>
                    <a:pt x="22" y="143"/>
                    <a:pt x="16" y="141"/>
                    <a:pt x="11" y="137"/>
                  </a:cubicBezTo>
                  <a:cubicBezTo>
                    <a:pt x="11" y="137"/>
                    <a:pt x="10" y="137"/>
                    <a:pt x="10" y="137"/>
                  </a:cubicBezTo>
                  <a:cubicBezTo>
                    <a:pt x="10" y="137"/>
                    <a:pt x="10" y="136"/>
                    <a:pt x="10" y="136"/>
                  </a:cubicBezTo>
                  <a:cubicBezTo>
                    <a:pt x="14" y="138"/>
                    <a:pt x="18" y="140"/>
                    <a:pt x="22" y="142"/>
                  </a:cubicBezTo>
                  <a:cubicBezTo>
                    <a:pt x="32" y="147"/>
                    <a:pt x="43" y="152"/>
                    <a:pt x="53" y="157"/>
                  </a:cubicBezTo>
                  <a:cubicBezTo>
                    <a:pt x="64" y="162"/>
                    <a:pt x="75" y="167"/>
                    <a:pt x="85" y="172"/>
                  </a:cubicBezTo>
                  <a:cubicBezTo>
                    <a:pt x="91" y="175"/>
                    <a:pt x="97" y="177"/>
                    <a:pt x="102" y="180"/>
                  </a:cubicBezTo>
                  <a:cubicBezTo>
                    <a:pt x="102" y="181"/>
                    <a:pt x="102" y="181"/>
                    <a:pt x="102" y="181"/>
                  </a:cubicBezTo>
                  <a:cubicBezTo>
                    <a:pt x="102" y="182"/>
                    <a:pt x="103" y="183"/>
                    <a:pt x="104" y="184"/>
                  </a:cubicBezTo>
                  <a:cubicBezTo>
                    <a:pt x="88" y="178"/>
                    <a:pt x="73" y="169"/>
                    <a:pt x="58" y="162"/>
                  </a:cubicBezTo>
                  <a:cubicBezTo>
                    <a:pt x="48" y="157"/>
                    <a:pt x="37" y="151"/>
                    <a:pt x="27" y="146"/>
                  </a:cubicBezTo>
                  <a:close/>
                  <a:moveTo>
                    <a:pt x="206" y="79"/>
                  </a:moveTo>
                  <a:cubicBezTo>
                    <a:pt x="196" y="90"/>
                    <a:pt x="186" y="101"/>
                    <a:pt x="176" y="111"/>
                  </a:cubicBezTo>
                  <a:cubicBezTo>
                    <a:pt x="155" y="133"/>
                    <a:pt x="135" y="154"/>
                    <a:pt x="114" y="176"/>
                  </a:cubicBezTo>
                  <a:cubicBezTo>
                    <a:pt x="112" y="179"/>
                    <a:pt x="109" y="181"/>
                    <a:pt x="107" y="184"/>
                  </a:cubicBezTo>
                  <a:cubicBezTo>
                    <a:pt x="106" y="183"/>
                    <a:pt x="105" y="182"/>
                    <a:pt x="105" y="181"/>
                  </a:cubicBezTo>
                  <a:cubicBezTo>
                    <a:pt x="105" y="181"/>
                    <a:pt x="105" y="180"/>
                    <a:pt x="105" y="180"/>
                  </a:cubicBezTo>
                  <a:cubicBezTo>
                    <a:pt x="112" y="172"/>
                    <a:pt x="120" y="164"/>
                    <a:pt x="128" y="156"/>
                  </a:cubicBezTo>
                  <a:cubicBezTo>
                    <a:pt x="139" y="144"/>
                    <a:pt x="151" y="133"/>
                    <a:pt x="162" y="121"/>
                  </a:cubicBezTo>
                  <a:cubicBezTo>
                    <a:pt x="180" y="102"/>
                    <a:pt x="197" y="81"/>
                    <a:pt x="216" y="63"/>
                  </a:cubicBezTo>
                  <a:cubicBezTo>
                    <a:pt x="216" y="63"/>
                    <a:pt x="216" y="63"/>
                    <a:pt x="216" y="63"/>
                  </a:cubicBezTo>
                  <a:cubicBezTo>
                    <a:pt x="217" y="63"/>
                    <a:pt x="218" y="64"/>
                    <a:pt x="219" y="65"/>
                  </a:cubicBezTo>
                  <a:cubicBezTo>
                    <a:pt x="218" y="66"/>
                    <a:pt x="216" y="68"/>
                    <a:pt x="215" y="69"/>
                  </a:cubicBezTo>
                  <a:cubicBezTo>
                    <a:pt x="212" y="72"/>
                    <a:pt x="209" y="76"/>
                    <a:pt x="206" y="79"/>
                  </a:cubicBezTo>
                  <a:close/>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274"/>
            <p:cNvSpPr/>
            <p:nvPr/>
          </p:nvSpPr>
          <p:spPr bwMode="auto">
            <a:xfrm>
              <a:off x="7915521" y="3839597"/>
              <a:ext cx="363538" cy="628650"/>
            </a:xfrm>
            <a:custGeom>
              <a:avLst/>
              <a:gdLst>
                <a:gd name="T0" fmla="*/ 0 w 86"/>
                <a:gd name="T1" fmla="*/ 148 h 148"/>
                <a:gd name="T2" fmla="*/ 86 w 86"/>
                <a:gd name="T3" fmla="*/ 0 h 148"/>
              </a:gdLst>
              <a:ahLst/>
              <a:cxnLst>
                <a:cxn ang="0">
                  <a:pos x="T0" y="T1"/>
                </a:cxn>
                <a:cxn ang="0">
                  <a:pos x="T2" y="T3"/>
                </a:cxn>
              </a:cxnLst>
              <a:rect l="0" t="0" r="r" b="b"/>
              <a:pathLst>
                <a:path w="86" h="148">
                  <a:moveTo>
                    <a:pt x="0" y="148"/>
                  </a:moveTo>
                  <a:cubicBezTo>
                    <a:pt x="20" y="94"/>
                    <a:pt x="66" y="53"/>
                    <a:pt x="86" y="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275"/>
            <p:cNvSpPr/>
            <p:nvPr/>
          </p:nvSpPr>
          <p:spPr bwMode="auto">
            <a:xfrm>
              <a:off x="7453558" y="3814197"/>
              <a:ext cx="830263" cy="241300"/>
            </a:xfrm>
            <a:custGeom>
              <a:avLst/>
              <a:gdLst>
                <a:gd name="T0" fmla="*/ 0 w 196"/>
                <a:gd name="T1" fmla="*/ 57 h 57"/>
                <a:gd name="T2" fmla="*/ 196 w 196"/>
                <a:gd name="T3" fmla="*/ 0 h 57"/>
              </a:gdLst>
              <a:ahLst/>
              <a:cxnLst>
                <a:cxn ang="0">
                  <a:pos x="T0" y="T1"/>
                </a:cxn>
                <a:cxn ang="0">
                  <a:pos x="T2" y="T3"/>
                </a:cxn>
              </a:cxnLst>
              <a:rect l="0" t="0" r="r" b="b"/>
              <a:pathLst>
                <a:path w="196" h="57">
                  <a:moveTo>
                    <a:pt x="0" y="57"/>
                  </a:moveTo>
                  <a:cubicBezTo>
                    <a:pt x="63" y="34"/>
                    <a:pt x="131" y="20"/>
                    <a:pt x="196" y="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276"/>
            <p:cNvSpPr/>
            <p:nvPr/>
          </p:nvSpPr>
          <p:spPr bwMode="auto">
            <a:xfrm>
              <a:off x="7596433" y="4149159"/>
              <a:ext cx="157163" cy="365125"/>
            </a:xfrm>
            <a:custGeom>
              <a:avLst/>
              <a:gdLst>
                <a:gd name="T0" fmla="*/ 0 w 37"/>
                <a:gd name="T1" fmla="*/ 0 h 86"/>
                <a:gd name="T2" fmla="*/ 20 w 37"/>
                <a:gd name="T3" fmla="*/ 83 h 86"/>
                <a:gd name="T4" fmla="*/ 37 w 37"/>
                <a:gd name="T5" fmla="*/ 26 h 86"/>
              </a:gdLst>
              <a:ahLst/>
              <a:cxnLst>
                <a:cxn ang="0">
                  <a:pos x="T0" y="T1"/>
                </a:cxn>
                <a:cxn ang="0">
                  <a:pos x="T2" y="T3"/>
                </a:cxn>
                <a:cxn ang="0">
                  <a:pos x="T4" y="T5"/>
                </a:cxn>
              </a:cxnLst>
              <a:rect l="0" t="0" r="r" b="b"/>
              <a:pathLst>
                <a:path w="37" h="86">
                  <a:moveTo>
                    <a:pt x="0" y="0"/>
                  </a:moveTo>
                  <a:cubicBezTo>
                    <a:pt x="6" y="25"/>
                    <a:pt x="16" y="58"/>
                    <a:pt x="20" y="83"/>
                  </a:cubicBezTo>
                  <a:cubicBezTo>
                    <a:pt x="21" y="86"/>
                    <a:pt x="37" y="26"/>
                    <a:pt x="37" y="26"/>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277"/>
            <p:cNvSpPr/>
            <p:nvPr/>
          </p:nvSpPr>
          <p:spPr bwMode="auto">
            <a:xfrm>
              <a:off x="7677396" y="4395222"/>
              <a:ext cx="182563" cy="119063"/>
            </a:xfrm>
            <a:custGeom>
              <a:avLst/>
              <a:gdLst>
                <a:gd name="T0" fmla="*/ 2 w 43"/>
                <a:gd name="T1" fmla="*/ 28 h 28"/>
                <a:gd name="T2" fmla="*/ 43 w 43"/>
                <a:gd name="T3" fmla="*/ 0 h 28"/>
              </a:gdLst>
              <a:ahLst/>
              <a:cxnLst>
                <a:cxn ang="0">
                  <a:pos x="T0" y="T1"/>
                </a:cxn>
                <a:cxn ang="0">
                  <a:pos x="T2" y="T3"/>
                </a:cxn>
              </a:cxnLst>
              <a:rect l="0" t="0" r="r" b="b"/>
              <a:pathLst>
                <a:path w="43" h="28">
                  <a:moveTo>
                    <a:pt x="2" y="28"/>
                  </a:moveTo>
                  <a:cubicBezTo>
                    <a:pt x="0" y="28"/>
                    <a:pt x="26" y="7"/>
                    <a:pt x="43" y="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278"/>
            <p:cNvSpPr/>
            <p:nvPr/>
          </p:nvSpPr>
          <p:spPr bwMode="auto">
            <a:xfrm>
              <a:off x="7732958" y="4230122"/>
              <a:ext cx="182563" cy="238125"/>
            </a:xfrm>
            <a:custGeom>
              <a:avLst/>
              <a:gdLst>
                <a:gd name="T0" fmla="*/ 0 w 43"/>
                <a:gd name="T1" fmla="*/ 0 h 56"/>
                <a:gd name="T2" fmla="*/ 43 w 43"/>
                <a:gd name="T3" fmla="*/ 56 h 56"/>
              </a:gdLst>
              <a:ahLst/>
              <a:cxnLst>
                <a:cxn ang="0">
                  <a:pos x="T0" y="T1"/>
                </a:cxn>
                <a:cxn ang="0">
                  <a:pos x="T2" y="T3"/>
                </a:cxn>
              </a:cxnLst>
              <a:rect l="0" t="0" r="r" b="b"/>
              <a:pathLst>
                <a:path w="43" h="56">
                  <a:moveTo>
                    <a:pt x="0" y="0"/>
                  </a:moveTo>
                  <a:cubicBezTo>
                    <a:pt x="0" y="0"/>
                    <a:pt x="21" y="27"/>
                    <a:pt x="43" y="56"/>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279"/>
            <p:cNvSpPr/>
            <p:nvPr/>
          </p:nvSpPr>
          <p:spPr bwMode="auto">
            <a:xfrm>
              <a:off x="7710733" y="3839597"/>
              <a:ext cx="568325" cy="390525"/>
            </a:xfrm>
            <a:custGeom>
              <a:avLst/>
              <a:gdLst>
                <a:gd name="T0" fmla="*/ 0 w 134"/>
                <a:gd name="T1" fmla="*/ 92 h 92"/>
                <a:gd name="T2" fmla="*/ 134 w 134"/>
                <a:gd name="T3" fmla="*/ 0 h 92"/>
              </a:gdLst>
              <a:ahLst/>
              <a:cxnLst>
                <a:cxn ang="0">
                  <a:pos x="T0" y="T1"/>
                </a:cxn>
                <a:cxn ang="0">
                  <a:pos x="T2" y="T3"/>
                </a:cxn>
              </a:cxnLst>
              <a:rect l="0" t="0" r="r" b="b"/>
              <a:pathLst>
                <a:path w="134" h="92">
                  <a:moveTo>
                    <a:pt x="0" y="92"/>
                  </a:moveTo>
                  <a:cubicBezTo>
                    <a:pt x="37" y="73"/>
                    <a:pt x="125" y="11"/>
                    <a:pt x="134" y="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280"/>
            <p:cNvSpPr/>
            <p:nvPr/>
          </p:nvSpPr>
          <p:spPr bwMode="auto">
            <a:xfrm>
              <a:off x="7466258" y="3814197"/>
              <a:ext cx="817563" cy="390525"/>
            </a:xfrm>
            <a:custGeom>
              <a:avLst/>
              <a:gdLst>
                <a:gd name="T0" fmla="*/ 193 w 193"/>
                <a:gd name="T1" fmla="*/ 0 h 92"/>
                <a:gd name="T2" fmla="*/ 64 w 193"/>
                <a:gd name="T3" fmla="*/ 80 h 92"/>
                <a:gd name="T4" fmla="*/ 43 w 193"/>
                <a:gd name="T5" fmla="*/ 86 h 92"/>
                <a:gd name="T6" fmla="*/ 0 w 193"/>
                <a:gd name="T7" fmla="*/ 57 h 92"/>
              </a:gdLst>
              <a:ahLst/>
              <a:cxnLst>
                <a:cxn ang="0">
                  <a:pos x="T0" y="T1"/>
                </a:cxn>
                <a:cxn ang="0">
                  <a:pos x="T2" y="T3"/>
                </a:cxn>
                <a:cxn ang="0">
                  <a:pos x="T4" y="T5"/>
                </a:cxn>
                <a:cxn ang="0">
                  <a:pos x="T6" y="T7"/>
                </a:cxn>
              </a:cxnLst>
              <a:rect l="0" t="0" r="r" b="b"/>
              <a:pathLst>
                <a:path w="193" h="92">
                  <a:moveTo>
                    <a:pt x="193" y="0"/>
                  </a:moveTo>
                  <a:cubicBezTo>
                    <a:pt x="159" y="16"/>
                    <a:pt x="93" y="57"/>
                    <a:pt x="64" y="80"/>
                  </a:cubicBezTo>
                  <a:cubicBezTo>
                    <a:pt x="53" y="89"/>
                    <a:pt x="56" y="92"/>
                    <a:pt x="43" y="86"/>
                  </a:cubicBezTo>
                  <a:cubicBezTo>
                    <a:pt x="29" y="80"/>
                    <a:pt x="14" y="65"/>
                    <a:pt x="0" y="57"/>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91" name="组合 1290"/>
            <p:cNvGrpSpPr/>
            <p:nvPr/>
          </p:nvGrpSpPr>
          <p:grpSpPr>
            <a:xfrm>
              <a:off x="9560171" y="5481072"/>
              <a:ext cx="1020763" cy="882650"/>
              <a:chOff x="14673263" y="-457200"/>
              <a:chExt cx="1020763" cy="882650"/>
            </a:xfrm>
          </p:grpSpPr>
          <p:sp>
            <p:nvSpPr>
              <p:cNvPr id="1283" name="Freeform 281"/>
              <p:cNvSpPr/>
              <p:nvPr/>
            </p:nvSpPr>
            <p:spPr bwMode="auto">
              <a:xfrm>
                <a:off x="14732000" y="-104775"/>
                <a:ext cx="287338" cy="355600"/>
              </a:xfrm>
              <a:custGeom>
                <a:avLst/>
                <a:gdLst>
                  <a:gd name="T0" fmla="*/ 0 w 68"/>
                  <a:gd name="T1" fmla="*/ 84 h 84"/>
                  <a:gd name="T2" fmla="*/ 68 w 68"/>
                  <a:gd name="T3" fmla="*/ 0 h 84"/>
                </a:gdLst>
                <a:ahLst/>
                <a:cxnLst>
                  <a:cxn ang="0">
                    <a:pos x="T0" y="T1"/>
                  </a:cxn>
                  <a:cxn ang="0">
                    <a:pos x="T2" y="T3"/>
                  </a:cxn>
                </a:cxnLst>
                <a:rect l="0" t="0" r="r" b="b"/>
                <a:pathLst>
                  <a:path w="68" h="84">
                    <a:moveTo>
                      <a:pt x="0" y="84"/>
                    </a:moveTo>
                    <a:cubicBezTo>
                      <a:pt x="25" y="57"/>
                      <a:pt x="41" y="25"/>
                      <a:pt x="68" y="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82"/>
              <p:cNvSpPr/>
              <p:nvPr/>
            </p:nvSpPr>
            <p:spPr bwMode="auto">
              <a:xfrm>
                <a:off x="15201900" y="-236538"/>
                <a:ext cx="306388" cy="322263"/>
              </a:xfrm>
              <a:custGeom>
                <a:avLst/>
                <a:gdLst>
                  <a:gd name="T0" fmla="*/ 0 w 72"/>
                  <a:gd name="T1" fmla="*/ 76 h 76"/>
                  <a:gd name="T2" fmla="*/ 72 w 72"/>
                  <a:gd name="T3" fmla="*/ 0 h 76"/>
                </a:gdLst>
                <a:ahLst/>
                <a:cxnLst>
                  <a:cxn ang="0">
                    <a:pos x="T0" y="T1"/>
                  </a:cxn>
                  <a:cxn ang="0">
                    <a:pos x="T2" y="T3"/>
                  </a:cxn>
                </a:cxnLst>
                <a:rect l="0" t="0" r="r" b="b"/>
                <a:pathLst>
                  <a:path w="72" h="76">
                    <a:moveTo>
                      <a:pt x="0" y="76"/>
                    </a:moveTo>
                    <a:cubicBezTo>
                      <a:pt x="24" y="52"/>
                      <a:pt x="56" y="31"/>
                      <a:pt x="72" y="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83"/>
              <p:cNvSpPr/>
              <p:nvPr/>
            </p:nvSpPr>
            <p:spPr bwMode="auto">
              <a:xfrm>
                <a:off x="15019338" y="-109538"/>
                <a:ext cx="182563" cy="195263"/>
              </a:xfrm>
              <a:custGeom>
                <a:avLst/>
                <a:gdLst>
                  <a:gd name="T0" fmla="*/ 0 w 43"/>
                  <a:gd name="T1" fmla="*/ 0 h 46"/>
                  <a:gd name="T2" fmla="*/ 43 w 43"/>
                  <a:gd name="T3" fmla="*/ 46 h 46"/>
                </a:gdLst>
                <a:ahLst/>
                <a:cxnLst>
                  <a:cxn ang="0">
                    <a:pos x="T0" y="T1"/>
                  </a:cxn>
                  <a:cxn ang="0">
                    <a:pos x="T2" y="T3"/>
                  </a:cxn>
                </a:cxnLst>
                <a:rect l="0" t="0" r="r" b="b"/>
                <a:pathLst>
                  <a:path w="43" h="46">
                    <a:moveTo>
                      <a:pt x="0" y="0"/>
                    </a:moveTo>
                    <a:cubicBezTo>
                      <a:pt x="10" y="8"/>
                      <a:pt x="41" y="40"/>
                      <a:pt x="43" y="46"/>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84"/>
              <p:cNvSpPr/>
              <p:nvPr/>
            </p:nvSpPr>
            <p:spPr bwMode="auto">
              <a:xfrm>
                <a:off x="15325725" y="-236538"/>
                <a:ext cx="198438" cy="169863"/>
              </a:xfrm>
              <a:custGeom>
                <a:avLst/>
                <a:gdLst>
                  <a:gd name="T0" fmla="*/ 0 w 47"/>
                  <a:gd name="T1" fmla="*/ 14 h 40"/>
                  <a:gd name="T2" fmla="*/ 43 w 47"/>
                  <a:gd name="T3" fmla="*/ 0 h 40"/>
                  <a:gd name="T4" fmla="*/ 46 w 47"/>
                  <a:gd name="T5" fmla="*/ 40 h 40"/>
                </a:gdLst>
                <a:ahLst/>
                <a:cxnLst>
                  <a:cxn ang="0">
                    <a:pos x="T0" y="T1"/>
                  </a:cxn>
                  <a:cxn ang="0">
                    <a:pos x="T2" y="T3"/>
                  </a:cxn>
                  <a:cxn ang="0">
                    <a:pos x="T4" y="T5"/>
                  </a:cxn>
                </a:cxnLst>
                <a:rect l="0" t="0" r="r" b="b"/>
                <a:pathLst>
                  <a:path w="47" h="40">
                    <a:moveTo>
                      <a:pt x="0" y="14"/>
                    </a:moveTo>
                    <a:cubicBezTo>
                      <a:pt x="14" y="8"/>
                      <a:pt x="30" y="5"/>
                      <a:pt x="43" y="0"/>
                    </a:cubicBezTo>
                    <a:cubicBezTo>
                      <a:pt x="47" y="12"/>
                      <a:pt x="43" y="27"/>
                      <a:pt x="46" y="4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285"/>
              <p:cNvSpPr/>
              <p:nvPr/>
            </p:nvSpPr>
            <p:spPr bwMode="auto">
              <a:xfrm>
                <a:off x="14673263" y="-457200"/>
                <a:ext cx="53975" cy="873125"/>
              </a:xfrm>
              <a:custGeom>
                <a:avLst/>
                <a:gdLst>
                  <a:gd name="T0" fmla="*/ 0 w 13"/>
                  <a:gd name="T1" fmla="*/ 0 h 206"/>
                  <a:gd name="T2" fmla="*/ 6 w 13"/>
                  <a:gd name="T3" fmla="*/ 206 h 206"/>
                </a:gdLst>
                <a:ahLst/>
                <a:cxnLst>
                  <a:cxn ang="0">
                    <a:pos x="T0" y="T1"/>
                  </a:cxn>
                  <a:cxn ang="0">
                    <a:pos x="T2" y="T3"/>
                  </a:cxn>
                </a:cxnLst>
                <a:rect l="0" t="0" r="r" b="b"/>
                <a:pathLst>
                  <a:path w="13" h="206">
                    <a:moveTo>
                      <a:pt x="0" y="0"/>
                    </a:moveTo>
                    <a:cubicBezTo>
                      <a:pt x="13" y="69"/>
                      <a:pt x="6" y="134"/>
                      <a:pt x="6" y="206"/>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286"/>
              <p:cNvSpPr/>
              <p:nvPr/>
            </p:nvSpPr>
            <p:spPr bwMode="auto">
              <a:xfrm>
                <a:off x="14701838" y="412750"/>
                <a:ext cx="992188" cy="12700"/>
              </a:xfrm>
              <a:custGeom>
                <a:avLst/>
                <a:gdLst>
                  <a:gd name="T0" fmla="*/ 0 w 234"/>
                  <a:gd name="T1" fmla="*/ 1 h 3"/>
                  <a:gd name="T2" fmla="*/ 234 w 234"/>
                  <a:gd name="T3" fmla="*/ 0 h 3"/>
                </a:gdLst>
                <a:ahLst/>
                <a:cxnLst>
                  <a:cxn ang="0">
                    <a:pos x="T0" y="T1"/>
                  </a:cxn>
                  <a:cxn ang="0">
                    <a:pos x="T2" y="T3"/>
                  </a:cxn>
                </a:cxnLst>
                <a:rect l="0" t="0" r="r" b="b"/>
                <a:pathLst>
                  <a:path w="234" h="3">
                    <a:moveTo>
                      <a:pt x="0" y="1"/>
                    </a:moveTo>
                    <a:cubicBezTo>
                      <a:pt x="73" y="1"/>
                      <a:pt x="163" y="3"/>
                      <a:pt x="234" y="0"/>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89" name="Freeform 287"/>
            <p:cNvSpPr>
              <a:spLocks noEditPoints="1"/>
            </p:cNvSpPr>
            <p:nvPr/>
          </p:nvSpPr>
          <p:spPr bwMode="auto">
            <a:xfrm>
              <a:off x="9788771" y="3382397"/>
              <a:ext cx="452438" cy="660400"/>
            </a:xfrm>
            <a:custGeom>
              <a:avLst/>
              <a:gdLst>
                <a:gd name="T0" fmla="*/ 64 w 107"/>
                <a:gd name="T1" fmla="*/ 5 h 156"/>
                <a:gd name="T2" fmla="*/ 35 w 107"/>
                <a:gd name="T3" fmla="*/ 6 h 156"/>
                <a:gd name="T4" fmla="*/ 25 w 107"/>
                <a:gd name="T5" fmla="*/ 36 h 156"/>
                <a:gd name="T6" fmla="*/ 47 w 107"/>
                <a:gd name="T7" fmla="*/ 54 h 156"/>
                <a:gd name="T8" fmla="*/ 54 w 107"/>
                <a:gd name="T9" fmla="*/ 95 h 156"/>
                <a:gd name="T10" fmla="*/ 39 w 107"/>
                <a:gd name="T11" fmla="*/ 100 h 156"/>
                <a:gd name="T12" fmla="*/ 16 w 107"/>
                <a:gd name="T13" fmla="*/ 103 h 156"/>
                <a:gd name="T14" fmla="*/ 26 w 107"/>
                <a:gd name="T15" fmla="*/ 146 h 156"/>
                <a:gd name="T16" fmla="*/ 47 w 107"/>
                <a:gd name="T17" fmla="*/ 155 h 156"/>
                <a:gd name="T18" fmla="*/ 53 w 107"/>
                <a:gd name="T19" fmla="*/ 148 h 156"/>
                <a:gd name="T20" fmla="*/ 66 w 107"/>
                <a:gd name="T21" fmla="*/ 71 h 156"/>
                <a:gd name="T22" fmla="*/ 96 w 107"/>
                <a:gd name="T23" fmla="*/ 52 h 156"/>
                <a:gd name="T24" fmla="*/ 106 w 107"/>
                <a:gd name="T25" fmla="*/ 88 h 156"/>
                <a:gd name="T26" fmla="*/ 54 w 107"/>
                <a:gd name="T27" fmla="*/ 107 h 156"/>
                <a:gd name="T28" fmla="*/ 24 w 107"/>
                <a:gd name="T29" fmla="*/ 95 h 156"/>
                <a:gd name="T30" fmla="*/ 29 w 107"/>
                <a:gd name="T31" fmla="*/ 97 h 156"/>
                <a:gd name="T32" fmla="*/ 24 w 107"/>
                <a:gd name="T33" fmla="*/ 95 h 156"/>
                <a:gd name="T34" fmla="*/ 22 w 107"/>
                <a:gd name="T35" fmla="*/ 98 h 156"/>
                <a:gd name="T36" fmla="*/ 19 w 107"/>
                <a:gd name="T37" fmla="*/ 106 h 156"/>
                <a:gd name="T38" fmla="*/ 25 w 107"/>
                <a:gd name="T39" fmla="*/ 105 h 156"/>
                <a:gd name="T40" fmla="*/ 12 w 107"/>
                <a:gd name="T41" fmla="*/ 111 h 156"/>
                <a:gd name="T42" fmla="*/ 15 w 107"/>
                <a:gd name="T43" fmla="*/ 120 h 156"/>
                <a:gd name="T44" fmla="*/ 7 w 107"/>
                <a:gd name="T45" fmla="*/ 118 h 156"/>
                <a:gd name="T46" fmla="*/ 5 w 107"/>
                <a:gd name="T47" fmla="*/ 122 h 156"/>
                <a:gd name="T48" fmla="*/ 4 w 107"/>
                <a:gd name="T49" fmla="*/ 126 h 156"/>
                <a:gd name="T50" fmla="*/ 6 w 107"/>
                <a:gd name="T51" fmla="*/ 128 h 156"/>
                <a:gd name="T52" fmla="*/ 10 w 107"/>
                <a:gd name="T53" fmla="*/ 128 h 156"/>
                <a:gd name="T54" fmla="*/ 51 w 107"/>
                <a:gd name="T55" fmla="*/ 154 h 156"/>
                <a:gd name="T56" fmla="*/ 33 w 107"/>
                <a:gd name="T57" fmla="*/ 146 h 156"/>
                <a:gd name="T58" fmla="*/ 26 w 107"/>
                <a:gd name="T59" fmla="*/ 111 h 156"/>
                <a:gd name="T60" fmla="*/ 48 w 107"/>
                <a:gd name="T61" fmla="*/ 146 h 156"/>
                <a:gd name="T62" fmla="*/ 45 w 107"/>
                <a:gd name="T63" fmla="*/ 113 h 156"/>
                <a:gd name="T64" fmla="*/ 63 w 107"/>
                <a:gd name="T65" fmla="*/ 91 h 156"/>
                <a:gd name="T66" fmla="*/ 63 w 107"/>
                <a:gd name="T67" fmla="*/ 73 h 156"/>
                <a:gd name="T68" fmla="*/ 62 w 107"/>
                <a:gd name="T69" fmla="*/ 80 h 156"/>
                <a:gd name="T70" fmla="*/ 57 w 107"/>
                <a:gd name="T71" fmla="*/ 103 h 156"/>
                <a:gd name="T72" fmla="*/ 58 w 107"/>
                <a:gd name="T73" fmla="*/ 73 h 156"/>
                <a:gd name="T74" fmla="*/ 60 w 107"/>
                <a:gd name="T75" fmla="*/ 79 h 156"/>
                <a:gd name="T76" fmla="*/ 58 w 107"/>
                <a:gd name="T77" fmla="*/ 63 h 156"/>
                <a:gd name="T78" fmla="*/ 58 w 107"/>
                <a:gd name="T79" fmla="*/ 68 h 156"/>
                <a:gd name="T80" fmla="*/ 56 w 107"/>
                <a:gd name="T81" fmla="*/ 65 h 156"/>
                <a:gd name="T82" fmla="*/ 53 w 107"/>
                <a:gd name="T83" fmla="*/ 54 h 156"/>
                <a:gd name="T84" fmla="*/ 43 w 107"/>
                <a:gd name="T85" fmla="*/ 41 h 156"/>
                <a:gd name="T86" fmla="*/ 30 w 107"/>
                <a:gd name="T87" fmla="*/ 37 h 156"/>
                <a:gd name="T88" fmla="*/ 36 w 107"/>
                <a:gd name="T89" fmla="*/ 41 h 156"/>
                <a:gd name="T90" fmla="*/ 27 w 107"/>
                <a:gd name="T91" fmla="*/ 35 h 156"/>
                <a:gd name="T92" fmla="*/ 34 w 107"/>
                <a:gd name="T93" fmla="*/ 29 h 156"/>
                <a:gd name="T94" fmla="*/ 39 w 107"/>
                <a:gd name="T95" fmla="*/ 23 h 156"/>
                <a:gd name="T96" fmla="*/ 39 w 107"/>
                <a:gd name="T97" fmla="*/ 23 h 156"/>
                <a:gd name="T98" fmla="*/ 32 w 107"/>
                <a:gd name="T99" fmla="*/ 16 h 156"/>
                <a:gd name="T100" fmla="*/ 32 w 107"/>
                <a:gd name="T101" fmla="*/ 15 h 156"/>
                <a:gd name="T102" fmla="*/ 40 w 107"/>
                <a:gd name="T103" fmla="*/ 9 h 156"/>
                <a:gd name="T104" fmla="*/ 45 w 107"/>
                <a:gd name="T105" fmla="*/ 8 h 156"/>
                <a:gd name="T106" fmla="*/ 49 w 107"/>
                <a:gd name="T107" fmla="*/ 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93" y="36"/>
                  </a:moveTo>
                  <a:cubicBezTo>
                    <a:pt x="88" y="26"/>
                    <a:pt x="80" y="16"/>
                    <a:pt x="71" y="10"/>
                  </a:cubicBezTo>
                  <a:cubicBezTo>
                    <a:pt x="71" y="10"/>
                    <a:pt x="71" y="9"/>
                    <a:pt x="71" y="9"/>
                  </a:cubicBezTo>
                  <a:cubicBezTo>
                    <a:pt x="70" y="8"/>
                    <a:pt x="69" y="7"/>
                    <a:pt x="68" y="6"/>
                  </a:cubicBezTo>
                  <a:cubicBezTo>
                    <a:pt x="68" y="6"/>
                    <a:pt x="67" y="5"/>
                    <a:pt x="66" y="5"/>
                  </a:cubicBezTo>
                  <a:cubicBezTo>
                    <a:pt x="66" y="5"/>
                    <a:pt x="65" y="5"/>
                    <a:pt x="64" y="5"/>
                  </a:cubicBezTo>
                  <a:cubicBezTo>
                    <a:pt x="64" y="4"/>
                    <a:pt x="63" y="4"/>
                    <a:pt x="63" y="4"/>
                  </a:cubicBezTo>
                  <a:cubicBezTo>
                    <a:pt x="59" y="2"/>
                    <a:pt x="56" y="1"/>
                    <a:pt x="52" y="1"/>
                  </a:cubicBezTo>
                  <a:cubicBezTo>
                    <a:pt x="52" y="1"/>
                    <a:pt x="52" y="1"/>
                    <a:pt x="51" y="1"/>
                  </a:cubicBezTo>
                  <a:cubicBezTo>
                    <a:pt x="49" y="0"/>
                    <a:pt x="46" y="0"/>
                    <a:pt x="43" y="0"/>
                  </a:cubicBezTo>
                  <a:cubicBezTo>
                    <a:pt x="39" y="1"/>
                    <a:pt x="38" y="2"/>
                    <a:pt x="36" y="6"/>
                  </a:cubicBezTo>
                  <a:cubicBezTo>
                    <a:pt x="35" y="6"/>
                    <a:pt x="35" y="6"/>
                    <a:pt x="35" y="6"/>
                  </a:cubicBezTo>
                  <a:cubicBezTo>
                    <a:pt x="35" y="6"/>
                    <a:pt x="35" y="6"/>
                    <a:pt x="35" y="6"/>
                  </a:cubicBezTo>
                  <a:cubicBezTo>
                    <a:pt x="32" y="8"/>
                    <a:pt x="31" y="14"/>
                    <a:pt x="29" y="17"/>
                  </a:cubicBezTo>
                  <a:cubicBezTo>
                    <a:pt x="28" y="20"/>
                    <a:pt x="27" y="23"/>
                    <a:pt x="26" y="26"/>
                  </a:cubicBezTo>
                  <a:cubicBezTo>
                    <a:pt x="26" y="26"/>
                    <a:pt x="26" y="26"/>
                    <a:pt x="26" y="26"/>
                  </a:cubicBezTo>
                  <a:cubicBezTo>
                    <a:pt x="25" y="28"/>
                    <a:pt x="24" y="31"/>
                    <a:pt x="24" y="33"/>
                  </a:cubicBezTo>
                  <a:cubicBezTo>
                    <a:pt x="23" y="35"/>
                    <a:pt x="24" y="36"/>
                    <a:pt x="25" y="36"/>
                  </a:cubicBezTo>
                  <a:cubicBezTo>
                    <a:pt x="25" y="36"/>
                    <a:pt x="25" y="37"/>
                    <a:pt x="25" y="37"/>
                  </a:cubicBezTo>
                  <a:cubicBezTo>
                    <a:pt x="26" y="40"/>
                    <a:pt x="29" y="42"/>
                    <a:pt x="32" y="43"/>
                  </a:cubicBezTo>
                  <a:cubicBezTo>
                    <a:pt x="32" y="44"/>
                    <a:pt x="32" y="44"/>
                    <a:pt x="33" y="44"/>
                  </a:cubicBezTo>
                  <a:cubicBezTo>
                    <a:pt x="33" y="44"/>
                    <a:pt x="34" y="44"/>
                    <a:pt x="34" y="44"/>
                  </a:cubicBezTo>
                  <a:cubicBezTo>
                    <a:pt x="35" y="45"/>
                    <a:pt x="36" y="45"/>
                    <a:pt x="36" y="45"/>
                  </a:cubicBezTo>
                  <a:cubicBezTo>
                    <a:pt x="40" y="48"/>
                    <a:pt x="44" y="51"/>
                    <a:pt x="47" y="54"/>
                  </a:cubicBezTo>
                  <a:cubicBezTo>
                    <a:pt x="50" y="57"/>
                    <a:pt x="51" y="62"/>
                    <a:pt x="53" y="65"/>
                  </a:cubicBezTo>
                  <a:cubicBezTo>
                    <a:pt x="54" y="66"/>
                    <a:pt x="54" y="67"/>
                    <a:pt x="54" y="68"/>
                  </a:cubicBezTo>
                  <a:cubicBezTo>
                    <a:pt x="55" y="70"/>
                    <a:pt x="55" y="71"/>
                    <a:pt x="55" y="72"/>
                  </a:cubicBezTo>
                  <a:cubicBezTo>
                    <a:pt x="56" y="75"/>
                    <a:pt x="56" y="78"/>
                    <a:pt x="56" y="80"/>
                  </a:cubicBezTo>
                  <a:cubicBezTo>
                    <a:pt x="56" y="83"/>
                    <a:pt x="56" y="87"/>
                    <a:pt x="56" y="90"/>
                  </a:cubicBezTo>
                  <a:cubicBezTo>
                    <a:pt x="55" y="92"/>
                    <a:pt x="54" y="93"/>
                    <a:pt x="54" y="95"/>
                  </a:cubicBezTo>
                  <a:cubicBezTo>
                    <a:pt x="54" y="95"/>
                    <a:pt x="53" y="95"/>
                    <a:pt x="53" y="95"/>
                  </a:cubicBezTo>
                  <a:cubicBezTo>
                    <a:pt x="52" y="100"/>
                    <a:pt x="48" y="106"/>
                    <a:pt x="45" y="109"/>
                  </a:cubicBezTo>
                  <a:cubicBezTo>
                    <a:pt x="45" y="110"/>
                    <a:pt x="44" y="111"/>
                    <a:pt x="43" y="111"/>
                  </a:cubicBezTo>
                  <a:cubicBezTo>
                    <a:pt x="42" y="109"/>
                    <a:pt x="41" y="107"/>
                    <a:pt x="40" y="105"/>
                  </a:cubicBezTo>
                  <a:cubicBezTo>
                    <a:pt x="40" y="105"/>
                    <a:pt x="40" y="104"/>
                    <a:pt x="40" y="104"/>
                  </a:cubicBezTo>
                  <a:cubicBezTo>
                    <a:pt x="39" y="103"/>
                    <a:pt x="39" y="102"/>
                    <a:pt x="39" y="100"/>
                  </a:cubicBezTo>
                  <a:cubicBezTo>
                    <a:pt x="38" y="98"/>
                    <a:pt x="38" y="95"/>
                    <a:pt x="36" y="94"/>
                  </a:cubicBezTo>
                  <a:cubicBezTo>
                    <a:pt x="36" y="93"/>
                    <a:pt x="35" y="92"/>
                    <a:pt x="33" y="93"/>
                  </a:cubicBezTo>
                  <a:cubicBezTo>
                    <a:pt x="33" y="93"/>
                    <a:pt x="33" y="93"/>
                    <a:pt x="33" y="93"/>
                  </a:cubicBezTo>
                  <a:cubicBezTo>
                    <a:pt x="31" y="94"/>
                    <a:pt x="29" y="92"/>
                    <a:pt x="27" y="91"/>
                  </a:cubicBezTo>
                  <a:cubicBezTo>
                    <a:pt x="24" y="91"/>
                    <a:pt x="24" y="92"/>
                    <a:pt x="23" y="94"/>
                  </a:cubicBezTo>
                  <a:cubicBezTo>
                    <a:pt x="20" y="97"/>
                    <a:pt x="18" y="100"/>
                    <a:pt x="16" y="103"/>
                  </a:cubicBezTo>
                  <a:cubicBezTo>
                    <a:pt x="13" y="106"/>
                    <a:pt x="10" y="109"/>
                    <a:pt x="8" y="112"/>
                  </a:cubicBezTo>
                  <a:cubicBezTo>
                    <a:pt x="7" y="115"/>
                    <a:pt x="5" y="119"/>
                    <a:pt x="4" y="122"/>
                  </a:cubicBezTo>
                  <a:cubicBezTo>
                    <a:pt x="3" y="124"/>
                    <a:pt x="0" y="126"/>
                    <a:pt x="0" y="129"/>
                  </a:cubicBezTo>
                  <a:cubicBezTo>
                    <a:pt x="0" y="131"/>
                    <a:pt x="3" y="133"/>
                    <a:pt x="5" y="133"/>
                  </a:cubicBezTo>
                  <a:cubicBezTo>
                    <a:pt x="11" y="137"/>
                    <a:pt x="17" y="141"/>
                    <a:pt x="24" y="145"/>
                  </a:cubicBezTo>
                  <a:cubicBezTo>
                    <a:pt x="24" y="145"/>
                    <a:pt x="25" y="146"/>
                    <a:pt x="26" y="146"/>
                  </a:cubicBezTo>
                  <a:cubicBezTo>
                    <a:pt x="29" y="148"/>
                    <a:pt x="33" y="150"/>
                    <a:pt x="36" y="152"/>
                  </a:cubicBezTo>
                  <a:cubicBezTo>
                    <a:pt x="37" y="152"/>
                    <a:pt x="37" y="152"/>
                    <a:pt x="38" y="152"/>
                  </a:cubicBezTo>
                  <a:cubicBezTo>
                    <a:pt x="39" y="153"/>
                    <a:pt x="40" y="153"/>
                    <a:pt x="41" y="154"/>
                  </a:cubicBezTo>
                  <a:cubicBezTo>
                    <a:pt x="42" y="154"/>
                    <a:pt x="42" y="154"/>
                    <a:pt x="42" y="154"/>
                  </a:cubicBezTo>
                  <a:cubicBezTo>
                    <a:pt x="43" y="155"/>
                    <a:pt x="44" y="155"/>
                    <a:pt x="45" y="155"/>
                  </a:cubicBezTo>
                  <a:cubicBezTo>
                    <a:pt x="46" y="156"/>
                    <a:pt x="46" y="155"/>
                    <a:pt x="47" y="155"/>
                  </a:cubicBezTo>
                  <a:cubicBezTo>
                    <a:pt x="48" y="156"/>
                    <a:pt x="50" y="156"/>
                    <a:pt x="52" y="156"/>
                  </a:cubicBezTo>
                  <a:cubicBezTo>
                    <a:pt x="52" y="156"/>
                    <a:pt x="52" y="156"/>
                    <a:pt x="52" y="156"/>
                  </a:cubicBezTo>
                  <a:cubicBezTo>
                    <a:pt x="52" y="155"/>
                    <a:pt x="53" y="155"/>
                    <a:pt x="53" y="155"/>
                  </a:cubicBezTo>
                  <a:cubicBezTo>
                    <a:pt x="53" y="155"/>
                    <a:pt x="53" y="155"/>
                    <a:pt x="53" y="155"/>
                  </a:cubicBezTo>
                  <a:cubicBezTo>
                    <a:pt x="54" y="153"/>
                    <a:pt x="54" y="151"/>
                    <a:pt x="53" y="149"/>
                  </a:cubicBezTo>
                  <a:cubicBezTo>
                    <a:pt x="53" y="148"/>
                    <a:pt x="53" y="148"/>
                    <a:pt x="53" y="148"/>
                  </a:cubicBezTo>
                  <a:cubicBezTo>
                    <a:pt x="53" y="145"/>
                    <a:pt x="53" y="142"/>
                    <a:pt x="51" y="140"/>
                  </a:cubicBezTo>
                  <a:cubicBezTo>
                    <a:pt x="51" y="140"/>
                    <a:pt x="51" y="140"/>
                    <a:pt x="51" y="140"/>
                  </a:cubicBezTo>
                  <a:cubicBezTo>
                    <a:pt x="50" y="135"/>
                    <a:pt x="47" y="130"/>
                    <a:pt x="45" y="125"/>
                  </a:cubicBezTo>
                  <a:cubicBezTo>
                    <a:pt x="51" y="123"/>
                    <a:pt x="56" y="116"/>
                    <a:pt x="59" y="110"/>
                  </a:cubicBezTo>
                  <a:cubicBezTo>
                    <a:pt x="61" y="107"/>
                    <a:pt x="62" y="105"/>
                    <a:pt x="64" y="102"/>
                  </a:cubicBezTo>
                  <a:cubicBezTo>
                    <a:pt x="68" y="93"/>
                    <a:pt x="68" y="81"/>
                    <a:pt x="66" y="71"/>
                  </a:cubicBezTo>
                  <a:cubicBezTo>
                    <a:pt x="63" y="55"/>
                    <a:pt x="53" y="41"/>
                    <a:pt x="37" y="34"/>
                  </a:cubicBezTo>
                  <a:cubicBezTo>
                    <a:pt x="43" y="25"/>
                    <a:pt x="42" y="13"/>
                    <a:pt x="52" y="7"/>
                  </a:cubicBezTo>
                  <a:cubicBezTo>
                    <a:pt x="52" y="7"/>
                    <a:pt x="52" y="6"/>
                    <a:pt x="52" y="6"/>
                  </a:cubicBezTo>
                  <a:cubicBezTo>
                    <a:pt x="55" y="7"/>
                    <a:pt x="58" y="7"/>
                    <a:pt x="61" y="8"/>
                  </a:cubicBezTo>
                  <a:cubicBezTo>
                    <a:pt x="71" y="11"/>
                    <a:pt x="80" y="22"/>
                    <a:pt x="85" y="29"/>
                  </a:cubicBezTo>
                  <a:cubicBezTo>
                    <a:pt x="90" y="36"/>
                    <a:pt x="94" y="44"/>
                    <a:pt x="96" y="52"/>
                  </a:cubicBezTo>
                  <a:cubicBezTo>
                    <a:pt x="100" y="60"/>
                    <a:pt x="102" y="69"/>
                    <a:pt x="103" y="79"/>
                  </a:cubicBezTo>
                  <a:cubicBezTo>
                    <a:pt x="104" y="93"/>
                    <a:pt x="100" y="107"/>
                    <a:pt x="89" y="117"/>
                  </a:cubicBezTo>
                  <a:cubicBezTo>
                    <a:pt x="79" y="126"/>
                    <a:pt x="65" y="129"/>
                    <a:pt x="52" y="129"/>
                  </a:cubicBezTo>
                  <a:cubicBezTo>
                    <a:pt x="50" y="129"/>
                    <a:pt x="50" y="132"/>
                    <a:pt x="52" y="132"/>
                  </a:cubicBezTo>
                  <a:cubicBezTo>
                    <a:pt x="65" y="132"/>
                    <a:pt x="78" y="129"/>
                    <a:pt x="89" y="121"/>
                  </a:cubicBezTo>
                  <a:cubicBezTo>
                    <a:pt x="99" y="113"/>
                    <a:pt x="105" y="101"/>
                    <a:pt x="106" y="88"/>
                  </a:cubicBezTo>
                  <a:cubicBezTo>
                    <a:pt x="107" y="70"/>
                    <a:pt x="101" y="52"/>
                    <a:pt x="93" y="36"/>
                  </a:cubicBezTo>
                  <a:moveTo>
                    <a:pt x="51" y="111"/>
                  </a:moveTo>
                  <a:cubicBezTo>
                    <a:pt x="51" y="110"/>
                    <a:pt x="51" y="110"/>
                    <a:pt x="52" y="109"/>
                  </a:cubicBezTo>
                  <a:cubicBezTo>
                    <a:pt x="52" y="109"/>
                    <a:pt x="52" y="109"/>
                    <a:pt x="53" y="109"/>
                  </a:cubicBezTo>
                  <a:cubicBezTo>
                    <a:pt x="53" y="108"/>
                    <a:pt x="54" y="108"/>
                    <a:pt x="54" y="107"/>
                  </a:cubicBezTo>
                  <a:cubicBezTo>
                    <a:pt x="54" y="107"/>
                    <a:pt x="54" y="107"/>
                    <a:pt x="54" y="107"/>
                  </a:cubicBezTo>
                  <a:cubicBezTo>
                    <a:pt x="53" y="108"/>
                    <a:pt x="53" y="109"/>
                    <a:pt x="52" y="110"/>
                  </a:cubicBezTo>
                  <a:cubicBezTo>
                    <a:pt x="52" y="111"/>
                    <a:pt x="51" y="111"/>
                    <a:pt x="51" y="112"/>
                  </a:cubicBezTo>
                  <a:cubicBezTo>
                    <a:pt x="51" y="112"/>
                    <a:pt x="50" y="113"/>
                    <a:pt x="50" y="113"/>
                  </a:cubicBezTo>
                  <a:cubicBezTo>
                    <a:pt x="49" y="114"/>
                    <a:pt x="49" y="114"/>
                    <a:pt x="48" y="114"/>
                  </a:cubicBezTo>
                  <a:cubicBezTo>
                    <a:pt x="49" y="113"/>
                    <a:pt x="50" y="112"/>
                    <a:pt x="51" y="111"/>
                  </a:cubicBezTo>
                  <a:moveTo>
                    <a:pt x="24" y="95"/>
                  </a:moveTo>
                  <a:cubicBezTo>
                    <a:pt x="26" y="92"/>
                    <a:pt x="28" y="94"/>
                    <a:pt x="31" y="95"/>
                  </a:cubicBezTo>
                  <a:cubicBezTo>
                    <a:pt x="30" y="95"/>
                    <a:pt x="30" y="96"/>
                    <a:pt x="30" y="96"/>
                  </a:cubicBezTo>
                  <a:cubicBezTo>
                    <a:pt x="29" y="96"/>
                    <a:pt x="29" y="95"/>
                    <a:pt x="28" y="95"/>
                  </a:cubicBezTo>
                  <a:cubicBezTo>
                    <a:pt x="27" y="95"/>
                    <a:pt x="26" y="95"/>
                    <a:pt x="26" y="95"/>
                  </a:cubicBezTo>
                  <a:cubicBezTo>
                    <a:pt x="25" y="94"/>
                    <a:pt x="24" y="95"/>
                    <a:pt x="25" y="96"/>
                  </a:cubicBezTo>
                  <a:cubicBezTo>
                    <a:pt x="26" y="97"/>
                    <a:pt x="28" y="97"/>
                    <a:pt x="29" y="97"/>
                  </a:cubicBezTo>
                  <a:cubicBezTo>
                    <a:pt x="29" y="98"/>
                    <a:pt x="28" y="98"/>
                    <a:pt x="28" y="99"/>
                  </a:cubicBezTo>
                  <a:cubicBezTo>
                    <a:pt x="28" y="99"/>
                    <a:pt x="28" y="99"/>
                    <a:pt x="28" y="99"/>
                  </a:cubicBezTo>
                  <a:cubicBezTo>
                    <a:pt x="28" y="99"/>
                    <a:pt x="28" y="98"/>
                    <a:pt x="27" y="98"/>
                  </a:cubicBezTo>
                  <a:cubicBezTo>
                    <a:pt x="26" y="98"/>
                    <a:pt x="24" y="98"/>
                    <a:pt x="23" y="97"/>
                  </a:cubicBezTo>
                  <a:cubicBezTo>
                    <a:pt x="23" y="97"/>
                    <a:pt x="23" y="97"/>
                    <a:pt x="22" y="97"/>
                  </a:cubicBezTo>
                  <a:cubicBezTo>
                    <a:pt x="23" y="96"/>
                    <a:pt x="23" y="96"/>
                    <a:pt x="24" y="95"/>
                  </a:cubicBezTo>
                  <a:moveTo>
                    <a:pt x="19" y="102"/>
                  </a:moveTo>
                  <a:cubicBezTo>
                    <a:pt x="20" y="103"/>
                    <a:pt x="22" y="104"/>
                    <a:pt x="23" y="104"/>
                  </a:cubicBezTo>
                  <a:cubicBezTo>
                    <a:pt x="24" y="104"/>
                    <a:pt x="25" y="102"/>
                    <a:pt x="24" y="102"/>
                  </a:cubicBezTo>
                  <a:cubicBezTo>
                    <a:pt x="23" y="102"/>
                    <a:pt x="21" y="101"/>
                    <a:pt x="20" y="100"/>
                  </a:cubicBezTo>
                  <a:cubicBezTo>
                    <a:pt x="20" y="100"/>
                    <a:pt x="20" y="100"/>
                    <a:pt x="20" y="100"/>
                  </a:cubicBezTo>
                  <a:cubicBezTo>
                    <a:pt x="20" y="100"/>
                    <a:pt x="21" y="99"/>
                    <a:pt x="22" y="98"/>
                  </a:cubicBezTo>
                  <a:cubicBezTo>
                    <a:pt x="22" y="98"/>
                    <a:pt x="22" y="98"/>
                    <a:pt x="22" y="98"/>
                  </a:cubicBezTo>
                  <a:cubicBezTo>
                    <a:pt x="24" y="99"/>
                    <a:pt x="25" y="100"/>
                    <a:pt x="27" y="100"/>
                  </a:cubicBezTo>
                  <a:cubicBezTo>
                    <a:pt x="27" y="100"/>
                    <a:pt x="27" y="100"/>
                    <a:pt x="27" y="100"/>
                  </a:cubicBezTo>
                  <a:cubicBezTo>
                    <a:pt x="25" y="102"/>
                    <a:pt x="24" y="105"/>
                    <a:pt x="22" y="108"/>
                  </a:cubicBezTo>
                  <a:cubicBezTo>
                    <a:pt x="22" y="108"/>
                    <a:pt x="22" y="108"/>
                    <a:pt x="22" y="108"/>
                  </a:cubicBezTo>
                  <a:cubicBezTo>
                    <a:pt x="21" y="108"/>
                    <a:pt x="20" y="107"/>
                    <a:pt x="19" y="106"/>
                  </a:cubicBezTo>
                  <a:cubicBezTo>
                    <a:pt x="18" y="106"/>
                    <a:pt x="17" y="106"/>
                    <a:pt x="16" y="105"/>
                  </a:cubicBezTo>
                  <a:cubicBezTo>
                    <a:pt x="17" y="104"/>
                    <a:pt x="18" y="103"/>
                    <a:pt x="19" y="102"/>
                  </a:cubicBezTo>
                  <a:moveTo>
                    <a:pt x="25" y="105"/>
                  </a:moveTo>
                  <a:cubicBezTo>
                    <a:pt x="25" y="106"/>
                    <a:pt x="24" y="107"/>
                    <a:pt x="24" y="108"/>
                  </a:cubicBezTo>
                  <a:cubicBezTo>
                    <a:pt x="24" y="109"/>
                    <a:pt x="23" y="110"/>
                    <a:pt x="22" y="111"/>
                  </a:cubicBezTo>
                  <a:cubicBezTo>
                    <a:pt x="23" y="109"/>
                    <a:pt x="24" y="107"/>
                    <a:pt x="25" y="105"/>
                  </a:cubicBezTo>
                  <a:moveTo>
                    <a:pt x="15" y="107"/>
                  </a:moveTo>
                  <a:cubicBezTo>
                    <a:pt x="17" y="107"/>
                    <a:pt x="18" y="108"/>
                    <a:pt x="19" y="109"/>
                  </a:cubicBezTo>
                  <a:cubicBezTo>
                    <a:pt x="20" y="109"/>
                    <a:pt x="21" y="109"/>
                    <a:pt x="21" y="109"/>
                  </a:cubicBezTo>
                  <a:cubicBezTo>
                    <a:pt x="21" y="109"/>
                    <a:pt x="21" y="109"/>
                    <a:pt x="21" y="110"/>
                  </a:cubicBezTo>
                  <a:cubicBezTo>
                    <a:pt x="20" y="111"/>
                    <a:pt x="20" y="112"/>
                    <a:pt x="19" y="114"/>
                  </a:cubicBezTo>
                  <a:cubicBezTo>
                    <a:pt x="17" y="113"/>
                    <a:pt x="14" y="112"/>
                    <a:pt x="12" y="111"/>
                  </a:cubicBezTo>
                  <a:cubicBezTo>
                    <a:pt x="13" y="109"/>
                    <a:pt x="14" y="108"/>
                    <a:pt x="15" y="107"/>
                  </a:cubicBezTo>
                  <a:moveTo>
                    <a:pt x="10" y="113"/>
                  </a:moveTo>
                  <a:cubicBezTo>
                    <a:pt x="10" y="113"/>
                    <a:pt x="10" y="112"/>
                    <a:pt x="11" y="112"/>
                  </a:cubicBezTo>
                  <a:cubicBezTo>
                    <a:pt x="13" y="114"/>
                    <a:pt x="16" y="114"/>
                    <a:pt x="18" y="115"/>
                  </a:cubicBezTo>
                  <a:cubicBezTo>
                    <a:pt x="18" y="116"/>
                    <a:pt x="17" y="117"/>
                    <a:pt x="16" y="118"/>
                  </a:cubicBezTo>
                  <a:cubicBezTo>
                    <a:pt x="16" y="119"/>
                    <a:pt x="15" y="119"/>
                    <a:pt x="15" y="120"/>
                  </a:cubicBezTo>
                  <a:cubicBezTo>
                    <a:pt x="15" y="120"/>
                    <a:pt x="15" y="119"/>
                    <a:pt x="14" y="119"/>
                  </a:cubicBezTo>
                  <a:cubicBezTo>
                    <a:pt x="13" y="119"/>
                    <a:pt x="12" y="118"/>
                    <a:pt x="11" y="118"/>
                  </a:cubicBezTo>
                  <a:cubicBezTo>
                    <a:pt x="10" y="118"/>
                    <a:pt x="9" y="117"/>
                    <a:pt x="8" y="117"/>
                  </a:cubicBezTo>
                  <a:cubicBezTo>
                    <a:pt x="9" y="116"/>
                    <a:pt x="9" y="114"/>
                    <a:pt x="10" y="113"/>
                  </a:cubicBezTo>
                  <a:moveTo>
                    <a:pt x="7" y="119"/>
                  </a:moveTo>
                  <a:cubicBezTo>
                    <a:pt x="7" y="119"/>
                    <a:pt x="7" y="119"/>
                    <a:pt x="7" y="118"/>
                  </a:cubicBezTo>
                  <a:cubicBezTo>
                    <a:pt x="8" y="119"/>
                    <a:pt x="9" y="119"/>
                    <a:pt x="10" y="119"/>
                  </a:cubicBezTo>
                  <a:cubicBezTo>
                    <a:pt x="11" y="120"/>
                    <a:pt x="12" y="120"/>
                    <a:pt x="14" y="121"/>
                  </a:cubicBezTo>
                  <a:cubicBezTo>
                    <a:pt x="14" y="121"/>
                    <a:pt x="14" y="121"/>
                    <a:pt x="14" y="121"/>
                  </a:cubicBezTo>
                  <a:cubicBezTo>
                    <a:pt x="14" y="121"/>
                    <a:pt x="13" y="122"/>
                    <a:pt x="13" y="122"/>
                  </a:cubicBezTo>
                  <a:cubicBezTo>
                    <a:pt x="13" y="123"/>
                    <a:pt x="12" y="123"/>
                    <a:pt x="11" y="124"/>
                  </a:cubicBezTo>
                  <a:cubicBezTo>
                    <a:pt x="9" y="124"/>
                    <a:pt x="8" y="122"/>
                    <a:pt x="5" y="122"/>
                  </a:cubicBezTo>
                  <a:cubicBezTo>
                    <a:pt x="6" y="121"/>
                    <a:pt x="6" y="120"/>
                    <a:pt x="7" y="119"/>
                  </a:cubicBezTo>
                  <a:moveTo>
                    <a:pt x="5" y="124"/>
                  </a:moveTo>
                  <a:cubicBezTo>
                    <a:pt x="5" y="124"/>
                    <a:pt x="5" y="124"/>
                    <a:pt x="5" y="124"/>
                  </a:cubicBezTo>
                  <a:cubicBezTo>
                    <a:pt x="7" y="124"/>
                    <a:pt x="8" y="125"/>
                    <a:pt x="10" y="125"/>
                  </a:cubicBezTo>
                  <a:cubicBezTo>
                    <a:pt x="9" y="126"/>
                    <a:pt x="8" y="127"/>
                    <a:pt x="7" y="127"/>
                  </a:cubicBezTo>
                  <a:cubicBezTo>
                    <a:pt x="6" y="127"/>
                    <a:pt x="5" y="126"/>
                    <a:pt x="4" y="126"/>
                  </a:cubicBezTo>
                  <a:cubicBezTo>
                    <a:pt x="4" y="125"/>
                    <a:pt x="4" y="125"/>
                    <a:pt x="5" y="124"/>
                  </a:cubicBezTo>
                  <a:moveTo>
                    <a:pt x="5" y="129"/>
                  </a:moveTo>
                  <a:cubicBezTo>
                    <a:pt x="4" y="130"/>
                    <a:pt x="4" y="130"/>
                    <a:pt x="4" y="131"/>
                  </a:cubicBezTo>
                  <a:cubicBezTo>
                    <a:pt x="3" y="131"/>
                    <a:pt x="3" y="130"/>
                    <a:pt x="3" y="130"/>
                  </a:cubicBezTo>
                  <a:cubicBezTo>
                    <a:pt x="2" y="129"/>
                    <a:pt x="2" y="128"/>
                    <a:pt x="2" y="127"/>
                  </a:cubicBezTo>
                  <a:cubicBezTo>
                    <a:pt x="4" y="128"/>
                    <a:pt x="5" y="128"/>
                    <a:pt x="6" y="128"/>
                  </a:cubicBezTo>
                  <a:cubicBezTo>
                    <a:pt x="6" y="129"/>
                    <a:pt x="5" y="129"/>
                    <a:pt x="5" y="129"/>
                  </a:cubicBezTo>
                  <a:moveTo>
                    <a:pt x="7" y="130"/>
                  </a:moveTo>
                  <a:cubicBezTo>
                    <a:pt x="7" y="130"/>
                    <a:pt x="7" y="130"/>
                    <a:pt x="7" y="130"/>
                  </a:cubicBezTo>
                  <a:cubicBezTo>
                    <a:pt x="8" y="129"/>
                    <a:pt x="9" y="128"/>
                    <a:pt x="10" y="127"/>
                  </a:cubicBezTo>
                  <a:cubicBezTo>
                    <a:pt x="10" y="127"/>
                    <a:pt x="10" y="127"/>
                    <a:pt x="10" y="127"/>
                  </a:cubicBezTo>
                  <a:cubicBezTo>
                    <a:pt x="10" y="127"/>
                    <a:pt x="10" y="127"/>
                    <a:pt x="10" y="128"/>
                  </a:cubicBezTo>
                  <a:cubicBezTo>
                    <a:pt x="9" y="129"/>
                    <a:pt x="8" y="129"/>
                    <a:pt x="7" y="130"/>
                  </a:cubicBezTo>
                  <a:moveTo>
                    <a:pt x="48" y="146"/>
                  </a:moveTo>
                  <a:cubicBezTo>
                    <a:pt x="49" y="146"/>
                    <a:pt x="49" y="147"/>
                    <a:pt x="49" y="147"/>
                  </a:cubicBezTo>
                  <a:cubicBezTo>
                    <a:pt x="49" y="147"/>
                    <a:pt x="49" y="147"/>
                    <a:pt x="49" y="148"/>
                  </a:cubicBezTo>
                  <a:cubicBezTo>
                    <a:pt x="50" y="150"/>
                    <a:pt x="50" y="152"/>
                    <a:pt x="51" y="154"/>
                  </a:cubicBezTo>
                  <a:cubicBezTo>
                    <a:pt x="51" y="154"/>
                    <a:pt x="51" y="154"/>
                    <a:pt x="51" y="154"/>
                  </a:cubicBezTo>
                  <a:cubicBezTo>
                    <a:pt x="50" y="154"/>
                    <a:pt x="48" y="154"/>
                    <a:pt x="46" y="153"/>
                  </a:cubicBezTo>
                  <a:cubicBezTo>
                    <a:pt x="46" y="153"/>
                    <a:pt x="46" y="153"/>
                    <a:pt x="46" y="153"/>
                  </a:cubicBezTo>
                  <a:cubicBezTo>
                    <a:pt x="46" y="153"/>
                    <a:pt x="46" y="152"/>
                    <a:pt x="46" y="152"/>
                  </a:cubicBezTo>
                  <a:cubicBezTo>
                    <a:pt x="44" y="152"/>
                    <a:pt x="43" y="151"/>
                    <a:pt x="41" y="150"/>
                  </a:cubicBezTo>
                  <a:cubicBezTo>
                    <a:pt x="39" y="149"/>
                    <a:pt x="37" y="148"/>
                    <a:pt x="35" y="147"/>
                  </a:cubicBezTo>
                  <a:cubicBezTo>
                    <a:pt x="35" y="146"/>
                    <a:pt x="34" y="146"/>
                    <a:pt x="33" y="146"/>
                  </a:cubicBezTo>
                  <a:cubicBezTo>
                    <a:pt x="29" y="143"/>
                    <a:pt x="24" y="140"/>
                    <a:pt x="20" y="137"/>
                  </a:cubicBezTo>
                  <a:cubicBezTo>
                    <a:pt x="17" y="135"/>
                    <a:pt x="14" y="132"/>
                    <a:pt x="10" y="131"/>
                  </a:cubicBezTo>
                  <a:cubicBezTo>
                    <a:pt x="9" y="131"/>
                    <a:pt x="9" y="131"/>
                    <a:pt x="9" y="131"/>
                  </a:cubicBezTo>
                  <a:cubicBezTo>
                    <a:pt x="10" y="130"/>
                    <a:pt x="11" y="130"/>
                    <a:pt x="11" y="129"/>
                  </a:cubicBezTo>
                  <a:cubicBezTo>
                    <a:pt x="12" y="129"/>
                    <a:pt x="13" y="129"/>
                    <a:pt x="13" y="128"/>
                  </a:cubicBezTo>
                  <a:cubicBezTo>
                    <a:pt x="16" y="121"/>
                    <a:pt x="23" y="117"/>
                    <a:pt x="26" y="111"/>
                  </a:cubicBezTo>
                  <a:cubicBezTo>
                    <a:pt x="29" y="107"/>
                    <a:pt x="30" y="102"/>
                    <a:pt x="33" y="98"/>
                  </a:cubicBezTo>
                  <a:cubicBezTo>
                    <a:pt x="33" y="98"/>
                    <a:pt x="33" y="98"/>
                    <a:pt x="33" y="98"/>
                  </a:cubicBezTo>
                  <a:cubicBezTo>
                    <a:pt x="33" y="102"/>
                    <a:pt x="34" y="106"/>
                    <a:pt x="36" y="110"/>
                  </a:cubicBezTo>
                  <a:cubicBezTo>
                    <a:pt x="36" y="112"/>
                    <a:pt x="37" y="114"/>
                    <a:pt x="38" y="116"/>
                  </a:cubicBezTo>
                  <a:cubicBezTo>
                    <a:pt x="39" y="118"/>
                    <a:pt x="39" y="121"/>
                    <a:pt x="40" y="123"/>
                  </a:cubicBezTo>
                  <a:cubicBezTo>
                    <a:pt x="44" y="130"/>
                    <a:pt x="45" y="139"/>
                    <a:pt x="48" y="146"/>
                  </a:cubicBezTo>
                  <a:moveTo>
                    <a:pt x="45" y="113"/>
                  </a:moveTo>
                  <a:cubicBezTo>
                    <a:pt x="45" y="113"/>
                    <a:pt x="44" y="113"/>
                    <a:pt x="44" y="113"/>
                  </a:cubicBezTo>
                  <a:cubicBezTo>
                    <a:pt x="44" y="113"/>
                    <a:pt x="44" y="113"/>
                    <a:pt x="44" y="113"/>
                  </a:cubicBezTo>
                  <a:cubicBezTo>
                    <a:pt x="44" y="113"/>
                    <a:pt x="45" y="112"/>
                    <a:pt x="45" y="112"/>
                  </a:cubicBezTo>
                  <a:cubicBezTo>
                    <a:pt x="45" y="112"/>
                    <a:pt x="46" y="111"/>
                    <a:pt x="46" y="111"/>
                  </a:cubicBezTo>
                  <a:cubicBezTo>
                    <a:pt x="46" y="112"/>
                    <a:pt x="45" y="112"/>
                    <a:pt x="45" y="113"/>
                  </a:cubicBezTo>
                  <a:moveTo>
                    <a:pt x="54" y="114"/>
                  </a:moveTo>
                  <a:cubicBezTo>
                    <a:pt x="52" y="116"/>
                    <a:pt x="50" y="118"/>
                    <a:pt x="48" y="120"/>
                  </a:cubicBezTo>
                  <a:cubicBezTo>
                    <a:pt x="50" y="117"/>
                    <a:pt x="52" y="115"/>
                    <a:pt x="54" y="113"/>
                  </a:cubicBezTo>
                  <a:cubicBezTo>
                    <a:pt x="54" y="114"/>
                    <a:pt x="54" y="114"/>
                    <a:pt x="54" y="114"/>
                  </a:cubicBezTo>
                  <a:moveTo>
                    <a:pt x="63" y="91"/>
                  </a:moveTo>
                  <a:cubicBezTo>
                    <a:pt x="63" y="91"/>
                    <a:pt x="63" y="91"/>
                    <a:pt x="63" y="91"/>
                  </a:cubicBezTo>
                  <a:cubicBezTo>
                    <a:pt x="63" y="88"/>
                    <a:pt x="63" y="85"/>
                    <a:pt x="64" y="82"/>
                  </a:cubicBezTo>
                  <a:cubicBezTo>
                    <a:pt x="64" y="85"/>
                    <a:pt x="64" y="88"/>
                    <a:pt x="63" y="91"/>
                  </a:cubicBezTo>
                  <a:moveTo>
                    <a:pt x="62" y="77"/>
                  </a:moveTo>
                  <a:cubicBezTo>
                    <a:pt x="63" y="77"/>
                    <a:pt x="63" y="77"/>
                    <a:pt x="63" y="76"/>
                  </a:cubicBezTo>
                  <a:cubicBezTo>
                    <a:pt x="63" y="73"/>
                    <a:pt x="63" y="73"/>
                    <a:pt x="63" y="73"/>
                  </a:cubicBezTo>
                  <a:cubicBezTo>
                    <a:pt x="63" y="73"/>
                    <a:pt x="63" y="73"/>
                    <a:pt x="63" y="73"/>
                  </a:cubicBezTo>
                  <a:cubicBezTo>
                    <a:pt x="63" y="72"/>
                    <a:pt x="63" y="71"/>
                    <a:pt x="63" y="71"/>
                  </a:cubicBezTo>
                  <a:cubicBezTo>
                    <a:pt x="63" y="72"/>
                    <a:pt x="63" y="73"/>
                    <a:pt x="63" y="74"/>
                  </a:cubicBezTo>
                  <a:cubicBezTo>
                    <a:pt x="64" y="76"/>
                    <a:pt x="64" y="79"/>
                    <a:pt x="64" y="81"/>
                  </a:cubicBezTo>
                  <a:cubicBezTo>
                    <a:pt x="64" y="81"/>
                    <a:pt x="63" y="81"/>
                    <a:pt x="63" y="81"/>
                  </a:cubicBezTo>
                  <a:cubicBezTo>
                    <a:pt x="63" y="81"/>
                    <a:pt x="63" y="81"/>
                    <a:pt x="63" y="81"/>
                  </a:cubicBezTo>
                  <a:cubicBezTo>
                    <a:pt x="63" y="80"/>
                    <a:pt x="63" y="80"/>
                    <a:pt x="62" y="80"/>
                  </a:cubicBezTo>
                  <a:cubicBezTo>
                    <a:pt x="62" y="79"/>
                    <a:pt x="62" y="78"/>
                    <a:pt x="62" y="78"/>
                  </a:cubicBezTo>
                  <a:cubicBezTo>
                    <a:pt x="62" y="77"/>
                    <a:pt x="62" y="77"/>
                    <a:pt x="62" y="77"/>
                  </a:cubicBezTo>
                  <a:moveTo>
                    <a:pt x="56" y="107"/>
                  </a:moveTo>
                  <a:cubicBezTo>
                    <a:pt x="56" y="107"/>
                    <a:pt x="56" y="107"/>
                    <a:pt x="56" y="107"/>
                  </a:cubicBezTo>
                  <a:cubicBezTo>
                    <a:pt x="57" y="106"/>
                    <a:pt x="57" y="105"/>
                    <a:pt x="58" y="104"/>
                  </a:cubicBezTo>
                  <a:cubicBezTo>
                    <a:pt x="58" y="103"/>
                    <a:pt x="57" y="103"/>
                    <a:pt x="57" y="103"/>
                  </a:cubicBezTo>
                  <a:cubicBezTo>
                    <a:pt x="58" y="100"/>
                    <a:pt x="60" y="97"/>
                    <a:pt x="61" y="94"/>
                  </a:cubicBezTo>
                  <a:cubicBezTo>
                    <a:pt x="61" y="94"/>
                    <a:pt x="61" y="95"/>
                    <a:pt x="61" y="95"/>
                  </a:cubicBezTo>
                  <a:cubicBezTo>
                    <a:pt x="60" y="100"/>
                    <a:pt x="59" y="104"/>
                    <a:pt x="56" y="107"/>
                  </a:cubicBezTo>
                  <a:moveTo>
                    <a:pt x="58" y="76"/>
                  </a:moveTo>
                  <a:cubicBezTo>
                    <a:pt x="58" y="76"/>
                    <a:pt x="58" y="75"/>
                    <a:pt x="58" y="75"/>
                  </a:cubicBezTo>
                  <a:cubicBezTo>
                    <a:pt x="58" y="74"/>
                    <a:pt x="58" y="74"/>
                    <a:pt x="58" y="73"/>
                  </a:cubicBezTo>
                  <a:cubicBezTo>
                    <a:pt x="59" y="74"/>
                    <a:pt x="59" y="74"/>
                    <a:pt x="59" y="75"/>
                  </a:cubicBezTo>
                  <a:cubicBezTo>
                    <a:pt x="59" y="75"/>
                    <a:pt x="58" y="75"/>
                    <a:pt x="58" y="75"/>
                  </a:cubicBezTo>
                  <a:cubicBezTo>
                    <a:pt x="58" y="76"/>
                    <a:pt x="58" y="76"/>
                    <a:pt x="58" y="76"/>
                  </a:cubicBezTo>
                  <a:moveTo>
                    <a:pt x="61" y="78"/>
                  </a:moveTo>
                  <a:cubicBezTo>
                    <a:pt x="61" y="79"/>
                    <a:pt x="61" y="79"/>
                    <a:pt x="61" y="79"/>
                  </a:cubicBezTo>
                  <a:cubicBezTo>
                    <a:pt x="61" y="79"/>
                    <a:pt x="60" y="79"/>
                    <a:pt x="60" y="79"/>
                  </a:cubicBezTo>
                  <a:cubicBezTo>
                    <a:pt x="60" y="78"/>
                    <a:pt x="60" y="77"/>
                    <a:pt x="60" y="76"/>
                  </a:cubicBezTo>
                  <a:cubicBezTo>
                    <a:pt x="60" y="77"/>
                    <a:pt x="61" y="78"/>
                    <a:pt x="61" y="78"/>
                  </a:cubicBezTo>
                  <a:moveTo>
                    <a:pt x="59" y="64"/>
                  </a:moveTo>
                  <a:cubicBezTo>
                    <a:pt x="59" y="65"/>
                    <a:pt x="60" y="66"/>
                    <a:pt x="60" y="67"/>
                  </a:cubicBezTo>
                  <a:cubicBezTo>
                    <a:pt x="59" y="66"/>
                    <a:pt x="59" y="65"/>
                    <a:pt x="59" y="63"/>
                  </a:cubicBezTo>
                  <a:cubicBezTo>
                    <a:pt x="59" y="63"/>
                    <a:pt x="59" y="63"/>
                    <a:pt x="58" y="63"/>
                  </a:cubicBezTo>
                  <a:cubicBezTo>
                    <a:pt x="59" y="63"/>
                    <a:pt x="59" y="63"/>
                    <a:pt x="59" y="64"/>
                  </a:cubicBezTo>
                  <a:moveTo>
                    <a:pt x="58" y="68"/>
                  </a:moveTo>
                  <a:cubicBezTo>
                    <a:pt x="59" y="69"/>
                    <a:pt x="59" y="71"/>
                    <a:pt x="59" y="72"/>
                  </a:cubicBezTo>
                  <a:cubicBezTo>
                    <a:pt x="59" y="72"/>
                    <a:pt x="59" y="71"/>
                    <a:pt x="58" y="71"/>
                  </a:cubicBezTo>
                  <a:cubicBezTo>
                    <a:pt x="58" y="71"/>
                    <a:pt x="58" y="71"/>
                    <a:pt x="58" y="71"/>
                  </a:cubicBezTo>
                  <a:cubicBezTo>
                    <a:pt x="58" y="70"/>
                    <a:pt x="58" y="69"/>
                    <a:pt x="58" y="68"/>
                  </a:cubicBezTo>
                  <a:moveTo>
                    <a:pt x="57" y="65"/>
                  </a:moveTo>
                  <a:cubicBezTo>
                    <a:pt x="57" y="66"/>
                    <a:pt x="57" y="68"/>
                    <a:pt x="57" y="70"/>
                  </a:cubicBezTo>
                  <a:cubicBezTo>
                    <a:pt x="57" y="69"/>
                    <a:pt x="57" y="69"/>
                    <a:pt x="57" y="69"/>
                  </a:cubicBezTo>
                  <a:cubicBezTo>
                    <a:pt x="57" y="68"/>
                    <a:pt x="56" y="67"/>
                    <a:pt x="56" y="66"/>
                  </a:cubicBezTo>
                  <a:cubicBezTo>
                    <a:pt x="56" y="66"/>
                    <a:pt x="56" y="66"/>
                    <a:pt x="56" y="65"/>
                  </a:cubicBezTo>
                  <a:cubicBezTo>
                    <a:pt x="56" y="65"/>
                    <a:pt x="56" y="65"/>
                    <a:pt x="56" y="65"/>
                  </a:cubicBezTo>
                  <a:cubicBezTo>
                    <a:pt x="56" y="63"/>
                    <a:pt x="56" y="62"/>
                    <a:pt x="56" y="61"/>
                  </a:cubicBezTo>
                  <a:cubicBezTo>
                    <a:pt x="56" y="62"/>
                    <a:pt x="57" y="63"/>
                    <a:pt x="57" y="65"/>
                  </a:cubicBezTo>
                  <a:moveTo>
                    <a:pt x="54" y="53"/>
                  </a:moveTo>
                  <a:cubicBezTo>
                    <a:pt x="54" y="54"/>
                    <a:pt x="54" y="55"/>
                    <a:pt x="55" y="56"/>
                  </a:cubicBezTo>
                  <a:cubicBezTo>
                    <a:pt x="55" y="56"/>
                    <a:pt x="54" y="56"/>
                    <a:pt x="54" y="56"/>
                  </a:cubicBezTo>
                  <a:cubicBezTo>
                    <a:pt x="54" y="56"/>
                    <a:pt x="53" y="55"/>
                    <a:pt x="53" y="54"/>
                  </a:cubicBezTo>
                  <a:cubicBezTo>
                    <a:pt x="53" y="54"/>
                    <a:pt x="54" y="54"/>
                    <a:pt x="54" y="53"/>
                  </a:cubicBezTo>
                  <a:moveTo>
                    <a:pt x="46" y="43"/>
                  </a:moveTo>
                  <a:cubicBezTo>
                    <a:pt x="47" y="43"/>
                    <a:pt x="48" y="44"/>
                    <a:pt x="48" y="45"/>
                  </a:cubicBezTo>
                  <a:cubicBezTo>
                    <a:pt x="47" y="44"/>
                    <a:pt x="47" y="44"/>
                    <a:pt x="46" y="43"/>
                  </a:cubicBezTo>
                  <a:cubicBezTo>
                    <a:pt x="46" y="43"/>
                    <a:pt x="46" y="43"/>
                    <a:pt x="46" y="43"/>
                  </a:cubicBezTo>
                  <a:moveTo>
                    <a:pt x="43" y="41"/>
                  </a:moveTo>
                  <a:cubicBezTo>
                    <a:pt x="43" y="42"/>
                    <a:pt x="43" y="42"/>
                    <a:pt x="43" y="42"/>
                  </a:cubicBezTo>
                  <a:cubicBezTo>
                    <a:pt x="43" y="42"/>
                    <a:pt x="43" y="42"/>
                    <a:pt x="43" y="42"/>
                  </a:cubicBezTo>
                  <a:cubicBezTo>
                    <a:pt x="42" y="42"/>
                    <a:pt x="42" y="41"/>
                    <a:pt x="42" y="41"/>
                  </a:cubicBezTo>
                  <a:cubicBezTo>
                    <a:pt x="41" y="41"/>
                    <a:pt x="41" y="41"/>
                    <a:pt x="41" y="41"/>
                  </a:cubicBezTo>
                  <a:cubicBezTo>
                    <a:pt x="42" y="41"/>
                    <a:pt x="43" y="41"/>
                    <a:pt x="43" y="41"/>
                  </a:cubicBezTo>
                  <a:moveTo>
                    <a:pt x="30" y="37"/>
                  </a:moveTo>
                  <a:cubicBezTo>
                    <a:pt x="30" y="37"/>
                    <a:pt x="29" y="37"/>
                    <a:pt x="29" y="37"/>
                  </a:cubicBezTo>
                  <a:cubicBezTo>
                    <a:pt x="32" y="37"/>
                    <a:pt x="32" y="37"/>
                    <a:pt x="32" y="37"/>
                  </a:cubicBezTo>
                  <a:cubicBezTo>
                    <a:pt x="31" y="37"/>
                    <a:pt x="31" y="37"/>
                    <a:pt x="30" y="37"/>
                  </a:cubicBezTo>
                  <a:moveTo>
                    <a:pt x="32" y="40"/>
                  </a:moveTo>
                  <a:cubicBezTo>
                    <a:pt x="33" y="40"/>
                    <a:pt x="34" y="40"/>
                    <a:pt x="34" y="40"/>
                  </a:cubicBezTo>
                  <a:cubicBezTo>
                    <a:pt x="35" y="41"/>
                    <a:pt x="35" y="41"/>
                    <a:pt x="36" y="41"/>
                  </a:cubicBezTo>
                  <a:cubicBezTo>
                    <a:pt x="35" y="41"/>
                    <a:pt x="34" y="41"/>
                    <a:pt x="32" y="40"/>
                  </a:cubicBezTo>
                  <a:moveTo>
                    <a:pt x="33" y="34"/>
                  </a:moveTo>
                  <a:cubicBezTo>
                    <a:pt x="33" y="34"/>
                    <a:pt x="33" y="35"/>
                    <a:pt x="33" y="35"/>
                  </a:cubicBezTo>
                  <a:cubicBezTo>
                    <a:pt x="29" y="35"/>
                    <a:pt x="29" y="35"/>
                    <a:pt x="29" y="35"/>
                  </a:cubicBezTo>
                  <a:cubicBezTo>
                    <a:pt x="28" y="35"/>
                    <a:pt x="28" y="35"/>
                    <a:pt x="28" y="35"/>
                  </a:cubicBezTo>
                  <a:cubicBezTo>
                    <a:pt x="27" y="35"/>
                    <a:pt x="27" y="35"/>
                    <a:pt x="27" y="35"/>
                  </a:cubicBezTo>
                  <a:cubicBezTo>
                    <a:pt x="26" y="34"/>
                    <a:pt x="26" y="34"/>
                    <a:pt x="26" y="34"/>
                  </a:cubicBezTo>
                  <a:cubicBezTo>
                    <a:pt x="25" y="34"/>
                    <a:pt x="25" y="34"/>
                    <a:pt x="25" y="33"/>
                  </a:cubicBezTo>
                  <a:cubicBezTo>
                    <a:pt x="25" y="33"/>
                    <a:pt x="26" y="32"/>
                    <a:pt x="26" y="32"/>
                  </a:cubicBezTo>
                  <a:cubicBezTo>
                    <a:pt x="28" y="32"/>
                    <a:pt x="29" y="32"/>
                    <a:pt x="31" y="31"/>
                  </a:cubicBezTo>
                  <a:cubicBezTo>
                    <a:pt x="33" y="31"/>
                    <a:pt x="35" y="31"/>
                    <a:pt x="36" y="29"/>
                  </a:cubicBezTo>
                  <a:cubicBezTo>
                    <a:pt x="36" y="29"/>
                    <a:pt x="35" y="28"/>
                    <a:pt x="34" y="29"/>
                  </a:cubicBezTo>
                  <a:cubicBezTo>
                    <a:pt x="34" y="30"/>
                    <a:pt x="31" y="30"/>
                    <a:pt x="30" y="30"/>
                  </a:cubicBezTo>
                  <a:cubicBezTo>
                    <a:pt x="29" y="30"/>
                    <a:pt x="27" y="30"/>
                    <a:pt x="26" y="30"/>
                  </a:cubicBezTo>
                  <a:cubicBezTo>
                    <a:pt x="26" y="29"/>
                    <a:pt x="27" y="28"/>
                    <a:pt x="27" y="27"/>
                  </a:cubicBezTo>
                  <a:cubicBezTo>
                    <a:pt x="31" y="27"/>
                    <a:pt x="34" y="26"/>
                    <a:pt x="38" y="25"/>
                  </a:cubicBezTo>
                  <a:cubicBezTo>
                    <a:pt x="37" y="28"/>
                    <a:pt x="35" y="31"/>
                    <a:pt x="33" y="34"/>
                  </a:cubicBezTo>
                  <a:moveTo>
                    <a:pt x="39" y="23"/>
                  </a:moveTo>
                  <a:cubicBezTo>
                    <a:pt x="35" y="24"/>
                    <a:pt x="32" y="25"/>
                    <a:pt x="28" y="25"/>
                  </a:cubicBezTo>
                  <a:cubicBezTo>
                    <a:pt x="29" y="24"/>
                    <a:pt x="29" y="22"/>
                    <a:pt x="30" y="21"/>
                  </a:cubicBezTo>
                  <a:cubicBezTo>
                    <a:pt x="30" y="21"/>
                    <a:pt x="30" y="21"/>
                    <a:pt x="30" y="21"/>
                  </a:cubicBezTo>
                  <a:cubicBezTo>
                    <a:pt x="32" y="21"/>
                    <a:pt x="34" y="21"/>
                    <a:pt x="37" y="21"/>
                  </a:cubicBezTo>
                  <a:cubicBezTo>
                    <a:pt x="38" y="21"/>
                    <a:pt x="39" y="20"/>
                    <a:pt x="40" y="20"/>
                  </a:cubicBezTo>
                  <a:cubicBezTo>
                    <a:pt x="39" y="21"/>
                    <a:pt x="39" y="22"/>
                    <a:pt x="39" y="23"/>
                  </a:cubicBezTo>
                  <a:moveTo>
                    <a:pt x="40" y="18"/>
                  </a:moveTo>
                  <a:cubicBezTo>
                    <a:pt x="39" y="19"/>
                    <a:pt x="37" y="19"/>
                    <a:pt x="36" y="19"/>
                  </a:cubicBezTo>
                  <a:cubicBezTo>
                    <a:pt x="34" y="19"/>
                    <a:pt x="32" y="19"/>
                    <a:pt x="31" y="19"/>
                  </a:cubicBezTo>
                  <a:cubicBezTo>
                    <a:pt x="31" y="18"/>
                    <a:pt x="31" y="17"/>
                    <a:pt x="32" y="16"/>
                  </a:cubicBezTo>
                  <a:cubicBezTo>
                    <a:pt x="32" y="16"/>
                    <a:pt x="32" y="16"/>
                    <a:pt x="32" y="16"/>
                  </a:cubicBezTo>
                  <a:cubicBezTo>
                    <a:pt x="32" y="16"/>
                    <a:pt x="32" y="16"/>
                    <a:pt x="32" y="16"/>
                  </a:cubicBezTo>
                  <a:cubicBezTo>
                    <a:pt x="34" y="16"/>
                    <a:pt x="37" y="15"/>
                    <a:pt x="39" y="15"/>
                  </a:cubicBezTo>
                  <a:cubicBezTo>
                    <a:pt x="40" y="15"/>
                    <a:pt x="41" y="15"/>
                    <a:pt x="41" y="15"/>
                  </a:cubicBezTo>
                  <a:cubicBezTo>
                    <a:pt x="41" y="16"/>
                    <a:pt x="41" y="17"/>
                    <a:pt x="40" y="18"/>
                  </a:cubicBezTo>
                  <a:moveTo>
                    <a:pt x="42" y="13"/>
                  </a:moveTo>
                  <a:cubicBezTo>
                    <a:pt x="41" y="14"/>
                    <a:pt x="39" y="14"/>
                    <a:pt x="37" y="14"/>
                  </a:cubicBezTo>
                  <a:cubicBezTo>
                    <a:pt x="35" y="14"/>
                    <a:pt x="34" y="14"/>
                    <a:pt x="32" y="15"/>
                  </a:cubicBezTo>
                  <a:cubicBezTo>
                    <a:pt x="33" y="13"/>
                    <a:pt x="33" y="12"/>
                    <a:pt x="34" y="11"/>
                  </a:cubicBezTo>
                  <a:cubicBezTo>
                    <a:pt x="36" y="11"/>
                    <a:pt x="39" y="11"/>
                    <a:pt x="42" y="10"/>
                  </a:cubicBezTo>
                  <a:cubicBezTo>
                    <a:pt x="42" y="10"/>
                    <a:pt x="43" y="10"/>
                    <a:pt x="44" y="10"/>
                  </a:cubicBezTo>
                  <a:cubicBezTo>
                    <a:pt x="43" y="11"/>
                    <a:pt x="43" y="12"/>
                    <a:pt x="42" y="13"/>
                  </a:cubicBezTo>
                  <a:moveTo>
                    <a:pt x="45" y="8"/>
                  </a:moveTo>
                  <a:cubicBezTo>
                    <a:pt x="44" y="9"/>
                    <a:pt x="42" y="9"/>
                    <a:pt x="40" y="9"/>
                  </a:cubicBezTo>
                  <a:cubicBezTo>
                    <a:pt x="39" y="9"/>
                    <a:pt x="37" y="9"/>
                    <a:pt x="35" y="9"/>
                  </a:cubicBezTo>
                  <a:cubicBezTo>
                    <a:pt x="36" y="8"/>
                    <a:pt x="37" y="7"/>
                    <a:pt x="38" y="7"/>
                  </a:cubicBezTo>
                  <a:cubicBezTo>
                    <a:pt x="40" y="7"/>
                    <a:pt x="42" y="6"/>
                    <a:pt x="44" y="6"/>
                  </a:cubicBezTo>
                  <a:cubicBezTo>
                    <a:pt x="44" y="6"/>
                    <a:pt x="44" y="7"/>
                    <a:pt x="45" y="6"/>
                  </a:cubicBezTo>
                  <a:cubicBezTo>
                    <a:pt x="45" y="6"/>
                    <a:pt x="46" y="6"/>
                    <a:pt x="47" y="6"/>
                  </a:cubicBezTo>
                  <a:cubicBezTo>
                    <a:pt x="46" y="7"/>
                    <a:pt x="46" y="7"/>
                    <a:pt x="45" y="8"/>
                  </a:cubicBezTo>
                  <a:moveTo>
                    <a:pt x="44" y="3"/>
                  </a:moveTo>
                  <a:cubicBezTo>
                    <a:pt x="43" y="3"/>
                    <a:pt x="43" y="4"/>
                    <a:pt x="43" y="5"/>
                  </a:cubicBezTo>
                  <a:cubicBezTo>
                    <a:pt x="41" y="5"/>
                    <a:pt x="39" y="5"/>
                    <a:pt x="38" y="5"/>
                  </a:cubicBezTo>
                  <a:cubicBezTo>
                    <a:pt x="39" y="3"/>
                    <a:pt x="41" y="2"/>
                    <a:pt x="44" y="2"/>
                  </a:cubicBezTo>
                  <a:cubicBezTo>
                    <a:pt x="45" y="2"/>
                    <a:pt x="47" y="2"/>
                    <a:pt x="49" y="2"/>
                  </a:cubicBezTo>
                  <a:cubicBezTo>
                    <a:pt x="49" y="3"/>
                    <a:pt x="49" y="3"/>
                    <a:pt x="49" y="3"/>
                  </a:cubicBezTo>
                  <a:cubicBezTo>
                    <a:pt x="47" y="3"/>
                    <a:pt x="46" y="3"/>
                    <a:pt x="44" y="3"/>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288"/>
            <p:cNvSpPr>
              <a:spLocks noEditPoints="1"/>
            </p:cNvSpPr>
            <p:nvPr/>
          </p:nvSpPr>
          <p:spPr bwMode="auto">
            <a:xfrm>
              <a:off x="1887783" y="5523934"/>
              <a:ext cx="1152525" cy="792163"/>
            </a:xfrm>
            <a:custGeom>
              <a:avLst/>
              <a:gdLst>
                <a:gd name="T0" fmla="*/ 264 w 272"/>
                <a:gd name="T1" fmla="*/ 112 h 187"/>
                <a:gd name="T2" fmla="*/ 262 w 272"/>
                <a:gd name="T3" fmla="*/ 62 h 187"/>
                <a:gd name="T4" fmla="*/ 209 w 272"/>
                <a:gd name="T5" fmla="*/ 43 h 187"/>
                <a:gd name="T6" fmla="*/ 178 w 272"/>
                <a:gd name="T7" fmla="*/ 82 h 187"/>
                <a:gd name="T8" fmla="*/ 107 w 272"/>
                <a:gd name="T9" fmla="*/ 94 h 187"/>
                <a:gd name="T10" fmla="*/ 97 w 272"/>
                <a:gd name="T11" fmla="*/ 68 h 187"/>
                <a:gd name="T12" fmla="*/ 92 w 272"/>
                <a:gd name="T13" fmla="*/ 28 h 187"/>
                <a:gd name="T14" fmla="*/ 17 w 272"/>
                <a:gd name="T15" fmla="*/ 46 h 187"/>
                <a:gd name="T16" fmla="*/ 2 w 272"/>
                <a:gd name="T17" fmla="*/ 82 h 187"/>
                <a:gd name="T18" fmla="*/ 15 w 272"/>
                <a:gd name="T19" fmla="*/ 93 h 187"/>
                <a:gd name="T20" fmla="*/ 147 w 272"/>
                <a:gd name="T21" fmla="*/ 115 h 187"/>
                <a:gd name="T22" fmla="*/ 182 w 272"/>
                <a:gd name="T23" fmla="*/ 169 h 187"/>
                <a:gd name="T24" fmla="*/ 119 w 272"/>
                <a:gd name="T25" fmla="*/ 185 h 187"/>
                <a:gd name="T26" fmla="*/ 85 w 272"/>
                <a:gd name="T27" fmla="*/ 95 h 187"/>
                <a:gd name="T28" fmla="*/ 107 w 272"/>
                <a:gd name="T29" fmla="*/ 42 h 187"/>
                <a:gd name="T30" fmla="*/ 102 w 272"/>
                <a:gd name="T31" fmla="*/ 51 h 187"/>
                <a:gd name="T32" fmla="*/ 107 w 272"/>
                <a:gd name="T33" fmla="*/ 42 h 187"/>
                <a:gd name="T34" fmla="*/ 101 w 272"/>
                <a:gd name="T35" fmla="*/ 38 h 187"/>
                <a:gd name="T36" fmla="*/ 86 w 272"/>
                <a:gd name="T37" fmla="*/ 34 h 187"/>
                <a:gd name="T38" fmla="*/ 88 w 272"/>
                <a:gd name="T39" fmla="*/ 44 h 187"/>
                <a:gd name="T40" fmla="*/ 79 w 272"/>
                <a:gd name="T41" fmla="*/ 21 h 187"/>
                <a:gd name="T42" fmla="*/ 63 w 272"/>
                <a:gd name="T43" fmla="*/ 26 h 187"/>
                <a:gd name="T44" fmla="*/ 66 w 272"/>
                <a:gd name="T45" fmla="*/ 13 h 187"/>
                <a:gd name="T46" fmla="*/ 59 w 272"/>
                <a:gd name="T47" fmla="*/ 10 h 187"/>
                <a:gd name="T48" fmla="*/ 53 w 272"/>
                <a:gd name="T49" fmla="*/ 7 h 187"/>
                <a:gd name="T50" fmla="*/ 48 w 272"/>
                <a:gd name="T51" fmla="*/ 11 h 187"/>
                <a:gd name="T52" fmla="*/ 50 w 272"/>
                <a:gd name="T53" fmla="*/ 18 h 187"/>
                <a:gd name="T54" fmla="*/ 3 w 272"/>
                <a:gd name="T55" fmla="*/ 90 h 187"/>
                <a:gd name="T56" fmla="*/ 18 w 272"/>
                <a:gd name="T57" fmla="*/ 58 h 187"/>
                <a:gd name="T58" fmla="*/ 78 w 272"/>
                <a:gd name="T59" fmla="*/ 46 h 187"/>
                <a:gd name="T60" fmla="*/ 17 w 272"/>
                <a:gd name="T61" fmla="*/ 85 h 187"/>
                <a:gd name="T62" fmla="*/ 75 w 272"/>
                <a:gd name="T63" fmla="*/ 78 h 187"/>
                <a:gd name="T64" fmla="*/ 113 w 272"/>
                <a:gd name="T65" fmla="*/ 111 h 187"/>
                <a:gd name="T66" fmla="*/ 145 w 272"/>
                <a:gd name="T67" fmla="*/ 109 h 187"/>
                <a:gd name="T68" fmla="*/ 133 w 272"/>
                <a:gd name="T69" fmla="*/ 109 h 187"/>
                <a:gd name="T70" fmla="*/ 92 w 272"/>
                <a:gd name="T71" fmla="*/ 99 h 187"/>
                <a:gd name="T72" fmla="*/ 144 w 272"/>
                <a:gd name="T73" fmla="*/ 102 h 187"/>
                <a:gd name="T74" fmla="*/ 135 w 272"/>
                <a:gd name="T75" fmla="*/ 105 h 187"/>
                <a:gd name="T76" fmla="*/ 163 w 272"/>
                <a:gd name="T77" fmla="*/ 102 h 187"/>
                <a:gd name="T78" fmla="*/ 153 w 272"/>
                <a:gd name="T79" fmla="*/ 102 h 187"/>
                <a:gd name="T80" fmla="*/ 159 w 272"/>
                <a:gd name="T81" fmla="*/ 99 h 187"/>
                <a:gd name="T82" fmla="*/ 177 w 272"/>
                <a:gd name="T83" fmla="*/ 93 h 187"/>
                <a:gd name="T84" fmla="*/ 200 w 272"/>
                <a:gd name="T85" fmla="*/ 75 h 187"/>
                <a:gd name="T86" fmla="*/ 207 w 272"/>
                <a:gd name="T87" fmla="*/ 53 h 187"/>
                <a:gd name="T88" fmla="*/ 200 w 272"/>
                <a:gd name="T89" fmla="*/ 63 h 187"/>
                <a:gd name="T90" fmla="*/ 212 w 272"/>
                <a:gd name="T91" fmla="*/ 47 h 187"/>
                <a:gd name="T92" fmla="*/ 222 w 272"/>
                <a:gd name="T93" fmla="*/ 60 h 187"/>
                <a:gd name="T94" fmla="*/ 231 w 272"/>
                <a:gd name="T95" fmla="*/ 68 h 187"/>
                <a:gd name="T96" fmla="*/ 231 w 272"/>
                <a:gd name="T97" fmla="*/ 68 h 187"/>
                <a:gd name="T98" fmla="*/ 244 w 272"/>
                <a:gd name="T99" fmla="*/ 56 h 187"/>
                <a:gd name="T100" fmla="*/ 247 w 272"/>
                <a:gd name="T101" fmla="*/ 57 h 187"/>
                <a:gd name="T102" fmla="*/ 257 w 272"/>
                <a:gd name="T103" fmla="*/ 71 h 187"/>
                <a:gd name="T104" fmla="*/ 258 w 272"/>
                <a:gd name="T105" fmla="*/ 80 h 187"/>
                <a:gd name="T106" fmla="*/ 266 w 272"/>
                <a:gd name="T107" fmla="*/ 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187">
                  <a:moveTo>
                    <a:pt x="209" y="163"/>
                  </a:moveTo>
                  <a:cubicBezTo>
                    <a:pt x="226" y="154"/>
                    <a:pt x="243" y="141"/>
                    <a:pt x="255" y="125"/>
                  </a:cubicBezTo>
                  <a:cubicBezTo>
                    <a:pt x="255" y="125"/>
                    <a:pt x="256" y="125"/>
                    <a:pt x="256" y="125"/>
                  </a:cubicBezTo>
                  <a:cubicBezTo>
                    <a:pt x="258" y="123"/>
                    <a:pt x="259" y="121"/>
                    <a:pt x="261" y="119"/>
                  </a:cubicBezTo>
                  <a:cubicBezTo>
                    <a:pt x="262" y="119"/>
                    <a:pt x="263" y="118"/>
                    <a:pt x="264" y="116"/>
                  </a:cubicBezTo>
                  <a:cubicBezTo>
                    <a:pt x="264" y="115"/>
                    <a:pt x="264" y="113"/>
                    <a:pt x="264" y="112"/>
                  </a:cubicBezTo>
                  <a:cubicBezTo>
                    <a:pt x="264" y="111"/>
                    <a:pt x="265" y="111"/>
                    <a:pt x="265" y="110"/>
                  </a:cubicBezTo>
                  <a:cubicBezTo>
                    <a:pt x="268" y="104"/>
                    <a:pt x="270" y="98"/>
                    <a:pt x="270" y="91"/>
                  </a:cubicBezTo>
                  <a:cubicBezTo>
                    <a:pt x="270" y="91"/>
                    <a:pt x="270" y="90"/>
                    <a:pt x="270" y="90"/>
                  </a:cubicBezTo>
                  <a:cubicBezTo>
                    <a:pt x="271" y="85"/>
                    <a:pt x="272" y="80"/>
                    <a:pt x="271" y="75"/>
                  </a:cubicBezTo>
                  <a:cubicBezTo>
                    <a:pt x="271" y="68"/>
                    <a:pt x="269" y="66"/>
                    <a:pt x="262" y="62"/>
                  </a:cubicBezTo>
                  <a:cubicBezTo>
                    <a:pt x="262" y="62"/>
                    <a:pt x="262" y="62"/>
                    <a:pt x="262" y="62"/>
                  </a:cubicBezTo>
                  <a:cubicBezTo>
                    <a:pt x="262" y="62"/>
                    <a:pt x="261" y="62"/>
                    <a:pt x="261" y="61"/>
                  </a:cubicBezTo>
                  <a:cubicBezTo>
                    <a:pt x="258" y="56"/>
                    <a:pt x="247" y="54"/>
                    <a:pt x="242" y="52"/>
                  </a:cubicBezTo>
                  <a:cubicBezTo>
                    <a:pt x="237" y="50"/>
                    <a:pt x="232" y="48"/>
                    <a:pt x="227" y="46"/>
                  </a:cubicBezTo>
                  <a:cubicBezTo>
                    <a:pt x="227" y="46"/>
                    <a:pt x="227" y="46"/>
                    <a:pt x="227" y="46"/>
                  </a:cubicBezTo>
                  <a:cubicBezTo>
                    <a:pt x="223" y="44"/>
                    <a:pt x="218" y="42"/>
                    <a:pt x="214" y="41"/>
                  </a:cubicBezTo>
                  <a:cubicBezTo>
                    <a:pt x="211" y="41"/>
                    <a:pt x="210" y="42"/>
                    <a:pt x="209" y="43"/>
                  </a:cubicBezTo>
                  <a:cubicBezTo>
                    <a:pt x="209" y="43"/>
                    <a:pt x="208" y="44"/>
                    <a:pt x="208" y="45"/>
                  </a:cubicBezTo>
                  <a:cubicBezTo>
                    <a:pt x="203" y="46"/>
                    <a:pt x="199" y="51"/>
                    <a:pt x="197" y="56"/>
                  </a:cubicBezTo>
                  <a:cubicBezTo>
                    <a:pt x="196" y="56"/>
                    <a:pt x="195" y="56"/>
                    <a:pt x="195" y="57"/>
                  </a:cubicBezTo>
                  <a:cubicBezTo>
                    <a:pt x="195" y="58"/>
                    <a:pt x="195" y="59"/>
                    <a:pt x="195" y="60"/>
                  </a:cubicBezTo>
                  <a:cubicBezTo>
                    <a:pt x="194" y="61"/>
                    <a:pt x="193" y="63"/>
                    <a:pt x="193" y="64"/>
                  </a:cubicBezTo>
                  <a:cubicBezTo>
                    <a:pt x="189" y="71"/>
                    <a:pt x="184" y="77"/>
                    <a:pt x="178" y="82"/>
                  </a:cubicBezTo>
                  <a:cubicBezTo>
                    <a:pt x="173" y="87"/>
                    <a:pt x="165" y="90"/>
                    <a:pt x="158" y="93"/>
                  </a:cubicBezTo>
                  <a:cubicBezTo>
                    <a:pt x="157" y="94"/>
                    <a:pt x="155" y="94"/>
                    <a:pt x="153" y="95"/>
                  </a:cubicBezTo>
                  <a:cubicBezTo>
                    <a:pt x="151" y="96"/>
                    <a:pt x="148" y="96"/>
                    <a:pt x="146" y="97"/>
                  </a:cubicBezTo>
                  <a:cubicBezTo>
                    <a:pt x="142" y="97"/>
                    <a:pt x="137" y="98"/>
                    <a:pt x="133" y="98"/>
                  </a:cubicBezTo>
                  <a:cubicBezTo>
                    <a:pt x="128" y="98"/>
                    <a:pt x="121" y="98"/>
                    <a:pt x="115" y="97"/>
                  </a:cubicBezTo>
                  <a:cubicBezTo>
                    <a:pt x="112" y="96"/>
                    <a:pt x="109" y="95"/>
                    <a:pt x="107" y="94"/>
                  </a:cubicBezTo>
                  <a:cubicBezTo>
                    <a:pt x="106" y="94"/>
                    <a:pt x="106" y="94"/>
                    <a:pt x="106" y="94"/>
                  </a:cubicBezTo>
                  <a:cubicBezTo>
                    <a:pt x="97" y="92"/>
                    <a:pt x="88" y="85"/>
                    <a:pt x="81" y="79"/>
                  </a:cubicBezTo>
                  <a:cubicBezTo>
                    <a:pt x="80" y="78"/>
                    <a:pt x="79" y="77"/>
                    <a:pt x="78" y="76"/>
                  </a:cubicBezTo>
                  <a:cubicBezTo>
                    <a:pt x="82" y="74"/>
                    <a:pt x="86" y="72"/>
                    <a:pt x="89" y="70"/>
                  </a:cubicBezTo>
                  <a:cubicBezTo>
                    <a:pt x="90" y="70"/>
                    <a:pt x="90" y="70"/>
                    <a:pt x="90" y="70"/>
                  </a:cubicBezTo>
                  <a:cubicBezTo>
                    <a:pt x="93" y="69"/>
                    <a:pt x="95" y="68"/>
                    <a:pt x="97" y="68"/>
                  </a:cubicBezTo>
                  <a:cubicBezTo>
                    <a:pt x="102" y="68"/>
                    <a:pt x="106" y="66"/>
                    <a:pt x="109" y="63"/>
                  </a:cubicBezTo>
                  <a:cubicBezTo>
                    <a:pt x="110" y="63"/>
                    <a:pt x="112" y="61"/>
                    <a:pt x="110" y="59"/>
                  </a:cubicBezTo>
                  <a:cubicBezTo>
                    <a:pt x="110" y="58"/>
                    <a:pt x="110" y="58"/>
                    <a:pt x="110" y="58"/>
                  </a:cubicBezTo>
                  <a:cubicBezTo>
                    <a:pt x="108" y="54"/>
                    <a:pt x="112" y="51"/>
                    <a:pt x="113" y="47"/>
                  </a:cubicBezTo>
                  <a:cubicBezTo>
                    <a:pt x="113" y="43"/>
                    <a:pt x="111" y="42"/>
                    <a:pt x="108" y="40"/>
                  </a:cubicBezTo>
                  <a:cubicBezTo>
                    <a:pt x="103" y="36"/>
                    <a:pt x="98" y="31"/>
                    <a:pt x="92" y="28"/>
                  </a:cubicBezTo>
                  <a:cubicBezTo>
                    <a:pt x="87" y="24"/>
                    <a:pt x="82" y="18"/>
                    <a:pt x="76" y="15"/>
                  </a:cubicBezTo>
                  <a:cubicBezTo>
                    <a:pt x="71" y="12"/>
                    <a:pt x="65" y="9"/>
                    <a:pt x="59" y="7"/>
                  </a:cubicBezTo>
                  <a:cubicBezTo>
                    <a:pt x="56" y="5"/>
                    <a:pt x="52" y="0"/>
                    <a:pt x="48" y="0"/>
                  </a:cubicBezTo>
                  <a:cubicBezTo>
                    <a:pt x="44" y="0"/>
                    <a:pt x="39" y="6"/>
                    <a:pt x="40" y="10"/>
                  </a:cubicBezTo>
                  <a:cubicBezTo>
                    <a:pt x="33" y="20"/>
                    <a:pt x="26" y="31"/>
                    <a:pt x="20" y="42"/>
                  </a:cubicBezTo>
                  <a:cubicBezTo>
                    <a:pt x="19" y="43"/>
                    <a:pt x="18" y="44"/>
                    <a:pt x="17" y="46"/>
                  </a:cubicBezTo>
                  <a:cubicBezTo>
                    <a:pt x="14" y="51"/>
                    <a:pt x="10" y="57"/>
                    <a:pt x="7" y="63"/>
                  </a:cubicBezTo>
                  <a:cubicBezTo>
                    <a:pt x="6" y="64"/>
                    <a:pt x="6" y="65"/>
                    <a:pt x="7" y="66"/>
                  </a:cubicBezTo>
                  <a:cubicBezTo>
                    <a:pt x="6" y="68"/>
                    <a:pt x="5" y="70"/>
                    <a:pt x="4" y="72"/>
                  </a:cubicBezTo>
                  <a:cubicBezTo>
                    <a:pt x="4" y="73"/>
                    <a:pt x="4" y="73"/>
                    <a:pt x="4" y="74"/>
                  </a:cubicBezTo>
                  <a:cubicBezTo>
                    <a:pt x="3" y="75"/>
                    <a:pt x="2" y="77"/>
                    <a:pt x="1" y="79"/>
                  </a:cubicBezTo>
                  <a:cubicBezTo>
                    <a:pt x="1" y="80"/>
                    <a:pt x="1" y="81"/>
                    <a:pt x="2" y="82"/>
                  </a:cubicBezTo>
                  <a:cubicBezTo>
                    <a:pt x="1" y="85"/>
                    <a:pt x="0" y="88"/>
                    <a:pt x="0" y="91"/>
                  </a:cubicBezTo>
                  <a:cubicBezTo>
                    <a:pt x="0" y="91"/>
                    <a:pt x="0" y="92"/>
                    <a:pt x="1" y="92"/>
                  </a:cubicBezTo>
                  <a:cubicBezTo>
                    <a:pt x="1" y="92"/>
                    <a:pt x="1" y="92"/>
                    <a:pt x="2" y="92"/>
                  </a:cubicBezTo>
                  <a:cubicBezTo>
                    <a:pt x="2" y="93"/>
                    <a:pt x="2" y="93"/>
                    <a:pt x="2" y="93"/>
                  </a:cubicBezTo>
                  <a:cubicBezTo>
                    <a:pt x="5" y="95"/>
                    <a:pt x="9" y="94"/>
                    <a:pt x="13" y="93"/>
                  </a:cubicBezTo>
                  <a:cubicBezTo>
                    <a:pt x="14" y="93"/>
                    <a:pt x="14" y="93"/>
                    <a:pt x="15" y="93"/>
                  </a:cubicBezTo>
                  <a:cubicBezTo>
                    <a:pt x="19" y="93"/>
                    <a:pt x="24" y="92"/>
                    <a:pt x="27" y="89"/>
                  </a:cubicBezTo>
                  <a:cubicBezTo>
                    <a:pt x="27" y="89"/>
                    <a:pt x="27" y="89"/>
                    <a:pt x="27" y="89"/>
                  </a:cubicBezTo>
                  <a:cubicBezTo>
                    <a:pt x="37" y="87"/>
                    <a:pt x="46" y="83"/>
                    <a:pt x="55" y="79"/>
                  </a:cubicBezTo>
                  <a:cubicBezTo>
                    <a:pt x="58" y="90"/>
                    <a:pt x="70" y="97"/>
                    <a:pt x="81" y="103"/>
                  </a:cubicBezTo>
                  <a:cubicBezTo>
                    <a:pt x="85" y="106"/>
                    <a:pt x="89" y="109"/>
                    <a:pt x="94" y="111"/>
                  </a:cubicBezTo>
                  <a:cubicBezTo>
                    <a:pt x="110" y="118"/>
                    <a:pt x="130" y="118"/>
                    <a:pt x="147" y="115"/>
                  </a:cubicBezTo>
                  <a:cubicBezTo>
                    <a:pt x="177" y="110"/>
                    <a:pt x="201" y="93"/>
                    <a:pt x="213" y="65"/>
                  </a:cubicBezTo>
                  <a:cubicBezTo>
                    <a:pt x="228" y="75"/>
                    <a:pt x="249" y="74"/>
                    <a:pt x="261" y="90"/>
                  </a:cubicBezTo>
                  <a:cubicBezTo>
                    <a:pt x="261" y="90"/>
                    <a:pt x="261" y="91"/>
                    <a:pt x="261" y="91"/>
                  </a:cubicBezTo>
                  <a:cubicBezTo>
                    <a:pt x="260" y="96"/>
                    <a:pt x="260" y="102"/>
                    <a:pt x="259" y="108"/>
                  </a:cubicBezTo>
                  <a:cubicBezTo>
                    <a:pt x="252" y="125"/>
                    <a:pt x="235" y="139"/>
                    <a:pt x="221" y="149"/>
                  </a:cubicBezTo>
                  <a:cubicBezTo>
                    <a:pt x="209" y="158"/>
                    <a:pt x="196" y="164"/>
                    <a:pt x="182" y="169"/>
                  </a:cubicBezTo>
                  <a:cubicBezTo>
                    <a:pt x="167" y="174"/>
                    <a:pt x="151" y="178"/>
                    <a:pt x="135" y="179"/>
                  </a:cubicBezTo>
                  <a:cubicBezTo>
                    <a:pt x="110" y="181"/>
                    <a:pt x="86" y="175"/>
                    <a:pt x="69" y="156"/>
                  </a:cubicBezTo>
                  <a:cubicBezTo>
                    <a:pt x="53" y="138"/>
                    <a:pt x="47" y="114"/>
                    <a:pt x="47" y="92"/>
                  </a:cubicBezTo>
                  <a:cubicBezTo>
                    <a:pt x="48" y="88"/>
                    <a:pt x="42" y="88"/>
                    <a:pt x="42" y="91"/>
                  </a:cubicBezTo>
                  <a:cubicBezTo>
                    <a:pt x="42" y="114"/>
                    <a:pt x="47" y="137"/>
                    <a:pt x="61" y="155"/>
                  </a:cubicBezTo>
                  <a:cubicBezTo>
                    <a:pt x="75" y="174"/>
                    <a:pt x="96" y="183"/>
                    <a:pt x="119" y="185"/>
                  </a:cubicBezTo>
                  <a:cubicBezTo>
                    <a:pt x="150" y="187"/>
                    <a:pt x="182" y="177"/>
                    <a:pt x="209" y="163"/>
                  </a:cubicBezTo>
                  <a:moveTo>
                    <a:pt x="78" y="88"/>
                  </a:moveTo>
                  <a:cubicBezTo>
                    <a:pt x="80" y="89"/>
                    <a:pt x="81" y="90"/>
                    <a:pt x="82" y="91"/>
                  </a:cubicBezTo>
                  <a:cubicBezTo>
                    <a:pt x="82" y="91"/>
                    <a:pt x="82" y="92"/>
                    <a:pt x="82" y="92"/>
                  </a:cubicBezTo>
                  <a:cubicBezTo>
                    <a:pt x="83" y="93"/>
                    <a:pt x="84" y="94"/>
                    <a:pt x="85" y="95"/>
                  </a:cubicBezTo>
                  <a:cubicBezTo>
                    <a:pt x="85" y="95"/>
                    <a:pt x="85" y="95"/>
                    <a:pt x="85" y="95"/>
                  </a:cubicBezTo>
                  <a:cubicBezTo>
                    <a:pt x="83" y="94"/>
                    <a:pt x="81" y="92"/>
                    <a:pt x="80" y="91"/>
                  </a:cubicBezTo>
                  <a:cubicBezTo>
                    <a:pt x="79" y="91"/>
                    <a:pt x="78" y="90"/>
                    <a:pt x="77" y="90"/>
                  </a:cubicBezTo>
                  <a:cubicBezTo>
                    <a:pt x="76" y="89"/>
                    <a:pt x="76" y="88"/>
                    <a:pt x="75" y="87"/>
                  </a:cubicBezTo>
                  <a:cubicBezTo>
                    <a:pt x="74" y="86"/>
                    <a:pt x="74" y="86"/>
                    <a:pt x="73" y="85"/>
                  </a:cubicBezTo>
                  <a:cubicBezTo>
                    <a:pt x="75" y="86"/>
                    <a:pt x="76" y="87"/>
                    <a:pt x="78" y="88"/>
                  </a:cubicBezTo>
                  <a:moveTo>
                    <a:pt x="107" y="42"/>
                  </a:moveTo>
                  <a:cubicBezTo>
                    <a:pt x="112" y="46"/>
                    <a:pt x="108" y="50"/>
                    <a:pt x="107" y="54"/>
                  </a:cubicBezTo>
                  <a:cubicBezTo>
                    <a:pt x="106" y="54"/>
                    <a:pt x="106" y="53"/>
                    <a:pt x="105" y="52"/>
                  </a:cubicBezTo>
                  <a:cubicBezTo>
                    <a:pt x="105" y="51"/>
                    <a:pt x="106" y="50"/>
                    <a:pt x="106" y="49"/>
                  </a:cubicBezTo>
                  <a:cubicBezTo>
                    <a:pt x="106" y="48"/>
                    <a:pt x="106" y="47"/>
                    <a:pt x="107" y="46"/>
                  </a:cubicBezTo>
                  <a:cubicBezTo>
                    <a:pt x="109" y="44"/>
                    <a:pt x="106" y="42"/>
                    <a:pt x="105" y="44"/>
                  </a:cubicBezTo>
                  <a:cubicBezTo>
                    <a:pt x="103" y="46"/>
                    <a:pt x="104" y="48"/>
                    <a:pt x="102" y="51"/>
                  </a:cubicBezTo>
                  <a:cubicBezTo>
                    <a:pt x="101" y="50"/>
                    <a:pt x="101" y="50"/>
                    <a:pt x="100" y="49"/>
                  </a:cubicBezTo>
                  <a:cubicBezTo>
                    <a:pt x="100" y="49"/>
                    <a:pt x="100" y="49"/>
                    <a:pt x="100" y="49"/>
                  </a:cubicBezTo>
                  <a:cubicBezTo>
                    <a:pt x="100" y="49"/>
                    <a:pt x="100" y="49"/>
                    <a:pt x="101" y="48"/>
                  </a:cubicBezTo>
                  <a:cubicBezTo>
                    <a:pt x="101" y="46"/>
                    <a:pt x="102" y="43"/>
                    <a:pt x="103" y="41"/>
                  </a:cubicBezTo>
                  <a:cubicBezTo>
                    <a:pt x="103" y="40"/>
                    <a:pt x="103" y="40"/>
                    <a:pt x="103" y="40"/>
                  </a:cubicBezTo>
                  <a:cubicBezTo>
                    <a:pt x="104" y="40"/>
                    <a:pt x="105" y="41"/>
                    <a:pt x="107" y="42"/>
                  </a:cubicBezTo>
                  <a:moveTo>
                    <a:pt x="95" y="33"/>
                  </a:moveTo>
                  <a:cubicBezTo>
                    <a:pt x="93" y="35"/>
                    <a:pt x="92" y="38"/>
                    <a:pt x="91" y="41"/>
                  </a:cubicBezTo>
                  <a:cubicBezTo>
                    <a:pt x="91" y="43"/>
                    <a:pt x="94" y="44"/>
                    <a:pt x="94" y="42"/>
                  </a:cubicBezTo>
                  <a:cubicBezTo>
                    <a:pt x="94" y="40"/>
                    <a:pt x="95" y="37"/>
                    <a:pt x="97" y="35"/>
                  </a:cubicBezTo>
                  <a:cubicBezTo>
                    <a:pt x="97" y="35"/>
                    <a:pt x="97" y="35"/>
                    <a:pt x="97" y="35"/>
                  </a:cubicBezTo>
                  <a:cubicBezTo>
                    <a:pt x="98" y="36"/>
                    <a:pt x="100" y="37"/>
                    <a:pt x="101" y="38"/>
                  </a:cubicBezTo>
                  <a:cubicBezTo>
                    <a:pt x="101" y="38"/>
                    <a:pt x="101" y="39"/>
                    <a:pt x="100" y="39"/>
                  </a:cubicBezTo>
                  <a:cubicBezTo>
                    <a:pt x="99" y="42"/>
                    <a:pt x="98" y="45"/>
                    <a:pt x="98" y="47"/>
                  </a:cubicBezTo>
                  <a:cubicBezTo>
                    <a:pt x="98" y="48"/>
                    <a:pt x="98" y="48"/>
                    <a:pt x="98" y="48"/>
                  </a:cubicBezTo>
                  <a:cubicBezTo>
                    <a:pt x="93" y="44"/>
                    <a:pt x="89" y="42"/>
                    <a:pt x="85" y="39"/>
                  </a:cubicBezTo>
                  <a:cubicBezTo>
                    <a:pt x="85" y="39"/>
                    <a:pt x="85" y="39"/>
                    <a:pt x="85" y="39"/>
                  </a:cubicBezTo>
                  <a:cubicBezTo>
                    <a:pt x="84" y="38"/>
                    <a:pt x="86" y="35"/>
                    <a:pt x="86" y="34"/>
                  </a:cubicBezTo>
                  <a:cubicBezTo>
                    <a:pt x="87" y="32"/>
                    <a:pt x="88" y="30"/>
                    <a:pt x="89" y="28"/>
                  </a:cubicBezTo>
                  <a:cubicBezTo>
                    <a:pt x="91" y="30"/>
                    <a:pt x="93" y="32"/>
                    <a:pt x="95" y="33"/>
                  </a:cubicBezTo>
                  <a:moveTo>
                    <a:pt x="88" y="44"/>
                  </a:moveTo>
                  <a:cubicBezTo>
                    <a:pt x="86" y="44"/>
                    <a:pt x="85" y="43"/>
                    <a:pt x="83" y="42"/>
                  </a:cubicBezTo>
                  <a:cubicBezTo>
                    <a:pt x="81" y="41"/>
                    <a:pt x="80" y="41"/>
                    <a:pt x="78" y="40"/>
                  </a:cubicBezTo>
                  <a:cubicBezTo>
                    <a:pt x="82" y="41"/>
                    <a:pt x="85" y="43"/>
                    <a:pt x="88" y="44"/>
                  </a:cubicBezTo>
                  <a:moveTo>
                    <a:pt x="86" y="26"/>
                  </a:moveTo>
                  <a:cubicBezTo>
                    <a:pt x="85" y="29"/>
                    <a:pt x="84" y="32"/>
                    <a:pt x="83" y="34"/>
                  </a:cubicBezTo>
                  <a:cubicBezTo>
                    <a:pt x="82" y="35"/>
                    <a:pt x="82" y="36"/>
                    <a:pt x="82" y="37"/>
                  </a:cubicBezTo>
                  <a:cubicBezTo>
                    <a:pt x="81" y="37"/>
                    <a:pt x="81" y="37"/>
                    <a:pt x="81" y="37"/>
                  </a:cubicBezTo>
                  <a:cubicBezTo>
                    <a:pt x="79" y="36"/>
                    <a:pt x="76" y="35"/>
                    <a:pt x="74" y="34"/>
                  </a:cubicBezTo>
                  <a:cubicBezTo>
                    <a:pt x="75" y="29"/>
                    <a:pt x="77" y="24"/>
                    <a:pt x="79" y="21"/>
                  </a:cubicBezTo>
                  <a:cubicBezTo>
                    <a:pt x="82" y="23"/>
                    <a:pt x="84" y="25"/>
                    <a:pt x="86" y="26"/>
                  </a:cubicBezTo>
                  <a:moveTo>
                    <a:pt x="75" y="18"/>
                  </a:moveTo>
                  <a:cubicBezTo>
                    <a:pt x="75" y="18"/>
                    <a:pt x="76" y="18"/>
                    <a:pt x="77" y="19"/>
                  </a:cubicBezTo>
                  <a:cubicBezTo>
                    <a:pt x="74" y="23"/>
                    <a:pt x="73" y="28"/>
                    <a:pt x="71" y="32"/>
                  </a:cubicBezTo>
                  <a:cubicBezTo>
                    <a:pt x="70" y="31"/>
                    <a:pt x="68" y="30"/>
                    <a:pt x="66" y="29"/>
                  </a:cubicBezTo>
                  <a:cubicBezTo>
                    <a:pt x="65" y="28"/>
                    <a:pt x="64" y="27"/>
                    <a:pt x="63" y="26"/>
                  </a:cubicBezTo>
                  <a:cubicBezTo>
                    <a:pt x="64" y="26"/>
                    <a:pt x="64" y="26"/>
                    <a:pt x="64" y="25"/>
                  </a:cubicBezTo>
                  <a:cubicBezTo>
                    <a:pt x="65" y="23"/>
                    <a:pt x="66" y="22"/>
                    <a:pt x="66" y="20"/>
                  </a:cubicBezTo>
                  <a:cubicBezTo>
                    <a:pt x="67" y="18"/>
                    <a:pt x="68" y="16"/>
                    <a:pt x="68" y="14"/>
                  </a:cubicBezTo>
                  <a:cubicBezTo>
                    <a:pt x="70" y="15"/>
                    <a:pt x="73" y="16"/>
                    <a:pt x="75" y="18"/>
                  </a:cubicBezTo>
                  <a:moveTo>
                    <a:pt x="64" y="13"/>
                  </a:moveTo>
                  <a:cubicBezTo>
                    <a:pt x="65" y="13"/>
                    <a:pt x="65" y="13"/>
                    <a:pt x="66" y="13"/>
                  </a:cubicBezTo>
                  <a:cubicBezTo>
                    <a:pt x="65" y="15"/>
                    <a:pt x="65" y="16"/>
                    <a:pt x="64" y="17"/>
                  </a:cubicBezTo>
                  <a:cubicBezTo>
                    <a:pt x="63" y="20"/>
                    <a:pt x="62" y="22"/>
                    <a:pt x="61" y="25"/>
                  </a:cubicBezTo>
                  <a:cubicBezTo>
                    <a:pt x="61" y="25"/>
                    <a:pt x="61" y="25"/>
                    <a:pt x="61" y="25"/>
                  </a:cubicBezTo>
                  <a:cubicBezTo>
                    <a:pt x="60" y="24"/>
                    <a:pt x="59" y="24"/>
                    <a:pt x="59" y="23"/>
                  </a:cubicBezTo>
                  <a:cubicBezTo>
                    <a:pt x="58" y="22"/>
                    <a:pt x="57" y="21"/>
                    <a:pt x="56" y="20"/>
                  </a:cubicBezTo>
                  <a:cubicBezTo>
                    <a:pt x="57" y="17"/>
                    <a:pt x="58" y="14"/>
                    <a:pt x="59" y="10"/>
                  </a:cubicBezTo>
                  <a:cubicBezTo>
                    <a:pt x="61" y="11"/>
                    <a:pt x="63" y="12"/>
                    <a:pt x="64" y="13"/>
                  </a:cubicBezTo>
                  <a:moveTo>
                    <a:pt x="56" y="9"/>
                  </a:moveTo>
                  <a:cubicBezTo>
                    <a:pt x="56" y="9"/>
                    <a:pt x="56" y="9"/>
                    <a:pt x="56" y="9"/>
                  </a:cubicBezTo>
                  <a:cubicBezTo>
                    <a:pt x="56" y="12"/>
                    <a:pt x="55" y="15"/>
                    <a:pt x="54" y="18"/>
                  </a:cubicBezTo>
                  <a:cubicBezTo>
                    <a:pt x="53" y="16"/>
                    <a:pt x="51" y="15"/>
                    <a:pt x="50" y="13"/>
                  </a:cubicBezTo>
                  <a:cubicBezTo>
                    <a:pt x="51" y="11"/>
                    <a:pt x="52" y="9"/>
                    <a:pt x="53" y="7"/>
                  </a:cubicBezTo>
                  <a:cubicBezTo>
                    <a:pt x="54" y="7"/>
                    <a:pt x="55" y="8"/>
                    <a:pt x="56" y="9"/>
                  </a:cubicBezTo>
                  <a:moveTo>
                    <a:pt x="46" y="9"/>
                  </a:moveTo>
                  <a:cubicBezTo>
                    <a:pt x="46" y="8"/>
                    <a:pt x="45" y="7"/>
                    <a:pt x="44" y="7"/>
                  </a:cubicBezTo>
                  <a:cubicBezTo>
                    <a:pt x="44" y="6"/>
                    <a:pt x="45" y="6"/>
                    <a:pt x="46" y="5"/>
                  </a:cubicBezTo>
                  <a:cubicBezTo>
                    <a:pt x="47" y="3"/>
                    <a:pt x="49" y="4"/>
                    <a:pt x="50" y="5"/>
                  </a:cubicBezTo>
                  <a:cubicBezTo>
                    <a:pt x="50" y="7"/>
                    <a:pt x="49" y="9"/>
                    <a:pt x="48" y="11"/>
                  </a:cubicBezTo>
                  <a:cubicBezTo>
                    <a:pt x="48" y="10"/>
                    <a:pt x="47" y="10"/>
                    <a:pt x="46" y="9"/>
                  </a:cubicBezTo>
                  <a:moveTo>
                    <a:pt x="45" y="13"/>
                  </a:moveTo>
                  <a:cubicBezTo>
                    <a:pt x="45" y="13"/>
                    <a:pt x="45" y="13"/>
                    <a:pt x="45" y="13"/>
                  </a:cubicBezTo>
                  <a:cubicBezTo>
                    <a:pt x="47" y="14"/>
                    <a:pt x="49" y="17"/>
                    <a:pt x="50" y="19"/>
                  </a:cubicBezTo>
                  <a:cubicBezTo>
                    <a:pt x="50" y="19"/>
                    <a:pt x="50" y="19"/>
                    <a:pt x="50" y="19"/>
                  </a:cubicBezTo>
                  <a:cubicBezTo>
                    <a:pt x="50" y="18"/>
                    <a:pt x="50" y="18"/>
                    <a:pt x="50" y="18"/>
                  </a:cubicBezTo>
                  <a:cubicBezTo>
                    <a:pt x="48" y="17"/>
                    <a:pt x="46" y="15"/>
                    <a:pt x="45" y="13"/>
                  </a:cubicBezTo>
                  <a:moveTo>
                    <a:pt x="17" y="85"/>
                  </a:moveTo>
                  <a:cubicBezTo>
                    <a:pt x="17" y="85"/>
                    <a:pt x="17" y="86"/>
                    <a:pt x="16" y="86"/>
                  </a:cubicBezTo>
                  <a:cubicBezTo>
                    <a:pt x="16" y="86"/>
                    <a:pt x="15" y="86"/>
                    <a:pt x="14" y="86"/>
                  </a:cubicBezTo>
                  <a:cubicBezTo>
                    <a:pt x="10" y="87"/>
                    <a:pt x="7" y="88"/>
                    <a:pt x="4" y="90"/>
                  </a:cubicBezTo>
                  <a:cubicBezTo>
                    <a:pt x="3" y="90"/>
                    <a:pt x="3" y="90"/>
                    <a:pt x="3" y="90"/>
                  </a:cubicBezTo>
                  <a:cubicBezTo>
                    <a:pt x="3" y="87"/>
                    <a:pt x="4" y="84"/>
                    <a:pt x="6" y="81"/>
                  </a:cubicBezTo>
                  <a:cubicBezTo>
                    <a:pt x="6" y="81"/>
                    <a:pt x="6" y="81"/>
                    <a:pt x="6" y="81"/>
                  </a:cubicBezTo>
                  <a:cubicBezTo>
                    <a:pt x="6" y="81"/>
                    <a:pt x="6" y="81"/>
                    <a:pt x="6" y="81"/>
                  </a:cubicBezTo>
                  <a:cubicBezTo>
                    <a:pt x="8" y="78"/>
                    <a:pt x="9" y="75"/>
                    <a:pt x="11" y="72"/>
                  </a:cubicBezTo>
                  <a:cubicBezTo>
                    <a:pt x="13" y="69"/>
                    <a:pt x="15" y="66"/>
                    <a:pt x="17" y="62"/>
                  </a:cubicBezTo>
                  <a:cubicBezTo>
                    <a:pt x="17" y="61"/>
                    <a:pt x="18" y="59"/>
                    <a:pt x="18" y="58"/>
                  </a:cubicBezTo>
                  <a:cubicBezTo>
                    <a:pt x="23" y="50"/>
                    <a:pt x="28" y="43"/>
                    <a:pt x="33" y="35"/>
                  </a:cubicBezTo>
                  <a:cubicBezTo>
                    <a:pt x="37" y="30"/>
                    <a:pt x="41" y="24"/>
                    <a:pt x="44" y="17"/>
                  </a:cubicBezTo>
                  <a:cubicBezTo>
                    <a:pt x="44" y="17"/>
                    <a:pt x="44" y="17"/>
                    <a:pt x="44" y="16"/>
                  </a:cubicBezTo>
                  <a:cubicBezTo>
                    <a:pt x="45" y="18"/>
                    <a:pt x="46" y="19"/>
                    <a:pt x="47" y="20"/>
                  </a:cubicBezTo>
                  <a:cubicBezTo>
                    <a:pt x="47" y="21"/>
                    <a:pt x="47" y="23"/>
                    <a:pt x="49" y="24"/>
                  </a:cubicBezTo>
                  <a:cubicBezTo>
                    <a:pt x="60" y="29"/>
                    <a:pt x="67" y="40"/>
                    <a:pt x="78" y="46"/>
                  </a:cubicBezTo>
                  <a:cubicBezTo>
                    <a:pt x="86" y="50"/>
                    <a:pt x="95" y="52"/>
                    <a:pt x="102" y="57"/>
                  </a:cubicBezTo>
                  <a:cubicBezTo>
                    <a:pt x="101" y="57"/>
                    <a:pt x="101" y="57"/>
                    <a:pt x="101" y="57"/>
                  </a:cubicBezTo>
                  <a:cubicBezTo>
                    <a:pt x="94" y="58"/>
                    <a:pt x="87" y="60"/>
                    <a:pt x="80" y="63"/>
                  </a:cubicBezTo>
                  <a:cubicBezTo>
                    <a:pt x="77" y="64"/>
                    <a:pt x="73" y="65"/>
                    <a:pt x="70" y="66"/>
                  </a:cubicBezTo>
                  <a:cubicBezTo>
                    <a:pt x="66" y="68"/>
                    <a:pt x="62" y="68"/>
                    <a:pt x="58" y="70"/>
                  </a:cubicBezTo>
                  <a:cubicBezTo>
                    <a:pt x="45" y="76"/>
                    <a:pt x="30" y="79"/>
                    <a:pt x="17" y="85"/>
                  </a:cubicBezTo>
                  <a:moveTo>
                    <a:pt x="75" y="78"/>
                  </a:moveTo>
                  <a:cubicBezTo>
                    <a:pt x="75" y="78"/>
                    <a:pt x="75" y="78"/>
                    <a:pt x="74" y="77"/>
                  </a:cubicBezTo>
                  <a:cubicBezTo>
                    <a:pt x="75" y="77"/>
                    <a:pt x="75" y="77"/>
                    <a:pt x="75" y="77"/>
                  </a:cubicBezTo>
                  <a:cubicBezTo>
                    <a:pt x="76" y="78"/>
                    <a:pt x="76" y="78"/>
                    <a:pt x="77" y="79"/>
                  </a:cubicBezTo>
                  <a:cubicBezTo>
                    <a:pt x="77" y="80"/>
                    <a:pt x="78" y="80"/>
                    <a:pt x="78" y="81"/>
                  </a:cubicBezTo>
                  <a:cubicBezTo>
                    <a:pt x="77" y="80"/>
                    <a:pt x="76" y="79"/>
                    <a:pt x="75" y="78"/>
                  </a:cubicBezTo>
                  <a:moveTo>
                    <a:pt x="73" y="94"/>
                  </a:moveTo>
                  <a:cubicBezTo>
                    <a:pt x="69" y="92"/>
                    <a:pt x="66" y="88"/>
                    <a:pt x="64" y="84"/>
                  </a:cubicBezTo>
                  <a:cubicBezTo>
                    <a:pt x="68" y="87"/>
                    <a:pt x="71" y="91"/>
                    <a:pt x="74" y="95"/>
                  </a:cubicBezTo>
                  <a:cubicBezTo>
                    <a:pt x="74" y="95"/>
                    <a:pt x="73" y="94"/>
                    <a:pt x="73" y="94"/>
                  </a:cubicBezTo>
                  <a:moveTo>
                    <a:pt x="113" y="111"/>
                  </a:moveTo>
                  <a:cubicBezTo>
                    <a:pt x="113" y="111"/>
                    <a:pt x="113" y="111"/>
                    <a:pt x="113" y="111"/>
                  </a:cubicBezTo>
                  <a:cubicBezTo>
                    <a:pt x="118" y="111"/>
                    <a:pt x="124" y="111"/>
                    <a:pt x="129" y="112"/>
                  </a:cubicBezTo>
                  <a:cubicBezTo>
                    <a:pt x="124" y="112"/>
                    <a:pt x="118" y="111"/>
                    <a:pt x="113" y="111"/>
                  </a:cubicBezTo>
                  <a:moveTo>
                    <a:pt x="138" y="109"/>
                  </a:moveTo>
                  <a:cubicBezTo>
                    <a:pt x="138" y="110"/>
                    <a:pt x="139" y="110"/>
                    <a:pt x="139" y="110"/>
                  </a:cubicBezTo>
                  <a:cubicBezTo>
                    <a:pt x="144" y="110"/>
                    <a:pt x="144" y="110"/>
                    <a:pt x="144" y="110"/>
                  </a:cubicBezTo>
                  <a:cubicBezTo>
                    <a:pt x="145" y="110"/>
                    <a:pt x="145" y="110"/>
                    <a:pt x="145" y="109"/>
                  </a:cubicBezTo>
                  <a:cubicBezTo>
                    <a:pt x="146" y="109"/>
                    <a:pt x="147" y="110"/>
                    <a:pt x="148" y="109"/>
                  </a:cubicBezTo>
                  <a:cubicBezTo>
                    <a:pt x="147" y="110"/>
                    <a:pt x="145" y="110"/>
                    <a:pt x="143" y="110"/>
                  </a:cubicBezTo>
                  <a:cubicBezTo>
                    <a:pt x="139" y="111"/>
                    <a:pt x="135" y="112"/>
                    <a:pt x="130" y="112"/>
                  </a:cubicBezTo>
                  <a:cubicBezTo>
                    <a:pt x="131" y="112"/>
                    <a:pt x="131" y="111"/>
                    <a:pt x="131" y="110"/>
                  </a:cubicBezTo>
                  <a:cubicBezTo>
                    <a:pt x="131" y="110"/>
                    <a:pt x="131" y="110"/>
                    <a:pt x="131" y="110"/>
                  </a:cubicBezTo>
                  <a:cubicBezTo>
                    <a:pt x="132" y="110"/>
                    <a:pt x="133" y="110"/>
                    <a:pt x="133" y="109"/>
                  </a:cubicBezTo>
                  <a:cubicBezTo>
                    <a:pt x="134" y="109"/>
                    <a:pt x="136" y="109"/>
                    <a:pt x="137" y="109"/>
                  </a:cubicBezTo>
                  <a:cubicBezTo>
                    <a:pt x="137" y="109"/>
                    <a:pt x="138" y="109"/>
                    <a:pt x="138" y="109"/>
                  </a:cubicBezTo>
                  <a:moveTo>
                    <a:pt x="85" y="99"/>
                  </a:moveTo>
                  <a:cubicBezTo>
                    <a:pt x="85" y="99"/>
                    <a:pt x="85" y="99"/>
                    <a:pt x="85" y="99"/>
                  </a:cubicBezTo>
                  <a:cubicBezTo>
                    <a:pt x="87" y="100"/>
                    <a:pt x="89" y="101"/>
                    <a:pt x="90" y="101"/>
                  </a:cubicBezTo>
                  <a:cubicBezTo>
                    <a:pt x="92" y="102"/>
                    <a:pt x="93" y="100"/>
                    <a:pt x="92" y="99"/>
                  </a:cubicBezTo>
                  <a:cubicBezTo>
                    <a:pt x="98" y="102"/>
                    <a:pt x="103" y="104"/>
                    <a:pt x="109" y="106"/>
                  </a:cubicBezTo>
                  <a:cubicBezTo>
                    <a:pt x="108" y="106"/>
                    <a:pt x="107" y="106"/>
                    <a:pt x="106" y="106"/>
                  </a:cubicBezTo>
                  <a:cubicBezTo>
                    <a:pt x="98" y="105"/>
                    <a:pt x="91" y="103"/>
                    <a:pt x="85" y="99"/>
                  </a:cubicBezTo>
                  <a:moveTo>
                    <a:pt x="139" y="102"/>
                  </a:moveTo>
                  <a:cubicBezTo>
                    <a:pt x="140" y="102"/>
                    <a:pt x="141" y="102"/>
                    <a:pt x="141" y="102"/>
                  </a:cubicBezTo>
                  <a:cubicBezTo>
                    <a:pt x="142" y="102"/>
                    <a:pt x="143" y="102"/>
                    <a:pt x="144" y="102"/>
                  </a:cubicBezTo>
                  <a:cubicBezTo>
                    <a:pt x="143" y="103"/>
                    <a:pt x="143" y="103"/>
                    <a:pt x="142" y="104"/>
                  </a:cubicBezTo>
                  <a:cubicBezTo>
                    <a:pt x="142" y="103"/>
                    <a:pt x="142" y="102"/>
                    <a:pt x="141" y="102"/>
                  </a:cubicBezTo>
                  <a:cubicBezTo>
                    <a:pt x="140" y="102"/>
                    <a:pt x="140" y="102"/>
                    <a:pt x="139" y="102"/>
                  </a:cubicBezTo>
                  <a:moveTo>
                    <a:pt x="135" y="106"/>
                  </a:moveTo>
                  <a:cubicBezTo>
                    <a:pt x="135" y="106"/>
                    <a:pt x="135" y="106"/>
                    <a:pt x="134" y="106"/>
                  </a:cubicBezTo>
                  <a:cubicBezTo>
                    <a:pt x="135" y="106"/>
                    <a:pt x="135" y="106"/>
                    <a:pt x="135" y="105"/>
                  </a:cubicBezTo>
                  <a:cubicBezTo>
                    <a:pt x="137" y="105"/>
                    <a:pt x="138" y="105"/>
                    <a:pt x="139" y="105"/>
                  </a:cubicBezTo>
                  <a:cubicBezTo>
                    <a:pt x="138" y="106"/>
                    <a:pt x="137" y="106"/>
                    <a:pt x="135" y="106"/>
                  </a:cubicBezTo>
                  <a:moveTo>
                    <a:pt x="161" y="104"/>
                  </a:moveTo>
                  <a:cubicBezTo>
                    <a:pt x="159" y="104"/>
                    <a:pt x="157" y="104"/>
                    <a:pt x="155" y="104"/>
                  </a:cubicBezTo>
                  <a:cubicBezTo>
                    <a:pt x="157" y="104"/>
                    <a:pt x="159" y="103"/>
                    <a:pt x="162" y="103"/>
                  </a:cubicBezTo>
                  <a:cubicBezTo>
                    <a:pt x="162" y="103"/>
                    <a:pt x="163" y="102"/>
                    <a:pt x="163" y="102"/>
                  </a:cubicBezTo>
                  <a:cubicBezTo>
                    <a:pt x="162" y="103"/>
                    <a:pt x="162" y="103"/>
                    <a:pt x="161" y="104"/>
                  </a:cubicBezTo>
                  <a:moveTo>
                    <a:pt x="153" y="102"/>
                  </a:moveTo>
                  <a:cubicBezTo>
                    <a:pt x="151" y="103"/>
                    <a:pt x="149" y="103"/>
                    <a:pt x="147" y="103"/>
                  </a:cubicBezTo>
                  <a:cubicBezTo>
                    <a:pt x="147" y="103"/>
                    <a:pt x="148" y="103"/>
                    <a:pt x="148" y="102"/>
                  </a:cubicBezTo>
                  <a:cubicBezTo>
                    <a:pt x="148" y="102"/>
                    <a:pt x="148" y="102"/>
                    <a:pt x="148" y="102"/>
                  </a:cubicBezTo>
                  <a:cubicBezTo>
                    <a:pt x="150" y="102"/>
                    <a:pt x="152" y="102"/>
                    <a:pt x="153" y="102"/>
                  </a:cubicBezTo>
                  <a:moveTo>
                    <a:pt x="159" y="100"/>
                  </a:moveTo>
                  <a:cubicBezTo>
                    <a:pt x="158" y="100"/>
                    <a:pt x="154" y="100"/>
                    <a:pt x="151" y="99"/>
                  </a:cubicBezTo>
                  <a:cubicBezTo>
                    <a:pt x="151" y="99"/>
                    <a:pt x="151" y="99"/>
                    <a:pt x="152" y="99"/>
                  </a:cubicBezTo>
                  <a:cubicBezTo>
                    <a:pt x="154" y="99"/>
                    <a:pt x="156" y="99"/>
                    <a:pt x="158" y="98"/>
                  </a:cubicBezTo>
                  <a:cubicBezTo>
                    <a:pt x="158" y="98"/>
                    <a:pt x="158" y="98"/>
                    <a:pt x="158" y="98"/>
                  </a:cubicBezTo>
                  <a:cubicBezTo>
                    <a:pt x="158" y="98"/>
                    <a:pt x="159" y="99"/>
                    <a:pt x="159" y="99"/>
                  </a:cubicBezTo>
                  <a:cubicBezTo>
                    <a:pt x="162" y="99"/>
                    <a:pt x="164" y="98"/>
                    <a:pt x="166" y="97"/>
                  </a:cubicBezTo>
                  <a:cubicBezTo>
                    <a:pt x="164" y="99"/>
                    <a:pt x="162" y="100"/>
                    <a:pt x="159" y="100"/>
                  </a:cubicBezTo>
                  <a:moveTo>
                    <a:pt x="179" y="94"/>
                  </a:moveTo>
                  <a:cubicBezTo>
                    <a:pt x="177" y="95"/>
                    <a:pt x="176" y="95"/>
                    <a:pt x="174" y="96"/>
                  </a:cubicBezTo>
                  <a:cubicBezTo>
                    <a:pt x="174" y="96"/>
                    <a:pt x="174" y="95"/>
                    <a:pt x="174" y="95"/>
                  </a:cubicBezTo>
                  <a:cubicBezTo>
                    <a:pt x="175" y="94"/>
                    <a:pt x="176" y="94"/>
                    <a:pt x="177" y="93"/>
                  </a:cubicBezTo>
                  <a:cubicBezTo>
                    <a:pt x="177" y="94"/>
                    <a:pt x="178" y="94"/>
                    <a:pt x="179" y="94"/>
                  </a:cubicBezTo>
                  <a:moveTo>
                    <a:pt x="197" y="81"/>
                  </a:moveTo>
                  <a:cubicBezTo>
                    <a:pt x="196" y="82"/>
                    <a:pt x="195" y="83"/>
                    <a:pt x="194" y="85"/>
                  </a:cubicBezTo>
                  <a:cubicBezTo>
                    <a:pt x="195" y="83"/>
                    <a:pt x="196" y="82"/>
                    <a:pt x="196" y="80"/>
                  </a:cubicBezTo>
                  <a:cubicBezTo>
                    <a:pt x="197" y="80"/>
                    <a:pt x="197" y="81"/>
                    <a:pt x="197" y="81"/>
                  </a:cubicBezTo>
                  <a:moveTo>
                    <a:pt x="200" y="75"/>
                  </a:moveTo>
                  <a:cubicBezTo>
                    <a:pt x="200" y="75"/>
                    <a:pt x="199" y="76"/>
                    <a:pt x="199" y="76"/>
                  </a:cubicBezTo>
                  <a:cubicBezTo>
                    <a:pt x="199" y="75"/>
                    <a:pt x="199" y="75"/>
                    <a:pt x="199" y="75"/>
                  </a:cubicBezTo>
                  <a:cubicBezTo>
                    <a:pt x="199" y="74"/>
                    <a:pt x="200" y="73"/>
                    <a:pt x="200" y="73"/>
                  </a:cubicBezTo>
                  <a:cubicBezTo>
                    <a:pt x="200" y="72"/>
                    <a:pt x="200" y="72"/>
                    <a:pt x="201" y="72"/>
                  </a:cubicBezTo>
                  <a:cubicBezTo>
                    <a:pt x="201" y="73"/>
                    <a:pt x="200" y="75"/>
                    <a:pt x="200" y="75"/>
                  </a:cubicBezTo>
                  <a:moveTo>
                    <a:pt x="207" y="53"/>
                  </a:moveTo>
                  <a:cubicBezTo>
                    <a:pt x="208" y="52"/>
                    <a:pt x="208" y="51"/>
                    <a:pt x="208" y="50"/>
                  </a:cubicBezTo>
                  <a:cubicBezTo>
                    <a:pt x="208" y="56"/>
                    <a:pt x="208" y="56"/>
                    <a:pt x="208" y="56"/>
                  </a:cubicBezTo>
                  <a:cubicBezTo>
                    <a:pt x="208" y="55"/>
                    <a:pt x="208" y="54"/>
                    <a:pt x="207" y="53"/>
                  </a:cubicBezTo>
                  <a:moveTo>
                    <a:pt x="202" y="57"/>
                  </a:moveTo>
                  <a:cubicBezTo>
                    <a:pt x="202" y="58"/>
                    <a:pt x="202" y="59"/>
                    <a:pt x="202" y="60"/>
                  </a:cubicBezTo>
                  <a:cubicBezTo>
                    <a:pt x="201" y="61"/>
                    <a:pt x="201" y="62"/>
                    <a:pt x="200" y="63"/>
                  </a:cubicBezTo>
                  <a:cubicBezTo>
                    <a:pt x="200" y="61"/>
                    <a:pt x="201" y="59"/>
                    <a:pt x="202" y="57"/>
                  </a:cubicBezTo>
                  <a:moveTo>
                    <a:pt x="213" y="59"/>
                  </a:moveTo>
                  <a:cubicBezTo>
                    <a:pt x="213" y="58"/>
                    <a:pt x="212" y="58"/>
                    <a:pt x="211" y="58"/>
                  </a:cubicBezTo>
                  <a:cubicBezTo>
                    <a:pt x="211" y="50"/>
                    <a:pt x="211" y="50"/>
                    <a:pt x="211" y="50"/>
                  </a:cubicBezTo>
                  <a:cubicBezTo>
                    <a:pt x="211" y="50"/>
                    <a:pt x="212" y="50"/>
                    <a:pt x="212" y="49"/>
                  </a:cubicBezTo>
                  <a:cubicBezTo>
                    <a:pt x="212" y="48"/>
                    <a:pt x="212" y="47"/>
                    <a:pt x="212" y="47"/>
                  </a:cubicBezTo>
                  <a:cubicBezTo>
                    <a:pt x="212" y="46"/>
                    <a:pt x="212" y="46"/>
                    <a:pt x="212" y="45"/>
                  </a:cubicBezTo>
                  <a:cubicBezTo>
                    <a:pt x="212" y="45"/>
                    <a:pt x="213" y="44"/>
                    <a:pt x="215" y="45"/>
                  </a:cubicBezTo>
                  <a:cubicBezTo>
                    <a:pt x="215" y="45"/>
                    <a:pt x="216" y="45"/>
                    <a:pt x="216" y="45"/>
                  </a:cubicBezTo>
                  <a:cubicBezTo>
                    <a:pt x="217" y="48"/>
                    <a:pt x="217" y="52"/>
                    <a:pt x="217" y="55"/>
                  </a:cubicBezTo>
                  <a:cubicBezTo>
                    <a:pt x="218" y="58"/>
                    <a:pt x="218" y="61"/>
                    <a:pt x="221" y="63"/>
                  </a:cubicBezTo>
                  <a:cubicBezTo>
                    <a:pt x="222" y="64"/>
                    <a:pt x="224" y="61"/>
                    <a:pt x="222" y="60"/>
                  </a:cubicBezTo>
                  <a:cubicBezTo>
                    <a:pt x="221" y="59"/>
                    <a:pt x="220" y="54"/>
                    <a:pt x="220" y="53"/>
                  </a:cubicBezTo>
                  <a:cubicBezTo>
                    <a:pt x="220" y="50"/>
                    <a:pt x="219" y="48"/>
                    <a:pt x="219" y="46"/>
                  </a:cubicBezTo>
                  <a:cubicBezTo>
                    <a:pt x="221" y="46"/>
                    <a:pt x="223" y="47"/>
                    <a:pt x="225" y="48"/>
                  </a:cubicBezTo>
                  <a:cubicBezTo>
                    <a:pt x="225" y="54"/>
                    <a:pt x="226" y="60"/>
                    <a:pt x="228" y="66"/>
                  </a:cubicBezTo>
                  <a:cubicBezTo>
                    <a:pt x="223" y="64"/>
                    <a:pt x="218" y="62"/>
                    <a:pt x="213" y="59"/>
                  </a:cubicBezTo>
                  <a:moveTo>
                    <a:pt x="231" y="68"/>
                  </a:moveTo>
                  <a:cubicBezTo>
                    <a:pt x="230" y="62"/>
                    <a:pt x="228" y="56"/>
                    <a:pt x="228" y="49"/>
                  </a:cubicBezTo>
                  <a:cubicBezTo>
                    <a:pt x="231" y="50"/>
                    <a:pt x="233" y="51"/>
                    <a:pt x="236" y="53"/>
                  </a:cubicBezTo>
                  <a:cubicBezTo>
                    <a:pt x="236" y="53"/>
                    <a:pt x="236" y="53"/>
                    <a:pt x="236" y="53"/>
                  </a:cubicBezTo>
                  <a:cubicBezTo>
                    <a:pt x="236" y="56"/>
                    <a:pt x="235" y="60"/>
                    <a:pt x="236" y="64"/>
                  </a:cubicBezTo>
                  <a:cubicBezTo>
                    <a:pt x="236" y="66"/>
                    <a:pt x="237" y="68"/>
                    <a:pt x="237" y="70"/>
                  </a:cubicBezTo>
                  <a:cubicBezTo>
                    <a:pt x="235" y="69"/>
                    <a:pt x="233" y="68"/>
                    <a:pt x="231" y="68"/>
                  </a:cubicBezTo>
                  <a:moveTo>
                    <a:pt x="240" y="71"/>
                  </a:moveTo>
                  <a:cubicBezTo>
                    <a:pt x="240" y="68"/>
                    <a:pt x="239" y="66"/>
                    <a:pt x="239" y="63"/>
                  </a:cubicBezTo>
                  <a:cubicBezTo>
                    <a:pt x="238" y="60"/>
                    <a:pt x="238" y="57"/>
                    <a:pt x="239" y="54"/>
                  </a:cubicBezTo>
                  <a:cubicBezTo>
                    <a:pt x="240" y="54"/>
                    <a:pt x="242" y="55"/>
                    <a:pt x="243" y="55"/>
                  </a:cubicBezTo>
                  <a:cubicBezTo>
                    <a:pt x="244" y="55"/>
                    <a:pt x="244" y="55"/>
                    <a:pt x="244" y="56"/>
                  </a:cubicBezTo>
                  <a:cubicBezTo>
                    <a:pt x="244" y="56"/>
                    <a:pt x="243" y="56"/>
                    <a:pt x="244" y="56"/>
                  </a:cubicBezTo>
                  <a:cubicBezTo>
                    <a:pt x="245" y="60"/>
                    <a:pt x="245" y="65"/>
                    <a:pt x="245" y="69"/>
                  </a:cubicBezTo>
                  <a:cubicBezTo>
                    <a:pt x="245" y="70"/>
                    <a:pt x="246" y="71"/>
                    <a:pt x="246" y="73"/>
                  </a:cubicBezTo>
                  <a:cubicBezTo>
                    <a:pt x="244" y="72"/>
                    <a:pt x="242" y="71"/>
                    <a:pt x="240" y="71"/>
                  </a:cubicBezTo>
                  <a:moveTo>
                    <a:pt x="249" y="74"/>
                  </a:moveTo>
                  <a:cubicBezTo>
                    <a:pt x="248" y="71"/>
                    <a:pt x="248" y="68"/>
                    <a:pt x="248" y="65"/>
                  </a:cubicBezTo>
                  <a:cubicBezTo>
                    <a:pt x="248" y="62"/>
                    <a:pt x="247" y="59"/>
                    <a:pt x="247" y="57"/>
                  </a:cubicBezTo>
                  <a:cubicBezTo>
                    <a:pt x="249" y="57"/>
                    <a:pt x="251" y="58"/>
                    <a:pt x="253" y="59"/>
                  </a:cubicBezTo>
                  <a:cubicBezTo>
                    <a:pt x="253" y="64"/>
                    <a:pt x="254" y="68"/>
                    <a:pt x="254" y="73"/>
                  </a:cubicBezTo>
                  <a:cubicBezTo>
                    <a:pt x="254" y="74"/>
                    <a:pt x="254" y="76"/>
                    <a:pt x="255" y="77"/>
                  </a:cubicBezTo>
                  <a:cubicBezTo>
                    <a:pt x="253" y="76"/>
                    <a:pt x="251" y="75"/>
                    <a:pt x="249" y="74"/>
                  </a:cubicBezTo>
                  <a:moveTo>
                    <a:pt x="258" y="80"/>
                  </a:moveTo>
                  <a:cubicBezTo>
                    <a:pt x="257" y="77"/>
                    <a:pt x="257" y="74"/>
                    <a:pt x="257" y="71"/>
                  </a:cubicBezTo>
                  <a:cubicBezTo>
                    <a:pt x="256" y="68"/>
                    <a:pt x="256" y="64"/>
                    <a:pt x="256" y="61"/>
                  </a:cubicBezTo>
                  <a:cubicBezTo>
                    <a:pt x="258" y="63"/>
                    <a:pt x="260" y="65"/>
                    <a:pt x="260" y="67"/>
                  </a:cubicBezTo>
                  <a:cubicBezTo>
                    <a:pt x="261" y="70"/>
                    <a:pt x="261" y="73"/>
                    <a:pt x="261" y="77"/>
                  </a:cubicBezTo>
                  <a:cubicBezTo>
                    <a:pt x="261" y="77"/>
                    <a:pt x="261" y="78"/>
                    <a:pt x="261" y="78"/>
                  </a:cubicBezTo>
                  <a:cubicBezTo>
                    <a:pt x="261" y="80"/>
                    <a:pt x="261" y="81"/>
                    <a:pt x="261" y="82"/>
                  </a:cubicBezTo>
                  <a:cubicBezTo>
                    <a:pt x="260" y="81"/>
                    <a:pt x="259" y="80"/>
                    <a:pt x="258" y="80"/>
                  </a:cubicBezTo>
                  <a:moveTo>
                    <a:pt x="266" y="77"/>
                  </a:moveTo>
                  <a:cubicBezTo>
                    <a:pt x="266" y="76"/>
                    <a:pt x="265" y="75"/>
                    <a:pt x="264" y="75"/>
                  </a:cubicBezTo>
                  <a:cubicBezTo>
                    <a:pt x="264" y="72"/>
                    <a:pt x="264" y="69"/>
                    <a:pt x="263" y="66"/>
                  </a:cubicBezTo>
                  <a:cubicBezTo>
                    <a:pt x="267" y="69"/>
                    <a:pt x="268" y="71"/>
                    <a:pt x="268" y="77"/>
                  </a:cubicBezTo>
                  <a:cubicBezTo>
                    <a:pt x="269" y="80"/>
                    <a:pt x="269" y="82"/>
                    <a:pt x="268" y="85"/>
                  </a:cubicBezTo>
                  <a:cubicBezTo>
                    <a:pt x="267" y="85"/>
                    <a:pt x="267" y="85"/>
                    <a:pt x="266" y="86"/>
                  </a:cubicBezTo>
                  <a:cubicBezTo>
                    <a:pt x="266" y="83"/>
                    <a:pt x="266" y="80"/>
                    <a:pt x="266" y="77"/>
                  </a:cubicBezTo>
                </a:path>
              </a:pathLst>
            </a:custGeom>
            <a:solidFill>
              <a:srgbClr val="40C5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1" name="组合 1060"/>
          <p:cNvGrpSpPr/>
          <p:nvPr/>
        </p:nvGrpSpPr>
        <p:grpSpPr>
          <a:xfrm>
            <a:off x="2203008" y="1994077"/>
            <a:ext cx="2219414" cy="1865177"/>
            <a:chOff x="1" y="0"/>
            <a:chExt cx="10425112" cy="6507163"/>
          </a:xfrm>
        </p:grpSpPr>
        <p:sp>
          <p:nvSpPr>
            <p:cNvPr id="8" name="Freeform 5"/>
            <p:cNvSpPr/>
            <p:nvPr/>
          </p:nvSpPr>
          <p:spPr bwMode="auto">
            <a:xfrm>
              <a:off x="1525588" y="4424363"/>
              <a:ext cx="339725" cy="1408113"/>
            </a:xfrm>
            <a:custGeom>
              <a:avLst/>
              <a:gdLst>
                <a:gd name="T0" fmla="*/ 214 w 214"/>
                <a:gd name="T1" fmla="*/ 0 h 887"/>
                <a:gd name="T2" fmla="*/ 107 w 214"/>
                <a:gd name="T3" fmla="*/ 0 h 887"/>
                <a:gd name="T4" fmla="*/ 0 w 214"/>
                <a:gd name="T5" fmla="*/ 0 h 887"/>
                <a:gd name="T6" fmla="*/ 0 w 214"/>
                <a:gd name="T7" fmla="*/ 887 h 887"/>
                <a:gd name="T8" fmla="*/ 107 w 214"/>
                <a:gd name="T9" fmla="*/ 887 h 887"/>
                <a:gd name="T10" fmla="*/ 214 w 214"/>
                <a:gd name="T11" fmla="*/ 887 h 887"/>
                <a:gd name="T12" fmla="*/ 214 w 214"/>
                <a:gd name="T13" fmla="*/ 0 h 887"/>
              </a:gdLst>
              <a:ahLst/>
              <a:cxnLst>
                <a:cxn ang="0">
                  <a:pos x="T0" y="T1"/>
                </a:cxn>
                <a:cxn ang="0">
                  <a:pos x="T2" y="T3"/>
                </a:cxn>
                <a:cxn ang="0">
                  <a:pos x="T4" y="T5"/>
                </a:cxn>
                <a:cxn ang="0">
                  <a:pos x="T6" y="T7"/>
                </a:cxn>
                <a:cxn ang="0">
                  <a:pos x="T8" y="T9"/>
                </a:cxn>
                <a:cxn ang="0">
                  <a:pos x="T10" y="T11"/>
                </a:cxn>
                <a:cxn ang="0">
                  <a:pos x="T12" y="T13"/>
                </a:cxn>
              </a:cxnLst>
              <a:rect l="0" t="0" r="r" b="b"/>
              <a:pathLst>
                <a:path w="214" h="887">
                  <a:moveTo>
                    <a:pt x="214" y="0"/>
                  </a:moveTo>
                  <a:lnTo>
                    <a:pt x="107" y="0"/>
                  </a:lnTo>
                  <a:lnTo>
                    <a:pt x="0" y="0"/>
                  </a:lnTo>
                  <a:lnTo>
                    <a:pt x="0" y="887"/>
                  </a:lnTo>
                  <a:lnTo>
                    <a:pt x="107" y="887"/>
                  </a:lnTo>
                  <a:lnTo>
                    <a:pt x="214" y="887"/>
                  </a:lnTo>
                  <a:lnTo>
                    <a:pt x="214"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1525588" y="4424363"/>
              <a:ext cx="339725" cy="1408113"/>
            </a:xfrm>
            <a:custGeom>
              <a:avLst/>
              <a:gdLst>
                <a:gd name="T0" fmla="*/ 214 w 214"/>
                <a:gd name="T1" fmla="*/ 0 h 887"/>
                <a:gd name="T2" fmla="*/ 107 w 214"/>
                <a:gd name="T3" fmla="*/ 0 h 887"/>
                <a:gd name="T4" fmla="*/ 0 w 214"/>
                <a:gd name="T5" fmla="*/ 0 h 887"/>
                <a:gd name="T6" fmla="*/ 0 w 214"/>
                <a:gd name="T7" fmla="*/ 887 h 887"/>
                <a:gd name="T8" fmla="*/ 107 w 214"/>
                <a:gd name="T9" fmla="*/ 887 h 887"/>
                <a:gd name="T10" fmla="*/ 214 w 214"/>
                <a:gd name="T11" fmla="*/ 887 h 887"/>
                <a:gd name="T12" fmla="*/ 214 w 214"/>
                <a:gd name="T13" fmla="*/ 0 h 887"/>
              </a:gdLst>
              <a:ahLst/>
              <a:cxnLst>
                <a:cxn ang="0">
                  <a:pos x="T0" y="T1"/>
                </a:cxn>
                <a:cxn ang="0">
                  <a:pos x="T2" y="T3"/>
                </a:cxn>
                <a:cxn ang="0">
                  <a:pos x="T4" y="T5"/>
                </a:cxn>
                <a:cxn ang="0">
                  <a:pos x="T6" y="T7"/>
                </a:cxn>
                <a:cxn ang="0">
                  <a:pos x="T8" y="T9"/>
                </a:cxn>
                <a:cxn ang="0">
                  <a:pos x="T10" y="T11"/>
                </a:cxn>
                <a:cxn ang="0">
                  <a:pos x="T12" y="T13"/>
                </a:cxn>
              </a:cxnLst>
              <a:rect l="0" t="0" r="r" b="b"/>
              <a:pathLst>
                <a:path w="214" h="887">
                  <a:moveTo>
                    <a:pt x="214" y="0"/>
                  </a:moveTo>
                  <a:lnTo>
                    <a:pt x="107" y="0"/>
                  </a:lnTo>
                  <a:lnTo>
                    <a:pt x="0" y="0"/>
                  </a:lnTo>
                  <a:lnTo>
                    <a:pt x="0" y="887"/>
                  </a:lnTo>
                  <a:lnTo>
                    <a:pt x="107" y="887"/>
                  </a:lnTo>
                  <a:lnTo>
                    <a:pt x="214" y="887"/>
                  </a:lnTo>
                  <a:lnTo>
                    <a:pt x="2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1868488" y="4398963"/>
              <a:ext cx="487362" cy="1433513"/>
            </a:xfrm>
            <a:custGeom>
              <a:avLst/>
              <a:gdLst>
                <a:gd name="T0" fmla="*/ 177 w 307"/>
                <a:gd name="T1" fmla="*/ 0 h 903"/>
                <a:gd name="T2" fmla="*/ 177 w 307"/>
                <a:gd name="T3" fmla="*/ 0 h 903"/>
                <a:gd name="T4" fmla="*/ 89 w 307"/>
                <a:gd name="T5" fmla="*/ 13 h 903"/>
                <a:gd name="T6" fmla="*/ 0 w 307"/>
                <a:gd name="T7" fmla="*/ 24 h 903"/>
                <a:gd name="T8" fmla="*/ 41 w 307"/>
                <a:gd name="T9" fmla="*/ 275 h 903"/>
                <a:gd name="T10" fmla="*/ 41 w 307"/>
                <a:gd name="T11" fmla="*/ 275 h 903"/>
                <a:gd name="T12" fmla="*/ 97 w 307"/>
                <a:gd name="T13" fmla="*/ 646 h 903"/>
                <a:gd name="T14" fmla="*/ 97 w 307"/>
                <a:gd name="T15" fmla="*/ 646 h 903"/>
                <a:gd name="T16" fmla="*/ 134 w 307"/>
                <a:gd name="T17" fmla="*/ 903 h 903"/>
                <a:gd name="T18" fmla="*/ 307 w 307"/>
                <a:gd name="T19" fmla="*/ 876 h 903"/>
                <a:gd name="T20" fmla="*/ 270 w 307"/>
                <a:gd name="T21" fmla="*/ 620 h 903"/>
                <a:gd name="T22" fmla="*/ 270 w 307"/>
                <a:gd name="T23" fmla="*/ 620 h 903"/>
                <a:gd name="T24" fmla="*/ 227 w 307"/>
                <a:gd name="T25" fmla="*/ 347 h 903"/>
                <a:gd name="T26" fmla="*/ 177 w 307"/>
                <a:gd name="T2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903">
                  <a:moveTo>
                    <a:pt x="177" y="0"/>
                  </a:moveTo>
                  <a:lnTo>
                    <a:pt x="177" y="0"/>
                  </a:lnTo>
                  <a:lnTo>
                    <a:pt x="89" y="13"/>
                  </a:lnTo>
                  <a:lnTo>
                    <a:pt x="0" y="24"/>
                  </a:lnTo>
                  <a:lnTo>
                    <a:pt x="41" y="275"/>
                  </a:lnTo>
                  <a:lnTo>
                    <a:pt x="41" y="275"/>
                  </a:lnTo>
                  <a:lnTo>
                    <a:pt x="97" y="646"/>
                  </a:lnTo>
                  <a:lnTo>
                    <a:pt x="97" y="646"/>
                  </a:lnTo>
                  <a:lnTo>
                    <a:pt x="134" y="903"/>
                  </a:lnTo>
                  <a:lnTo>
                    <a:pt x="307" y="876"/>
                  </a:lnTo>
                  <a:lnTo>
                    <a:pt x="270" y="620"/>
                  </a:lnTo>
                  <a:lnTo>
                    <a:pt x="270" y="620"/>
                  </a:lnTo>
                  <a:lnTo>
                    <a:pt x="227" y="347"/>
                  </a:lnTo>
                  <a:lnTo>
                    <a:pt x="17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1868488" y="4398963"/>
              <a:ext cx="487362" cy="1433513"/>
            </a:xfrm>
            <a:custGeom>
              <a:avLst/>
              <a:gdLst>
                <a:gd name="T0" fmla="*/ 177 w 307"/>
                <a:gd name="T1" fmla="*/ 0 h 903"/>
                <a:gd name="T2" fmla="*/ 177 w 307"/>
                <a:gd name="T3" fmla="*/ 0 h 903"/>
                <a:gd name="T4" fmla="*/ 89 w 307"/>
                <a:gd name="T5" fmla="*/ 13 h 903"/>
                <a:gd name="T6" fmla="*/ 0 w 307"/>
                <a:gd name="T7" fmla="*/ 24 h 903"/>
                <a:gd name="T8" fmla="*/ 41 w 307"/>
                <a:gd name="T9" fmla="*/ 275 h 903"/>
                <a:gd name="T10" fmla="*/ 41 w 307"/>
                <a:gd name="T11" fmla="*/ 275 h 903"/>
                <a:gd name="T12" fmla="*/ 97 w 307"/>
                <a:gd name="T13" fmla="*/ 646 h 903"/>
                <a:gd name="T14" fmla="*/ 97 w 307"/>
                <a:gd name="T15" fmla="*/ 646 h 903"/>
                <a:gd name="T16" fmla="*/ 134 w 307"/>
                <a:gd name="T17" fmla="*/ 903 h 903"/>
                <a:gd name="T18" fmla="*/ 307 w 307"/>
                <a:gd name="T19" fmla="*/ 876 h 903"/>
                <a:gd name="T20" fmla="*/ 270 w 307"/>
                <a:gd name="T21" fmla="*/ 620 h 903"/>
                <a:gd name="T22" fmla="*/ 270 w 307"/>
                <a:gd name="T23" fmla="*/ 620 h 903"/>
                <a:gd name="T24" fmla="*/ 227 w 307"/>
                <a:gd name="T25" fmla="*/ 347 h 903"/>
                <a:gd name="T26" fmla="*/ 177 w 307"/>
                <a:gd name="T2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903">
                  <a:moveTo>
                    <a:pt x="177" y="0"/>
                  </a:moveTo>
                  <a:lnTo>
                    <a:pt x="177" y="0"/>
                  </a:lnTo>
                  <a:lnTo>
                    <a:pt x="89" y="13"/>
                  </a:lnTo>
                  <a:lnTo>
                    <a:pt x="0" y="24"/>
                  </a:lnTo>
                  <a:lnTo>
                    <a:pt x="41" y="275"/>
                  </a:lnTo>
                  <a:lnTo>
                    <a:pt x="41" y="275"/>
                  </a:lnTo>
                  <a:lnTo>
                    <a:pt x="97" y="646"/>
                  </a:lnTo>
                  <a:lnTo>
                    <a:pt x="97" y="646"/>
                  </a:lnTo>
                  <a:lnTo>
                    <a:pt x="134" y="903"/>
                  </a:lnTo>
                  <a:lnTo>
                    <a:pt x="307" y="876"/>
                  </a:lnTo>
                  <a:lnTo>
                    <a:pt x="270" y="620"/>
                  </a:lnTo>
                  <a:lnTo>
                    <a:pt x="270" y="620"/>
                  </a:lnTo>
                  <a:lnTo>
                    <a:pt x="227" y="347"/>
                  </a:lnTo>
                  <a:lnTo>
                    <a:pt x="1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27063" y="3770313"/>
              <a:ext cx="852487" cy="2070100"/>
            </a:xfrm>
            <a:custGeom>
              <a:avLst/>
              <a:gdLst>
                <a:gd name="T0" fmla="*/ 409 w 537"/>
                <a:gd name="T1" fmla="*/ 0 h 1304"/>
                <a:gd name="T2" fmla="*/ 345 w 537"/>
                <a:gd name="T3" fmla="*/ 6 h 1304"/>
                <a:gd name="T4" fmla="*/ 281 w 537"/>
                <a:gd name="T5" fmla="*/ 11 h 1304"/>
                <a:gd name="T6" fmla="*/ 281 w 537"/>
                <a:gd name="T7" fmla="*/ 14 h 1304"/>
                <a:gd name="T8" fmla="*/ 281 w 537"/>
                <a:gd name="T9" fmla="*/ 14 h 1304"/>
                <a:gd name="T10" fmla="*/ 286 w 537"/>
                <a:gd name="T11" fmla="*/ 70 h 1304"/>
                <a:gd name="T12" fmla="*/ 286 w 537"/>
                <a:gd name="T13" fmla="*/ 72 h 1304"/>
                <a:gd name="T14" fmla="*/ 299 w 537"/>
                <a:gd name="T15" fmla="*/ 209 h 1304"/>
                <a:gd name="T16" fmla="*/ 150 w 537"/>
                <a:gd name="T17" fmla="*/ 209 h 1304"/>
                <a:gd name="T18" fmla="*/ 0 w 537"/>
                <a:gd name="T19" fmla="*/ 209 h 1304"/>
                <a:gd name="T20" fmla="*/ 0 w 537"/>
                <a:gd name="T21" fmla="*/ 246 h 1304"/>
                <a:gd name="T22" fmla="*/ 0 w 537"/>
                <a:gd name="T23" fmla="*/ 308 h 1304"/>
                <a:gd name="T24" fmla="*/ 0 w 537"/>
                <a:gd name="T25" fmla="*/ 412 h 1304"/>
                <a:gd name="T26" fmla="*/ 0 w 537"/>
                <a:gd name="T27" fmla="*/ 639 h 1304"/>
                <a:gd name="T28" fmla="*/ 0 w 537"/>
                <a:gd name="T29" fmla="*/ 794 h 1304"/>
                <a:gd name="T30" fmla="*/ 0 w 537"/>
                <a:gd name="T31" fmla="*/ 1024 h 1304"/>
                <a:gd name="T32" fmla="*/ 0 w 537"/>
                <a:gd name="T33" fmla="*/ 1179 h 1304"/>
                <a:gd name="T34" fmla="*/ 0 w 537"/>
                <a:gd name="T35" fmla="*/ 1243 h 1304"/>
                <a:gd name="T36" fmla="*/ 0 w 537"/>
                <a:gd name="T37" fmla="*/ 1299 h 1304"/>
                <a:gd name="T38" fmla="*/ 150 w 537"/>
                <a:gd name="T39" fmla="*/ 1299 h 1304"/>
                <a:gd name="T40" fmla="*/ 299 w 537"/>
                <a:gd name="T41" fmla="*/ 1299 h 1304"/>
                <a:gd name="T42" fmla="*/ 299 w 537"/>
                <a:gd name="T43" fmla="*/ 1243 h 1304"/>
                <a:gd name="T44" fmla="*/ 299 w 537"/>
                <a:gd name="T45" fmla="*/ 1179 h 1304"/>
                <a:gd name="T46" fmla="*/ 299 w 537"/>
                <a:gd name="T47" fmla="*/ 1024 h 1304"/>
                <a:gd name="T48" fmla="*/ 299 w 537"/>
                <a:gd name="T49" fmla="*/ 794 h 1304"/>
                <a:gd name="T50" fmla="*/ 299 w 537"/>
                <a:gd name="T51" fmla="*/ 639 h 1304"/>
                <a:gd name="T52" fmla="*/ 299 w 537"/>
                <a:gd name="T53" fmla="*/ 412 h 1304"/>
                <a:gd name="T54" fmla="*/ 299 w 537"/>
                <a:gd name="T55" fmla="*/ 308 h 1304"/>
                <a:gd name="T56" fmla="*/ 299 w 537"/>
                <a:gd name="T57" fmla="*/ 246 h 1304"/>
                <a:gd name="T58" fmla="*/ 299 w 537"/>
                <a:gd name="T59" fmla="*/ 217 h 1304"/>
                <a:gd name="T60" fmla="*/ 409 w 537"/>
                <a:gd name="T61" fmla="*/ 1304 h 1304"/>
                <a:gd name="T62" fmla="*/ 473 w 537"/>
                <a:gd name="T63" fmla="*/ 1299 h 1304"/>
                <a:gd name="T64" fmla="*/ 473 w 537"/>
                <a:gd name="T65" fmla="*/ 1299 h 1304"/>
                <a:gd name="T66" fmla="*/ 537 w 537"/>
                <a:gd name="T67" fmla="*/ 1291 h 1304"/>
                <a:gd name="T68" fmla="*/ 409 w 537"/>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7" h="1304">
                  <a:moveTo>
                    <a:pt x="409" y="0"/>
                  </a:moveTo>
                  <a:lnTo>
                    <a:pt x="345" y="6"/>
                  </a:lnTo>
                  <a:lnTo>
                    <a:pt x="281" y="11"/>
                  </a:lnTo>
                  <a:lnTo>
                    <a:pt x="281" y="14"/>
                  </a:lnTo>
                  <a:lnTo>
                    <a:pt x="281" y="14"/>
                  </a:lnTo>
                  <a:lnTo>
                    <a:pt x="286" y="70"/>
                  </a:lnTo>
                  <a:lnTo>
                    <a:pt x="286" y="72"/>
                  </a:lnTo>
                  <a:lnTo>
                    <a:pt x="299" y="209"/>
                  </a:lnTo>
                  <a:lnTo>
                    <a:pt x="150" y="209"/>
                  </a:lnTo>
                  <a:lnTo>
                    <a:pt x="0" y="209"/>
                  </a:lnTo>
                  <a:lnTo>
                    <a:pt x="0" y="246"/>
                  </a:lnTo>
                  <a:lnTo>
                    <a:pt x="0" y="308"/>
                  </a:lnTo>
                  <a:lnTo>
                    <a:pt x="0" y="412"/>
                  </a:lnTo>
                  <a:lnTo>
                    <a:pt x="0" y="639"/>
                  </a:lnTo>
                  <a:lnTo>
                    <a:pt x="0" y="794"/>
                  </a:lnTo>
                  <a:lnTo>
                    <a:pt x="0" y="1024"/>
                  </a:lnTo>
                  <a:lnTo>
                    <a:pt x="0" y="1179"/>
                  </a:lnTo>
                  <a:lnTo>
                    <a:pt x="0" y="1243"/>
                  </a:lnTo>
                  <a:lnTo>
                    <a:pt x="0" y="1299"/>
                  </a:lnTo>
                  <a:lnTo>
                    <a:pt x="150" y="1299"/>
                  </a:lnTo>
                  <a:lnTo>
                    <a:pt x="299" y="1299"/>
                  </a:lnTo>
                  <a:lnTo>
                    <a:pt x="299" y="1243"/>
                  </a:lnTo>
                  <a:lnTo>
                    <a:pt x="299" y="1179"/>
                  </a:lnTo>
                  <a:lnTo>
                    <a:pt x="299" y="1024"/>
                  </a:lnTo>
                  <a:lnTo>
                    <a:pt x="299" y="794"/>
                  </a:lnTo>
                  <a:lnTo>
                    <a:pt x="299" y="639"/>
                  </a:lnTo>
                  <a:lnTo>
                    <a:pt x="299" y="412"/>
                  </a:lnTo>
                  <a:lnTo>
                    <a:pt x="299" y="308"/>
                  </a:lnTo>
                  <a:lnTo>
                    <a:pt x="299" y="246"/>
                  </a:lnTo>
                  <a:lnTo>
                    <a:pt x="299" y="217"/>
                  </a:lnTo>
                  <a:lnTo>
                    <a:pt x="409" y="1304"/>
                  </a:lnTo>
                  <a:lnTo>
                    <a:pt x="473" y="1299"/>
                  </a:lnTo>
                  <a:lnTo>
                    <a:pt x="473" y="1299"/>
                  </a:lnTo>
                  <a:lnTo>
                    <a:pt x="537" y="1291"/>
                  </a:lnTo>
                  <a:lnTo>
                    <a:pt x="40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627063" y="3770313"/>
              <a:ext cx="852487" cy="2070100"/>
            </a:xfrm>
            <a:custGeom>
              <a:avLst/>
              <a:gdLst>
                <a:gd name="T0" fmla="*/ 409 w 537"/>
                <a:gd name="T1" fmla="*/ 0 h 1304"/>
                <a:gd name="T2" fmla="*/ 345 w 537"/>
                <a:gd name="T3" fmla="*/ 6 h 1304"/>
                <a:gd name="T4" fmla="*/ 281 w 537"/>
                <a:gd name="T5" fmla="*/ 11 h 1304"/>
                <a:gd name="T6" fmla="*/ 281 w 537"/>
                <a:gd name="T7" fmla="*/ 14 h 1304"/>
                <a:gd name="T8" fmla="*/ 281 w 537"/>
                <a:gd name="T9" fmla="*/ 14 h 1304"/>
                <a:gd name="T10" fmla="*/ 286 w 537"/>
                <a:gd name="T11" fmla="*/ 70 h 1304"/>
                <a:gd name="T12" fmla="*/ 286 w 537"/>
                <a:gd name="T13" fmla="*/ 72 h 1304"/>
                <a:gd name="T14" fmla="*/ 299 w 537"/>
                <a:gd name="T15" fmla="*/ 209 h 1304"/>
                <a:gd name="T16" fmla="*/ 150 w 537"/>
                <a:gd name="T17" fmla="*/ 209 h 1304"/>
                <a:gd name="T18" fmla="*/ 0 w 537"/>
                <a:gd name="T19" fmla="*/ 209 h 1304"/>
                <a:gd name="T20" fmla="*/ 0 w 537"/>
                <a:gd name="T21" fmla="*/ 246 h 1304"/>
                <a:gd name="T22" fmla="*/ 0 w 537"/>
                <a:gd name="T23" fmla="*/ 308 h 1304"/>
                <a:gd name="T24" fmla="*/ 0 w 537"/>
                <a:gd name="T25" fmla="*/ 412 h 1304"/>
                <a:gd name="T26" fmla="*/ 0 w 537"/>
                <a:gd name="T27" fmla="*/ 639 h 1304"/>
                <a:gd name="T28" fmla="*/ 0 w 537"/>
                <a:gd name="T29" fmla="*/ 794 h 1304"/>
                <a:gd name="T30" fmla="*/ 0 w 537"/>
                <a:gd name="T31" fmla="*/ 1024 h 1304"/>
                <a:gd name="T32" fmla="*/ 0 w 537"/>
                <a:gd name="T33" fmla="*/ 1179 h 1304"/>
                <a:gd name="T34" fmla="*/ 0 w 537"/>
                <a:gd name="T35" fmla="*/ 1243 h 1304"/>
                <a:gd name="T36" fmla="*/ 0 w 537"/>
                <a:gd name="T37" fmla="*/ 1299 h 1304"/>
                <a:gd name="T38" fmla="*/ 150 w 537"/>
                <a:gd name="T39" fmla="*/ 1299 h 1304"/>
                <a:gd name="T40" fmla="*/ 299 w 537"/>
                <a:gd name="T41" fmla="*/ 1299 h 1304"/>
                <a:gd name="T42" fmla="*/ 299 w 537"/>
                <a:gd name="T43" fmla="*/ 1243 h 1304"/>
                <a:gd name="T44" fmla="*/ 299 w 537"/>
                <a:gd name="T45" fmla="*/ 1179 h 1304"/>
                <a:gd name="T46" fmla="*/ 299 w 537"/>
                <a:gd name="T47" fmla="*/ 1024 h 1304"/>
                <a:gd name="T48" fmla="*/ 299 w 537"/>
                <a:gd name="T49" fmla="*/ 794 h 1304"/>
                <a:gd name="T50" fmla="*/ 299 w 537"/>
                <a:gd name="T51" fmla="*/ 639 h 1304"/>
                <a:gd name="T52" fmla="*/ 299 w 537"/>
                <a:gd name="T53" fmla="*/ 412 h 1304"/>
                <a:gd name="T54" fmla="*/ 299 w 537"/>
                <a:gd name="T55" fmla="*/ 308 h 1304"/>
                <a:gd name="T56" fmla="*/ 299 w 537"/>
                <a:gd name="T57" fmla="*/ 246 h 1304"/>
                <a:gd name="T58" fmla="*/ 299 w 537"/>
                <a:gd name="T59" fmla="*/ 217 h 1304"/>
                <a:gd name="T60" fmla="*/ 409 w 537"/>
                <a:gd name="T61" fmla="*/ 1304 h 1304"/>
                <a:gd name="T62" fmla="*/ 473 w 537"/>
                <a:gd name="T63" fmla="*/ 1299 h 1304"/>
                <a:gd name="T64" fmla="*/ 473 w 537"/>
                <a:gd name="T65" fmla="*/ 1299 h 1304"/>
                <a:gd name="T66" fmla="*/ 537 w 537"/>
                <a:gd name="T67" fmla="*/ 1291 h 1304"/>
                <a:gd name="T68" fmla="*/ 409 w 537"/>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7" h="1304">
                  <a:moveTo>
                    <a:pt x="409" y="0"/>
                  </a:moveTo>
                  <a:lnTo>
                    <a:pt x="345" y="6"/>
                  </a:lnTo>
                  <a:lnTo>
                    <a:pt x="281" y="11"/>
                  </a:lnTo>
                  <a:lnTo>
                    <a:pt x="281" y="14"/>
                  </a:lnTo>
                  <a:lnTo>
                    <a:pt x="281" y="14"/>
                  </a:lnTo>
                  <a:lnTo>
                    <a:pt x="286" y="70"/>
                  </a:lnTo>
                  <a:lnTo>
                    <a:pt x="286" y="72"/>
                  </a:lnTo>
                  <a:lnTo>
                    <a:pt x="299" y="209"/>
                  </a:lnTo>
                  <a:lnTo>
                    <a:pt x="150" y="209"/>
                  </a:lnTo>
                  <a:lnTo>
                    <a:pt x="0" y="209"/>
                  </a:lnTo>
                  <a:lnTo>
                    <a:pt x="0" y="246"/>
                  </a:lnTo>
                  <a:lnTo>
                    <a:pt x="0" y="308"/>
                  </a:lnTo>
                  <a:lnTo>
                    <a:pt x="0" y="412"/>
                  </a:lnTo>
                  <a:lnTo>
                    <a:pt x="0" y="639"/>
                  </a:lnTo>
                  <a:lnTo>
                    <a:pt x="0" y="794"/>
                  </a:lnTo>
                  <a:lnTo>
                    <a:pt x="0" y="1024"/>
                  </a:lnTo>
                  <a:lnTo>
                    <a:pt x="0" y="1179"/>
                  </a:lnTo>
                  <a:lnTo>
                    <a:pt x="0" y="1243"/>
                  </a:lnTo>
                  <a:lnTo>
                    <a:pt x="0" y="1299"/>
                  </a:lnTo>
                  <a:lnTo>
                    <a:pt x="150" y="1299"/>
                  </a:lnTo>
                  <a:lnTo>
                    <a:pt x="299" y="1299"/>
                  </a:lnTo>
                  <a:lnTo>
                    <a:pt x="299" y="1243"/>
                  </a:lnTo>
                  <a:lnTo>
                    <a:pt x="299" y="1179"/>
                  </a:lnTo>
                  <a:lnTo>
                    <a:pt x="299" y="1024"/>
                  </a:lnTo>
                  <a:lnTo>
                    <a:pt x="299" y="794"/>
                  </a:lnTo>
                  <a:lnTo>
                    <a:pt x="299" y="639"/>
                  </a:lnTo>
                  <a:lnTo>
                    <a:pt x="299" y="412"/>
                  </a:lnTo>
                  <a:lnTo>
                    <a:pt x="299" y="308"/>
                  </a:lnTo>
                  <a:lnTo>
                    <a:pt x="299" y="246"/>
                  </a:lnTo>
                  <a:lnTo>
                    <a:pt x="299" y="217"/>
                  </a:lnTo>
                  <a:lnTo>
                    <a:pt x="409" y="1304"/>
                  </a:lnTo>
                  <a:lnTo>
                    <a:pt x="473" y="1299"/>
                  </a:lnTo>
                  <a:lnTo>
                    <a:pt x="473" y="1299"/>
                  </a:lnTo>
                  <a:lnTo>
                    <a:pt x="537" y="1291"/>
                  </a:lnTo>
                  <a:lnTo>
                    <a:pt x="4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a:spLocks noEditPoints="1"/>
            </p:cNvSpPr>
            <p:nvPr/>
          </p:nvSpPr>
          <p:spPr bwMode="auto">
            <a:xfrm>
              <a:off x="8081963" y="5035550"/>
              <a:ext cx="1211262" cy="779463"/>
            </a:xfrm>
            <a:custGeom>
              <a:avLst/>
              <a:gdLst>
                <a:gd name="T0" fmla="*/ 237 w 286"/>
                <a:gd name="T1" fmla="*/ 71 h 184"/>
                <a:gd name="T2" fmla="*/ 237 w 286"/>
                <a:gd name="T3" fmla="*/ 65 h 184"/>
                <a:gd name="T4" fmla="*/ 237 w 286"/>
                <a:gd name="T5" fmla="*/ 32 h 184"/>
                <a:gd name="T6" fmla="*/ 255 w 286"/>
                <a:gd name="T7" fmla="*/ 27 h 184"/>
                <a:gd name="T8" fmla="*/ 266 w 286"/>
                <a:gd name="T9" fmla="*/ 32 h 184"/>
                <a:gd name="T10" fmla="*/ 266 w 286"/>
                <a:gd name="T11" fmla="*/ 52 h 184"/>
                <a:gd name="T12" fmla="*/ 237 w 286"/>
                <a:gd name="T13" fmla="*/ 71 h 184"/>
                <a:gd name="T14" fmla="*/ 237 w 286"/>
                <a:gd name="T15" fmla="*/ 0 h 184"/>
                <a:gd name="T16" fmla="*/ 130 w 286"/>
                <a:gd name="T17" fmla="*/ 0 h 184"/>
                <a:gd name="T18" fmla="*/ 21 w 286"/>
                <a:gd name="T19" fmla="*/ 0 h 184"/>
                <a:gd name="T20" fmla="*/ 21 w 286"/>
                <a:gd name="T21" fmla="*/ 65 h 184"/>
                <a:gd name="T22" fmla="*/ 116 w 286"/>
                <a:gd name="T23" fmla="*/ 156 h 184"/>
                <a:gd name="T24" fmla="*/ 0 w 286"/>
                <a:gd name="T25" fmla="*/ 156 h 184"/>
                <a:gd name="T26" fmla="*/ 26 w 286"/>
                <a:gd name="T27" fmla="*/ 184 h 184"/>
                <a:gd name="T28" fmla="*/ 130 w 286"/>
                <a:gd name="T29" fmla="*/ 184 h 184"/>
                <a:gd name="T30" fmla="*/ 235 w 286"/>
                <a:gd name="T31" fmla="*/ 184 h 184"/>
                <a:gd name="T32" fmla="*/ 261 w 286"/>
                <a:gd name="T33" fmla="*/ 156 h 184"/>
                <a:gd name="T34" fmla="*/ 145 w 286"/>
                <a:gd name="T35" fmla="*/ 156 h 184"/>
                <a:gd name="T36" fmla="*/ 236 w 286"/>
                <a:gd name="T37" fmla="*/ 85 h 184"/>
                <a:gd name="T38" fmla="*/ 279 w 286"/>
                <a:gd name="T39" fmla="*/ 58 h 184"/>
                <a:gd name="T40" fmla="*/ 278 w 286"/>
                <a:gd name="T41" fmla="*/ 23 h 184"/>
                <a:gd name="T42" fmla="*/ 255 w 286"/>
                <a:gd name="T43" fmla="*/ 12 h 184"/>
                <a:gd name="T44" fmla="*/ 237 w 286"/>
                <a:gd name="T45" fmla="*/ 16 h 184"/>
                <a:gd name="T46" fmla="*/ 237 w 286"/>
                <a:gd name="T4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84">
                  <a:moveTo>
                    <a:pt x="237" y="71"/>
                  </a:moveTo>
                  <a:cubicBezTo>
                    <a:pt x="238" y="69"/>
                    <a:pt x="237" y="67"/>
                    <a:pt x="237" y="65"/>
                  </a:cubicBezTo>
                  <a:cubicBezTo>
                    <a:pt x="237" y="32"/>
                    <a:pt x="237" y="32"/>
                    <a:pt x="237" y="32"/>
                  </a:cubicBezTo>
                  <a:cubicBezTo>
                    <a:pt x="242" y="30"/>
                    <a:pt x="249" y="27"/>
                    <a:pt x="255" y="27"/>
                  </a:cubicBezTo>
                  <a:cubicBezTo>
                    <a:pt x="259" y="27"/>
                    <a:pt x="263" y="28"/>
                    <a:pt x="266" y="32"/>
                  </a:cubicBezTo>
                  <a:cubicBezTo>
                    <a:pt x="270" y="37"/>
                    <a:pt x="270" y="44"/>
                    <a:pt x="266" y="52"/>
                  </a:cubicBezTo>
                  <a:cubicBezTo>
                    <a:pt x="262" y="60"/>
                    <a:pt x="252" y="69"/>
                    <a:pt x="237" y="71"/>
                  </a:cubicBezTo>
                  <a:moveTo>
                    <a:pt x="237" y="0"/>
                  </a:moveTo>
                  <a:cubicBezTo>
                    <a:pt x="130" y="0"/>
                    <a:pt x="130" y="0"/>
                    <a:pt x="130" y="0"/>
                  </a:cubicBezTo>
                  <a:cubicBezTo>
                    <a:pt x="21" y="0"/>
                    <a:pt x="21" y="0"/>
                    <a:pt x="21" y="0"/>
                  </a:cubicBezTo>
                  <a:cubicBezTo>
                    <a:pt x="21" y="65"/>
                    <a:pt x="21" y="65"/>
                    <a:pt x="21" y="65"/>
                  </a:cubicBezTo>
                  <a:cubicBezTo>
                    <a:pt x="21" y="116"/>
                    <a:pt x="64" y="156"/>
                    <a:pt x="116" y="156"/>
                  </a:cubicBezTo>
                  <a:cubicBezTo>
                    <a:pt x="0" y="156"/>
                    <a:pt x="0" y="156"/>
                    <a:pt x="0" y="156"/>
                  </a:cubicBezTo>
                  <a:cubicBezTo>
                    <a:pt x="7" y="168"/>
                    <a:pt x="14" y="176"/>
                    <a:pt x="26" y="184"/>
                  </a:cubicBezTo>
                  <a:cubicBezTo>
                    <a:pt x="130" y="184"/>
                    <a:pt x="130" y="184"/>
                    <a:pt x="130" y="184"/>
                  </a:cubicBezTo>
                  <a:cubicBezTo>
                    <a:pt x="235" y="184"/>
                    <a:pt x="235" y="184"/>
                    <a:pt x="235" y="184"/>
                  </a:cubicBezTo>
                  <a:cubicBezTo>
                    <a:pt x="242" y="180"/>
                    <a:pt x="252" y="172"/>
                    <a:pt x="261" y="156"/>
                  </a:cubicBezTo>
                  <a:cubicBezTo>
                    <a:pt x="145" y="156"/>
                    <a:pt x="145" y="156"/>
                    <a:pt x="145" y="156"/>
                  </a:cubicBezTo>
                  <a:cubicBezTo>
                    <a:pt x="189" y="156"/>
                    <a:pt x="226" y="126"/>
                    <a:pt x="236" y="85"/>
                  </a:cubicBezTo>
                  <a:cubicBezTo>
                    <a:pt x="254" y="84"/>
                    <a:pt x="271" y="74"/>
                    <a:pt x="279" y="58"/>
                  </a:cubicBezTo>
                  <a:cubicBezTo>
                    <a:pt x="286" y="46"/>
                    <a:pt x="285" y="33"/>
                    <a:pt x="278" y="23"/>
                  </a:cubicBezTo>
                  <a:cubicBezTo>
                    <a:pt x="272" y="15"/>
                    <a:pt x="263" y="12"/>
                    <a:pt x="255" y="12"/>
                  </a:cubicBezTo>
                  <a:cubicBezTo>
                    <a:pt x="248" y="12"/>
                    <a:pt x="242" y="14"/>
                    <a:pt x="237" y="16"/>
                  </a:cubicBezTo>
                  <a:cubicBezTo>
                    <a:pt x="237" y="0"/>
                    <a:pt x="237" y="0"/>
                    <a:pt x="237"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3073400" y="0"/>
              <a:ext cx="4313237" cy="5849938"/>
            </a:xfrm>
            <a:custGeom>
              <a:avLst/>
              <a:gdLst>
                <a:gd name="T0" fmla="*/ 363 w 1018"/>
                <a:gd name="T1" fmla="*/ 183 h 1379"/>
                <a:gd name="T2" fmla="*/ 436 w 1018"/>
                <a:gd name="T3" fmla="*/ 183 h 1379"/>
                <a:gd name="T4" fmla="*/ 511 w 1018"/>
                <a:gd name="T5" fmla="*/ 167 h 1379"/>
                <a:gd name="T6" fmla="*/ 511 w 1018"/>
                <a:gd name="T7" fmla="*/ 403 h 1379"/>
                <a:gd name="T8" fmla="*/ 511 w 1018"/>
                <a:gd name="T9" fmla="*/ 503 h 1379"/>
                <a:gd name="T10" fmla="*/ 419 w 1018"/>
                <a:gd name="T11" fmla="*/ 503 h 1379"/>
                <a:gd name="T12" fmla="*/ 406 w 1018"/>
                <a:gd name="T13" fmla="*/ 503 h 1379"/>
                <a:gd name="T14" fmla="*/ 307 w 1018"/>
                <a:gd name="T15" fmla="*/ 370 h 1379"/>
                <a:gd name="T16" fmla="*/ 307 w 1018"/>
                <a:gd name="T17" fmla="*/ 298 h 1379"/>
                <a:gd name="T18" fmla="*/ 339 w 1018"/>
                <a:gd name="T19" fmla="*/ 264 h 1379"/>
                <a:gd name="T20" fmla="*/ 339 w 1018"/>
                <a:gd name="T21" fmla="*/ 202 h 1379"/>
                <a:gd name="T22" fmla="*/ 361 w 1018"/>
                <a:gd name="T23" fmla="*/ 183 h 1379"/>
                <a:gd name="T24" fmla="*/ 363 w 1018"/>
                <a:gd name="T25" fmla="*/ 183 h 1379"/>
                <a:gd name="T26" fmla="*/ 625 w 1018"/>
                <a:gd name="T27" fmla="*/ 0 h 1379"/>
                <a:gd name="T28" fmla="*/ 511 w 1018"/>
                <a:gd name="T29" fmla="*/ 0 h 1379"/>
                <a:gd name="T30" fmla="*/ 393 w 1018"/>
                <a:gd name="T31" fmla="*/ 0 h 1379"/>
                <a:gd name="T32" fmla="*/ 307 w 1018"/>
                <a:gd name="T33" fmla="*/ 69 h 1379"/>
                <a:gd name="T34" fmla="*/ 307 w 1018"/>
                <a:gd name="T35" fmla="*/ 123 h 1379"/>
                <a:gd name="T36" fmla="*/ 307 w 1018"/>
                <a:gd name="T37" fmla="*/ 298 h 1379"/>
                <a:gd name="T38" fmla="*/ 307 w 1018"/>
                <a:gd name="T39" fmla="*/ 370 h 1379"/>
                <a:gd name="T40" fmla="*/ 406 w 1018"/>
                <a:gd name="T41" fmla="*/ 503 h 1379"/>
                <a:gd name="T42" fmla="*/ 419 w 1018"/>
                <a:gd name="T43" fmla="*/ 503 h 1379"/>
                <a:gd name="T44" fmla="*/ 419 w 1018"/>
                <a:gd name="T45" fmla="*/ 512 h 1379"/>
                <a:gd name="T46" fmla="*/ 370 w 1018"/>
                <a:gd name="T47" fmla="*/ 539 h 1379"/>
                <a:gd name="T48" fmla="*/ 365 w 1018"/>
                <a:gd name="T49" fmla="*/ 539 h 1379"/>
                <a:gd name="T50" fmla="*/ 268 w 1018"/>
                <a:gd name="T51" fmla="*/ 539 h 1379"/>
                <a:gd name="T52" fmla="*/ 206 w 1018"/>
                <a:gd name="T53" fmla="*/ 539 h 1379"/>
                <a:gd name="T54" fmla="*/ 223 w 1018"/>
                <a:gd name="T55" fmla="*/ 586 h 1379"/>
                <a:gd name="T56" fmla="*/ 106 w 1018"/>
                <a:gd name="T57" fmla="*/ 671 h 1379"/>
                <a:gd name="T58" fmla="*/ 0 w 1018"/>
                <a:gd name="T59" fmla="*/ 1379 h 1379"/>
                <a:gd name="T60" fmla="*/ 1018 w 1018"/>
                <a:gd name="T61" fmla="*/ 1379 h 1379"/>
                <a:gd name="T62" fmla="*/ 947 w 1018"/>
                <a:gd name="T63" fmla="*/ 686 h 1379"/>
                <a:gd name="T64" fmla="*/ 823 w 1018"/>
                <a:gd name="T65" fmla="*/ 539 h 1379"/>
                <a:gd name="T66" fmla="*/ 653 w 1018"/>
                <a:gd name="T67" fmla="*/ 539 h 1379"/>
                <a:gd name="T68" fmla="*/ 626 w 1018"/>
                <a:gd name="T69" fmla="*/ 539 h 1379"/>
                <a:gd name="T70" fmla="*/ 595 w 1018"/>
                <a:gd name="T71" fmla="*/ 512 h 1379"/>
                <a:gd name="T72" fmla="*/ 595 w 1018"/>
                <a:gd name="T73" fmla="*/ 503 h 1379"/>
                <a:gd name="T74" fmla="*/ 624 w 1018"/>
                <a:gd name="T75" fmla="*/ 503 h 1379"/>
                <a:gd name="T76" fmla="*/ 715 w 1018"/>
                <a:gd name="T77" fmla="*/ 370 h 1379"/>
                <a:gd name="T78" fmla="*/ 624 w 1018"/>
                <a:gd name="T79" fmla="*/ 503 h 1379"/>
                <a:gd name="T80" fmla="*/ 595 w 1018"/>
                <a:gd name="T81" fmla="*/ 503 h 1379"/>
                <a:gd name="T82" fmla="*/ 511 w 1018"/>
                <a:gd name="T83" fmla="*/ 503 h 1379"/>
                <a:gd name="T84" fmla="*/ 511 w 1018"/>
                <a:gd name="T85" fmla="*/ 404 h 1379"/>
                <a:gd name="T86" fmla="*/ 511 w 1018"/>
                <a:gd name="T87" fmla="*/ 167 h 1379"/>
                <a:gd name="T88" fmla="*/ 563 w 1018"/>
                <a:gd name="T89" fmla="*/ 115 h 1379"/>
                <a:gd name="T90" fmla="*/ 659 w 1018"/>
                <a:gd name="T91" fmla="*/ 115 h 1379"/>
                <a:gd name="T92" fmla="*/ 675 w 1018"/>
                <a:gd name="T93" fmla="*/ 142 h 1379"/>
                <a:gd name="T94" fmla="*/ 675 w 1018"/>
                <a:gd name="T95" fmla="*/ 274 h 1379"/>
                <a:gd name="T96" fmla="*/ 715 w 1018"/>
                <a:gd name="T97" fmla="*/ 298 h 1379"/>
                <a:gd name="T98" fmla="*/ 715 w 1018"/>
                <a:gd name="T99" fmla="*/ 158 h 1379"/>
                <a:gd name="T100" fmla="*/ 716 w 1018"/>
                <a:gd name="T101" fmla="*/ 98 h 1379"/>
                <a:gd name="T102" fmla="*/ 625 w 1018"/>
                <a:gd name="T103"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18" h="1379">
                  <a:moveTo>
                    <a:pt x="363" y="183"/>
                  </a:moveTo>
                  <a:cubicBezTo>
                    <a:pt x="436" y="183"/>
                    <a:pt x="436" y="183"/>
                    <a:pt x="436" y="183"/>
                  </a:cubicBezTo>
                  <a:cubicBezTo>
                    <a:pt x="466" y="183"/>
                    <a:pt x="491" y="176"/>
                    <a:pt x="511" y="167"/>
                  </a:cubicBezTo>
                  <a:cubicBezTo>
                    <a:pt x="511" y="403"/>
                    <a:pt x="511" y="403"/>
                    <a:pt x="511" y="403"/>
                  </a:cubicBezTo>
                  <a:cubicBezTo>
                    <a:pt x="511" y="503"/>
                    <a:pt x="511" y="503"/>
                    <a:pt x="511" y="503"/>
                  </a:cubicBezTo>
                  <a:cubicBezTo>
                    <a:pt x="419" y="503"/>
                    <a:pt x="419" y="503"/>
                    <a:pt x="419" y="503"/>
                  </a:cubicBezTo>
                  <a:cubicBezTo>
                    <a:pt x="406" y="503"/>
                    <a:pt x="406" y="503"/>
                    <a:pt x="406" y="503"/>
                  </a:cubicBezTo>
                  <a:cubicBezTo>
                    <a:pt x="307" y="370"/>
                    <a:pt x="307" y="370"/>
                    <a:pt x="307" y="370"/>
                  </a:cubicBezTo>
                  <a:cubicBezTo>
                    <a:pt x="307" y="298"/>
                    <a:pt x="307" y="298"/>
                    <a:pt x="307" y="298"/>
                  </a:cubicBezTo>
                  <a:cubicBezTo>
                    <a:pt x="351" y="298"/>
                    <a:pt x="339" y="264"/>
                    <a:pt x="339" y="264"/>
                  </a:cubicBezTo>
                  <a:cubicBezTo>
                    <a:pt x="339" y="202"/>
                    <a:pt x="339" y="202"/>
                    <a:pt x="339" y="202"/>
                  </a:cubicBezTo>
                  <a:cubicBezTo>
                    <a:pt x="339" y="184"/>
                    <a:pt x="355" y="183"/>
                    <a:pt x="361" y="183"/>
                  </a:cubicBezTo>
                  <a:cubicBezTo>
                    <a:pt x="362" y="183"/>
                    <a:pt x="363" y="183"/>
                    <a:pt x="363" y="183"/>
                  </a:cubicBezTo>
                  <a:moveTo>
                    <a:pt x="625" y="0"/>
                  </a:moveTo>
                  <a:cubicBezTo>
                    <a:pt x="625" y="0"/>
                    <a:pt x="571" y="0"/>
                    <a:pt x="511" y="0"/>
                  </a:cubicBezTo>
                  <a:cubicBezTo>
                    <a:pt x="471" y="0"/>
                    <a:pt x="424" y="0"/>
                    <a:pt x="393" y="0"/>
                  </a:cubicBezTo>
                  <a:cubicBezTo>
                    <a:pt x="315" y="0"/>
                    <a:pt x="307" y="69"/>
                    <a:pt x="307" y="69"/>
                  </a:cubicBezTo>
                  <a:cubicBezTo>
                    <a:pt x="307" y="123"/>
                    <a:pt x="307" y="123"/>
                    <a:pt x="307" y="123"/>
                  </a:cubicBezTo>
                  <a:cubicBezTo>
                    <a:pt x="307" y="298"/>
                    <a:pt x="307" y="298"/>
                    <a:pt x="307" y="298"/>
                  </a:cubicBezTo>
                  <a:cubicBezTo>
                    <a:pt x="307" y="370"/>
                    <a:pt x="307" y="370"/>
                    <a:pt x="307" y="370"/>
                  </a:cubicBezTo>
                  <a:cubicBezTo>
                    <a:pt x="406" y="503"/>
                    <a:pt x="406" y="503"/>
                    <a:pt x="406" y="503"/>
                  </a:cubicBezTo>
                  <a:cubicBezTo>
                    <a:pt x="419" y="503"/>
                    <a:pt x="419" y="503"/>
                    <a:pt x="419" y="503"/>
                  </a:cubicBezTo>
                  <a:cubicBezTo>
                    <a:pt x="419" y="512"/>
                    <a:pt x="419" y="512"/>
                    <a:pt x="419" y="512"/>
                  </a:cubicBezTo>
                  <a:cubicBezTo>
                    <a:pt x="370" y="539"/>
                    <a:pt x="370" y="539"/>
                    <a:pt x="370" y="539"/>
                  </a:cubicBezTo>
                  <a:cubicBezTo>
                    <a:pt x="365" y="539"/>
                    <a:pt x="365" y="539"/>
                    <a:pt x="365" y="539"/>
                  </a:cubicBezTo>
                  <a:cubicBezTo>
                    <a:pt x="268" y="539"/>
                    <a:pt x="268" y="539"/>
                    <a:pt x="268" y="539"/>
                  </a:cubicBezTo>
                  <a:cubicBezTo>
                    <a:pt x="206" y="539"/>
                    <a:pt x="206" y="539"/>
                    <a:pt x="206" y="539"/>
                  </a:cubicBezTo>
                  <a:cubicBezTo>
                    <a:pt x="223" y="586"/>
                    <a:pt x="223" y="586"/>
                    <a:pt x="223" y="586"/>
                  </a:cubicBezTo>
                  <a:cubicBezTo>
                    <a:pt x="106" y="671"/>
                    <a:pt x="106" y="671"/>
                    <a:pt x="106" y="671"/>
                  </a:cubicBezTo>
                  <a:cubicBezTo>
                    <a:pt x="0" y="1379"/>
                    <a:pt x="0" y="1379"/>
                    <a:pt x="0" y="1379"/>
                  </a:cubicBezTo>
                  <a:cubicBezTo>
                    <a:pt x="1018" y="1379"/>
                    <a:pt x="1018" y="1379"/>
                    <a:pt x="1018" y="1379"/>
                  </a:cubicBezTo>
                  <a:cubicBezTo>
                    <a:pt x="947" y="686"/>
                    <a:pt x="947" y="686"/>
                    <a:pt x="947" y="686"/>
                  </a:cubicBezTo>
                  <a:cubicBezTo>
                    <a:pt x="823" y="539"/>
                    <a:pt x="823" y="539"/>
                    <a:pt x="823" y="539"/>
                  </a:cubicBezTo>
                  <a:cubicBezTo>
                    <a:pt x="653" y="539"/>
                    <a:pt x="653" y="539"/>
                    <a:pt x="653" y="539"/>
                  </a:cubicBezTo>
                  <a:cubicBezTo>
                    <a:pt x="626" y="539"/>
                    <a:pt x="626" y="539"/>
                    <a:pt x="626" y="539"/>
                  </a:cubicBezTo>
                  <a:cubicBezTo>
                    <a:pt x="595" y="512"/>
                    <a:pt x="595" y="512"/>
                    <a:pt x="595" y="512"/>
                  </a:cubicBezTo>
                  <a:cubicBezTo>
                    <a:pt x="595" y="503"/>
                    <a:pt x="595" y="503"/>
                    <a:pt x="595" y="503"/>
                  </a:cubicBezTo>
                  <a:cubicBezTo>
                    <a:pt x="624" y="503"/>
                    <a:pt x="624" y="503"/>
                    <a:pt x="624" y="503"/>
                  </a:cubicBezTo>
                  <a:cubicBezTo>
                    <a:pt x="715" y="370"/>
                    <a:pt x="715" y="370"/>
                    <a:pt x="715" y="370"/>
                  </a:cubicBezTo>
                  <a:cubicBezTo>
                    <a:pt x="624" y="503"/>
                    <a:pt x="624" y="503"/>
                    <a:pt x="624" y="503"/>
                  </a:cubicBezTo>
                  <a:cubicBezTo>
                    <a:pt x="595" y="503"/>
                    <a:pt x="595" y="503"/>
                    <a:pt x="595" y="503"/>
                  </a:cubicBezTo>
                  <a:cubicBezTo>
                    <a:pt x="511" y="503"/>
                    <a:pt x="511" y="503"/>
                    <a:pt x="511" y="503"/>
                  </a:cubicBezTo>
                  <a:cubicBezTo>
                    <a:pt x="511" y="404"/>
                    <a:pt x="511" y="404"/>
                    <a:pt x="511" y="404"/>
                  </a:cubicBezTo>
                  <a:cubicBezTo>
                    <a:pt x="511" y="167"/>
                    <a:pt x="511" y="167"/>
                    <a:pt x="511" y="167"/>
                  </a:cubicBezTo>
                  <a:cubicBezTo>
                    <a:pt x="555" y="148"/>
                    <a:pt x="563" y="115"/>
                    <a:pt x="563" y="115"/>
                  </a:cubicBezTo>
                  <a:cubicBezTo>
                    <a:pt x="659" y="115"/>
                    <a:pt x="659" y="115"/>
                    <a:pt x="659" y="115"/>
                  </a:cubicBezTo>
                  <a:cubicBezTo>
                    <a:pt x="676" y="115"/>
                    <a:pt x="675" y="142"/>
                    <a:pt x="675" y="142"/>
                  </a:cubicBezTo>
                  <a:cubicBezTo>
                    <a:pt x="675" y="142"/>
                    <a:pt x="675" y="242"/>
                    <a:pt x="675" y="274"/>
                  </a:cubicBezTo>
                  <a:cubicBezTo>
                    <a:pt x="675" y="286"/>
                    <a:pt x="715" y="298"/>
                    <a:pt x="715" y="298"/>
                  </a:cubicBezTo>
                  <a:cubicBezTo>
                    <a:pt x="715" y="158"/>
                    <a:pt x="715" y="158"/>
                    <a:pt x="715" y="158"/>
                  </a:cubicBezTo>
                  <a:cubicBezTo>
                    <a:pt x="715" y="139"/>
                    <a:pt x="716" y="112"/>
                    <a:pt x="716" y="98"/>
                  </a:cubicBezTo>
                  <a:cubicBezTo>
                    <a:pt x="712" y="16"/>
                    <a:pt x="625" y="0"/>
                    <a:pt x="625"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13"/>
            <p:cNvSpPr>
              <a:spLocks noChangeArrowheads="1"/>
            </p:cNvSpPr>
            <p:nvPr/>
          </p:nvSpPr>
          <p:spPr bwMode="auto">
            <a:xfrm>
              <a:off x="627063" y="4092575"/>
              <a:ext cx="479425" cy="1739900"/>
            </a:xfrm>
            <a:prstGeom prst="rect">
              <a:avLst/>
            </a:prstGeom>
            <a:solidFill>
              <a:srgbClr val="FFA9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4"/>
            <p:cNvSpPr>
              <a:spLocks noChangeArrowheads="1"/>
            </p:cNvSpPr>
            <p:nvPr/>
          </p:nvSpPr>
          <p:spPr bwMode="auto">
            <a:xfrm>
              <a:off x="865188" y="4092575"/>
              <a:ext cx="241300" cy="1739900"/>
            </a:xfrm>
            <a:prstGeom prst="rect">
              <a:avLst/>
            </a:prstGeom>
            <a:solidFill>
              <a:srgbClr val="FFC5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5"/>
            <p:cNvSpPr>
              <a:spLocks noChangeArrowheads="1"/>
            </p:cNvSpPr>
            <p:nvPr/>
          </p:nvSpPr>
          <p:spPr bwMode="auto">
            <a:xfrm>
              <a:off x="1517650" y="4424363"/>
              <a:ext cx="350837" cy="1408113"/>
            </a:xfrm>
            <a:prstGeom prst="rect">
              <a:avLst/>
            </a:prstGeom>
            <a:solidFill>
              <a:srgbClr val="183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6"/>
            <p:cNvSpPr>
              <a:spLocks noChangeArrowheads="1"/>
            </p:cNvSpPr>
            <p:nvPr/>
          </p:nvSpPr>
          <p:spPr bwMode="auto">
            <a:xfrm>
              <a:off x="1695450" y="4424363"/>
              <a:ext cx="173037" cy="1408113"/>
            </a:xfrm>
            <a:prstGeom prst="rect">
              <a:avLst/>
            </a:prstGeom>
            <a:solidFill>
              <a:srgbClr val="00B4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1868488" y="4398963"/>
              <a:ext cx="487362" cy="1433513"/>
            </a:xfrm>
            <a:custGeom>
              <a:avLst/>
              <a:gdLst>
                <a:gd name="T0" fmla="*/ 0 w 307"/>
                <a:gd name="T1" fmla="*/ 24 h 903"/>
                <a:gd name="T2" fmla="*/ 134 w 307"/>
                <a:gd name="T3" fmla="*/ 903 h 903"/>
                <a:gd name="T4" fmla="*/ 307 w 307"/>
                <a:gd name="T5" fmla="*/ 876 h 903"/>
                <a:gd name="T6" fmla="*/ 177 w 307"/>
                <a:gd name="T7" fmla="*/ 0 h 903"/>
                <a:gd name="T8" fmla="*/ 0 w 307"/>
                <a:gd name="T9" fmla="*/ 24 h 903"/>
              </a:gdLst>
              <a:ahLst/>
              <a:cxnLst>
                <a:cxn ang="0">
                  <a:pos x="T0" y="T1"/>
                </a:cxn>
                <a:cxn ang="0">
                  <a:pos x="T2" y="T3"/>
                </a:cxn>
                <a:cxn ang="0">
                  <a:pos x="T4" y="T5"/>
                </a:cxn>
                <a:cxn ang="0">
                  <a:pos x="T6" y="T7"/>
                </a:cxn>
                <a:cxn ang="0">
                  <a:pos x="T8" y="T9"/>
                </a:cxn>
              </a:cxnLst>
              <a:rect l="0" t="0" r="r" b="b"/>
              <a:pathLst>
                <a:path w="307" h="903">
                  <a:moveTo>
                    <a:pt x="0" y="24"/>
                  </a:moveTo>
                  <a:lnTo>
                    <a:pt x="134" y="903"/>
                  </a:lnTo>
                  <a:lnTo>
                    <a:pt x="307" y="876"/>
                  </a:lnTo>
                  <a:lnTo>
                    <a:pt x="177" y="0"/>
                  </a:lnTo>
                  <a:lnTo>
                    <a:pt x="0" y="24"/>
                  </a:lnTo>
                  <a:close/>
                </a:path>
              </a:pathLst>
            </a:custGeom>
            <a:solidFill>
              <a:srgbClr val="0675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2009775" y="4398963"/>
              <a:ext cx="346075" cy="1412875"/>
            </a:xfrm>
            <a:custGeom>
              <a:avLst/>
              <a:gdLst>
                <a:gd name="T0" fmla="*/ 0 w 218"/>
                <a:gd name="T1" fmla="*/ 13 h 890"/>
                <a:gd name="T2" fmla="*/ 133 w 218"/>
                <a:gd name="T3" fmla="*/ 890 h 890"/>
                <a:gd name="T4" fmla="*/ 218 w 218"/>
                <a:gd name="T5" fmla="*/ 876 h 890"/>
                <a:gd name="T6" fmla="*/ 88 w 218"/>
                <a:gd name="T7" fmla="*/ 0 h 890"/>
                <a:gd name="T8" fmla="*/ 0 w 218"/>
                <a:gd name="T9" fmla="*/ 13 h 890"/>
              </a:gdLst>
              <a:ahLst/>
              <a:cxnLst>
                <a:cxn ang="0">
                  <a:pos x="T0" y="T1"/>
                </a:cxn>
                <a:cxn ang="0">
                  <a:pos x="T2" y="T3"/>
                </a:cxn>
                <a:cxn ang="0">
                  <a:pos x="T4" y="T5"/>
                </a:cxn>
                <a:cxn ang="0">
                  <a:pos x="T6" y="T7"/>
                </a:cxn>
                <a:cxn ang="0">
                  <a:pos x="T8" y="T9"/>
                </a:cxn>
              </a:cxnLst>
              <a:rect l="0" t="0" r="r" b="b"/>
              <a:pathLst>
                <a:path w="218" h="890">
                  <a:moveTo>
                    <a:pt x="0" y="13"/>
                  </a:moveTo>
                  <a:lnTo>
                    <a:pt x="133" y="890"/>
                  </a:lnTo>
                  <a:lnTo>
                    <a:pt x="218" y="876"/>
                  </a:lnTo>
                  <a:lnTo>
                    <a:pt x="88" y="0"/>
                  </a:lnTo>
                  <a:lnTo>
                    <a:pt x="0" y="13"/>
                  </a:lnTo>
                  <a:close/>
                </a:path>
              </a:pathLst>
            </a:custGeom>
            <a:solidFill>
              <a:srgbClr val="00A5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1933575" y="4797425"/>
              <a:ext cx="363537" cy="627063"/>
            </a:xfrm>
            <a:custGeom>
              <a:avLst/>
              <a:gdLst>
                <a:gd name="T0" fmla="*/ 229 w 229"/>
                <a:gd name="T1" fmla="*/ 369 h 395"/>
                <a:gd name="T2" fmla="*/ 56 w 229"/>
                <a:gd name="T3" fmla="*/ 395 h 395"/>
                <a:gd name="T4" fmla="*/ 0 w 229"/>
                <a:gd name="T5" fmla="*/ 24 h 395"/>
                <a:gd name="T6" fmla="*/ 173 w 229"/>
                <a:gd name="T7" fmla="*/ 0 h 395"/>
                <a:gd name="T8" fmla="*/ 229 w 229"/>
                <a:gd name="T9" fmla="*/ 369 h 395"/>
              </a:gdLst>
              <a:ahLst/>
              <a:cxnLst>
                <a:cxn ang="0">
                  <a:pos x="T0" y="T1"/>
                </a:cxn>
                <a:cxn ang="0">
                  <a:pos x="T2" y="T3"/>
                </a:cxn>
                <a:cxn ang="0">
                  <a:pos x="T4" y="T5"/>
                </a:cxn>
                <a:cxn ang="0">
                  <a:pos x="T6" y="T7"/>
                </a:cxn>
                <a:cxn ang="0">
                  <a:pos x="T8" y="T9"/>
                </a:cxn>
              </a:cxnLst>
              <a:rect l="0" t="0" r="r" b="b"/>
              <a:pathLst>
                <a:path w="229" h="395">
                  <a:moveTo>
                    <a:pt x="229" y="369"/>
                  </a:moveTo>
                  <a:lnTo>
                    <a:pt x="56" y="395"/>
                  </a:lnTo>
                  <a:lnTo>
                    <a:pt x="0" y="24"/>
                  </a:lnTo>
                  <a:lnTo>
                    <a:pt x="173" y="0"/>
                  </a:lnTo>
                  <a:lnTo>
                    <a:pt x="229" y="369"/>
                  </a:lnTo>
                  <a:close/>
                </a:path>
              </a:pathLst>
            </a:custGeom>
            <a:solidFill>
              <a:srgbClr val="22B5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1073150" y="3767138"/>
              <a:ext cx="406400" cy="2070100"/>
            </a:xfrm>
            <a:custGeom>
              <a:avLst/>
              <a:gdLst>
                <a:gd name="T0" fmla="*/ 128 w 256"/>
                <a:gd name="T1" fmla="*/ 0 h 1304"/>
                <a:gd name="T2" fmla="*/ 0 w 256"/>
                <a:gd name="T3" fmla="*/ 13 h 1304"/>
                <a:gd name="T4" fmla="*/ 128 w 256"/>
                <a:gd name="T5" fmla="*/ 1304 h 1304"/>
                <a:gd name="T6" fmla="*/ 256 w 256"/>
                <a:gd name="T7" fmla="*/ 1290 h 1304"/>
                <a:gd name="T8" fmla="*/ 128 w 256"/>
                <a:gd name="T9" fmla="*/ 0 h 1304"/>
              </a:gdLst>
              <a:ahLst/>
              <a:cxnLst>
                <a:cxn ang="0">
                  <a:pos x="T0" y="T1"/>
                </a:cxn>
                <a:cxn ang="0">
                  <a:pos x="T2" y="T3"/>
                </a:cxn>
                <a:cxn ang="0">
                  <a:pos x="T4" y="T5"/>
                </a:cxn>
                <a:cxn ang="0">
                  <a:pos x="T6" y="T7"/>
                </a:cxn>
                <a:cxn ang="0">
                  <a:pos x="T8" y="T9"/>
                </a:cxn>
              </a:cxnLst>
              <a:rect l="0" t="0" r="r" b="b"/>
              <a:pathLst>
                <a:path w="256" h="1304">
                  <a:moveTo>
                    <a:pt x="128" y="0"/>
                  </a:moveTo>
                  <a:lnTo>
                    <a:pt x="0" y="13"/>
                  </a:lnTo>
                  <a:lnTo>
                    <a:pt x="128" y="1304"/>
                  </a:lnTo>
                  <a:lnTo>
                    <a:pt x="256" y="1290"/>
                  </a:lnTo>
                  <a:lnTo>
                    <a:pt x="128" y="0"/>
                  </a:lnTo>
                  <a:close/>
                </a:path>
              </a:pathLst>
            </a:custGeom>
            <a:solidFill>
              <a:srgbClr val="F23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1174750" y="3767138"/>
              <a:ext cx="304800" cy="2060575"/>
            </a:xfrm>
            <a:custGeom>
              <a:avLst/>
              <a:gdLst>
                <a:gd name="T0" fmla="*/ 64 w 192"/>
                <a:gd name="T1" fmla="*/ 0 h 1298"/>
                <a:gd name="T2" fmla="*/ 0 w 192"/>
                <a:gd name="T3" fmla="*/ 8 h 1298"/>
                <a:gd name="T4" fmla="*/ 128 w 192"/>
                <a:gd name="T5" fmla="*/ 1298 h 1298"/>
                <a:gd name="T6" fmla="*/ 192 w 192"/>
                <a:gd name="T7" fmla="*/ 1290 h 1298"/>
                <a:gd name="T8" fmla="*/ 64 w 192"/>
                <a:gd name="T9" fmla="*/ 0 h 1298"/>
              </a:gdLst>
              <a:ahLst/>
              <a:cxnLst>
                <a:cxn ang="0">
                  <a:pos x="T0" y="T1"/>
                </a:cxn>
                <a:cxn ang="0">
                  <a:pos x="T2" y="T3"/>
                </a:cxn>
                <a:cxn ang="0">
                  <a:pos x="T4" y="T5"/>
                </a:cxn>
                <a:cxn ang="0">
                  <a:pos x="T6" y="T7"/>
                </a:cxn>
                <a:cxn ang="0">
                  <a:pos x="T8" y="T9"/>
                </a:cxn>
              </a:cxnLst>
              <a:rect l="0" t="0" r="r" b="b"/>
              <a:pathLst>
                <a:path w="192" h="1298">
                  <a:moveTo>
                    <a:pt x="64" y="0"/>
                  </a:moveTo>
                  <a:lnTo>
                    <a:pt x="0" y="8"/>
                  </a:lnTo>
                  <a:lnTo>
                    <a:pt x="128" y="1298"/>
                  </a:lnTo>
                  <a:lnTo>
                    <a:pt x="192" y="1290"/>
                  </a:lnTo>
                  <a:lnTo>
                    <a:pt x="64" y="0"/>
                  </a:lnTo>
                  <a:close/>
                </a:path>
              </a:pathLst>
            </a:custGeom>
            <a:solidFill>
              <a:srgbClr val="CE0F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1073150" y="3770313"/>
              <a:ext cx="211137" cy="111125"/>
            </a:xfrm>
            <a:custGeom>
              <a:avLst/>
              <a:gdLst>
                <a:gd name="T0" fmla="*/ 0 w 133"/>
                <a:gd name="T1" fmla="*/ 14 h 70"/>
                <a:gd name="T2" fmla="*/ 5 w 133"/>
                <a:gd name="T3" fmla="*/ 70 h 70"/>
                <a:gd name="T4" fmla="*/ 133 w 133"/>
                <a:gd name="T5" fmla="*/ 59 h 70"/>
                <a:gd name="T6" fmla="*/ 128 w 133"/>
                <a:gd name="T7" fmla="*/ 0 h 70"/>
                <a:gd name="T8" fmla="*/ 0 w 133"/>
                <a:gd name="T9" fmla="*/ 14 h 70"/>
              </a:gdLst>
              <a:ahLst/>
              <a:cxnLst>
                <a:cxn ang="0">
                  <a:pos x="T0" y="T1"/>
                </a:cxn>
                <a:cxn ang="0">
                  <a:pos x="T2" y="T3"/>
                </a:cxn>
                <a:cxn ang="0">
                  <a:pos x="T4" y="T5"/>
                </a:cxn>
                <a:cxn ang="0">
                  <a:pos x="T6" y="T7"/>
                </a:cxn>
                <a:cxn ang="0">
                  <a:pos x="T8" y="T9"/>
                </a:cxn>
              </a:cxnLst>
              <a:rect l="0" t="0" r="r" b="b"/>
              <a:pathLst>
                <a:path w="133" h="70">
                  <a:moveTo>
                    <a:pt x="0" y="14"/>
                  </a:moveTo>
                  <a:lnTo>
                    <a:pt x="5" y="70"/>
                  </a:lnTo>
                  <a:lnTo>
                    <a:pt x="133" y="59"/>
                  </a:lnTo>
                  <a:lnTo>
                    <a:pt x="128" y="0"/>
                  </a:lnTo>
                  <a:lnTo>
                    <a:pt x="0" y="14"/>
                  </a:lnTo>
                  <a:close/>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Rectangle 23"/>
            <p:cNvSpPr>
              <a:spLocks noChangeArrowheads="1"/>
            </p:cNvSpPr>
            <p:nvPr/>
          </p:nvSpPr>
          <p:spPr bwMode="auto">
            <a:xfrm>
              <a:off x="627063" y="4424363"/>
              <a:ext cx="479425" cy="360363"/>
            </a:xfrm>
            <a:prstGeom prst="rect">
              <a:avLst/>
            </a:prstGeom>
            <a:solidFill>
              <a:srgbClr val="CE0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4"/>
            <p:cNvSpPr>
              <a:spLocks noChangeArrowheads="1"/>
            </p:cNvSpPr>
            <p:nvPr/>
          </p:nvSpPr>
          <p:spPr bwMode="auto">
            <a:xfrm>
              <a:off x="627063" y="5030788"/>
              <a:ext cx="479425" cy="365125"/>
            </a:xfrm>
            <a:prstGeom prst="rect">
              <a:avLst/>
            </a:prstGeom>
            <a:solidFill>
              <a:srgbClr val="CE0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5"/>
            <p:cNvSpPr>
              <a:spLocks noChangeArrowheads="1"/>
            </p:cNvSpPr>
            <p:nvPr/>
          </p:nvSpPr>
          <p:spPr bwMode="auto">
            <a:xfrm>
              <a:off x="627063" y="4160838"/>
              <a:ext cx="479425" cy="98425"/>
            </a:xfrm>
            <a:prstGeom prst="rect">
              <a:avLst/>
            </a:prstGeom>
            <a:solidFill>
              <a:srgbClr val="CE0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6"/>
            <p:cNvSpPr>
              <a:spLocks noChangeArrowheads="1"/>
            </p:cNvSpPr>
            <p:nvPr/>
          </p:nvSpPr>
          <p:spPr bwMode="auto">
            <a:xfrm>
              <a:off x="627063" y="5641975"/>
              <a:ext cx="479425" cy="101600"/>
            </a:xfrm>
            <a:prstGeom prst="rect">
              <a:avLst/>
            </a:prstGeom>
            <a:solidFill>
              <a:srgbClr val="CE0F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7"/>
            <p:cNvSpPr>
              <a:spLocks noChangeArrowheads="1"/>
            </p:cNvSpPr>
            <p:nvPr/>
          </p:nvSpPr>
          <p:spPr bwMode="auto">
            <a:xfrm>
              <a:off x="1543050" y="4584700"/>
              <a:ext cx="296862" cy="288925"/>
            </a:xfrm>
            <a:prstGeom prst="rect">
              <a:avLst/>
            </a:prstGeom>
            <a:solidFill>
              <a:srgbClr val="FAF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8"/>
            <p:cNvSpPr>
              <a:spLocks noChangeArrowheads="1"/>
            </p:cNvSpPr>
            <p:nvPr/>
          </p:nvSpPr>
          <p:spPr bwMode="auto">
            <a:xfrm>
              <a:off x="1690688" y="4584700"/>
              <a:ext cx="149225" cy="288925"/>
            </a:xfrm>
            <a:prstGeom prst="rect">
              <a:avLst/>
            </a:prstGeom>
            <a:solidFill>
              <a:srgbClr val="F4E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29"/>
            <p:cNvSpPr>
              <a:spLocks noChangeArrowheads="1"/>
            </p:cNvSpPr>
            <p:nvPr/>
          </p:nvSpPr>
          <p:spPr bwMode="auto">
            <a:xfrm>
              <a:off x="1543050" y="5421313"/>
              <a:ext cx="296862" cy="287338"/>
            </a:xfrm>
            <a:prstGeom prst="rect">
              <a:avLst/>
            </a:prstGeom>
            <a:solidFill>
              <a:srgbClr val="FAF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30"/>
            <p:cNvSpPr>
              <a:spLocks noChangeArrowheads="1"/>
            </p:cNvSpPr>
            <p:nvPr/>
          </p:nvSpPr>
          <p:spPr bwMode="auto">
            <a:xfrm>
              <a:off x="1690688" y="5421313"/>
              <a:ext cx="149225" cy="287338"/>
            </a:xfrm>
            <a:prstGeom prst="rect">
              <a:avLst/>
            </a:prstGeom>
            <a:solidFill>
              <a:srgbClr val="F4E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8178800" y="5030788"/>
              <a:ext cx="911225" cy="674688"/>
            </a:xfrm>
            <a:custGeom>
              <a:avLst/>
              <a:gdLst>
                <a:gd name="T0" fmla="*/ 0 w 215"/>
                <a:gd name="T1" fmla="*/ 0 h 159"/>
                <a:gd name="T2" fmla="*/ 0 w 215"/>
                <a:gd name="T3" fmla="*/ 66 h 159"/>
                <a:gd name="T4" fmla="*/ 93 w 215"/>
                <a:gd name="T5" fmla="*/ 159 h 159"/>
                <a:gd name="T6" fmla="*/ 122 w 215"/>
                <a:gd name="T7" fmla="*/ 159 h 159"/>
                <a:gd name="T8" fmla="*/ 215 w 215"/>
                <a:gd name="T9" fmla="*/ 66 h 159"/>
                <a:gd name="T10" fmla="*/ 215 w 215"/>
                <a:gd name="T11" fmla="*/ 0 h 159"/>
                <a:gd name="T12" fmla="*/ 0 w 215"/>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215" h="159">
                  <a:moveTo>
                    <a:pt x="0" y="0"/>
                  </a:moveTo>
                  <a:cubicBezTo>
                    <a:pt x="0" y="66"/>
                    <a:pt x="0" y="66"/>
                    <a:pt x="0" y="66"/>
                  </a:cubicBezTo>
                  <a:cubicBezTo>
                    <a:pt x="0" y="117"/>
                    <a:pt x="41" y="159"/>
                    <a:pt x="93" y="159"/>
                  </a:cubicBezTo>
                  <a:cubicBezTo>
                    <a:pt x="122" y="159"/>
                    <a:pt x="122" y="159"/>
                    <a:pt x="122" y="159"/>
                  </a:cubicBezTo>
                  <a:cubicBezTo>
                    <a:pt x="174" y="159"/>
                    <a:pt x="215" y="117"/>
                    <a:pt x="215" y="66"/>
                  </a:cubicBezTo>
                  <a:cubicBezTo>
                    <a:pt x="215" y="0"/>
                    <a:pt x="215" y="0"/>
                    <a:pt x="215" y="0"/>
                  </a:cubicBez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8081963" y="5705475"/>
              <a:ext cx="1106487" cy="114300"/>
            </a:xfrm>
            <a:custGeom>
              <a:avLst/>
              <a:gdLst>
                <a:gd name="T0" fmla="*/ 26 w 261"/>
                <a:gd name="T1" fmla="*/ 27 h 27"/>
                <a:gd name="T2" fmla="*/ 235 w 261"/>
                <a:gd name="T3" fmla="*/ 27 h 27"/>
                <a:gd name="T4" fmla="*/ 261 w 261"/>
                <a:gd name="T5" fmla="*/ 0 h 27"/>
                <a:gd name="T6" fmla="*/ 0 w 261"/>
                <a:gd name="T7" fmla="*/ 0 h 27"/>
                <a:gd name="T8" fmla="*/ 26 w 261"/>
                <a:gd name="T9" fmla="*/ 27 h 27"/>
              </a:gdLst>
              <a:ahLst/>
              <a:cxnLst>
                <a:cxn ang="0">
                  <a:pos x="T0" y="T1"/>
                </a:cxn>
                <a:cxn ang="0">
                  <a:pos x="T2" y="T3"/>
                </a:cxn>
                <a:cxn ang="0">
                  <a:pos x="T4" y="T5"/>
                </a:cxn>
                <a:cxn ang="0">
                  <a:pos x="T6" y="T7"/>
                </a:cxn>
                <a:cxn ang="0">
                  <a:pos x="T8" y="T9"/>
                </a:cxn>
              </a:cxnLst>
              <a:rect l="0" t="0" r="r" b="b"/>
              <a:pathLst>
                <a:path w="261" h="27">
                  <a:moveTo>
                    <a:pt x="26" y="27"/>
                  </a:moveTo>
                  <a:cubicBezTo>
                    <a:pt x="235" y="27"/>
                    <a:pt x="235" y="27"/>
                    <a:pt x="235" y="27"/>
                  </a:cubicBezTo>
                  <a:cubicBezTo>
                    <a:pt x="242" y="23"/>
                    <a:pt x="252" y="13"/>
                    <a:pt x="261" y="0"/>
                  </a:cubicBezTo>
                  <a:cubicBezTo>
                    <a:pt x="0" y="0"/>
                    <a:pt x="0" y="0"/>
                    <a:pt x="0" y="0"/>
                  </a:cubicBezTo>
                  <a:cubicBezTo>
                    <a:pt x="7" y="11"/>
                    <a:pt x="14" y="19"/>
                    <a:pt x="26" y="27"/>
                  </a:cubicBezTo>
                  <a:close/>
                </a:path>
              </a:pathLst>
            </a:custGeom>
            <a:solidFill>
              <a:srgbClr val="9E4A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3"/>
            <p:cNvSpPr/>
            <p:nvPr/>
          </p:nvSpPr>
          <p:spPr bwMode="auto">
            <a:xfrm>
              <a:off x="9043988" y="5051425"/>
              <a:ext cx="249237" cy="347663"/>
            </a:xfrm>
            <a:custGeom>
              <a:avLst/>
              <a:gdLst>
                <a:gd name="T0" fmla="*/ 6 w 59"/>
                <a:gd name="T1" fmla="*/ 82 h 82"/>
                <a:gd name="T2" fmla="*/ 4 w 59"/>
                <a:gd name="T3" fmla="*/ 82 h 82"/>
                <a:gd name="T4" fmla="*/ 4 w 59"/>
                <a:gd name="T5" fmla="*/ 67 h 82"/>
                <a:gd name="T6" fmla="*/ 39 w 59"/>
                <a:gd name="T7" fmla="*/ 48 h 82"/>
                <a:gd name="T8" fmla="*/ 40 w 59"/>
                <a:gd name="T9" fmla="*/ 28 h 82"/>
                <a:gd name="T10" fmla="*/ 8 w 59"/>
                <a:gd name="T11" fmla="*/ 30 h 82"/>
                <a:gd name="T12" fmla="*/ 0 w 59"/>
                <a:gd name="T13" fmla="*/ 18 h 82"/>
                <a:gd name="T14" fmla="*/ 51 w 59"/>
                <a:gd name="T15" fmla="*/ 19 h 82"/>
                <a:gd name="T16" fmla="*/ 52 w 59"/>
                <a:gd name="T17" fmla="*/ 55 h 82"/>
                <a:gd name="T18" fmla="*/ 6 w 5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2">
                  <a:moveTo>
                    <a:pt x="6" y="82"/>
                  </a:moveTo>
                  <a:cubicBezTo>
                    <a:pt x="5" y="82"/>
                    <a:pt x="5" y="82"/>
                    <a:pt x="4" y="82"/>
                  </a:cubicBezTo>
                  <a:cubicBezTo>
                    <a:pt x="4" y="67"/>
                    <a:pt x="4" y="67"/>
                    <a:pt x="4" y="67"/>
                  </a:cubicBezTo>
                  <a:cubicBezTo>
                    <a:pt x="22" y="68"/>
                    <a:pt x="34" y="57"/>
                    <a:pt x="39" y="48"/>
                  </a:cubicBezTo>
                  <a:cubicBezTo>
                    <a:pt x="43" y="40"/>
                    <a:pt x="43" y="33"/>
                    <a:pt x="40" y="28"/>
                  </a:cubicBezTo>
                  <a:cubicBezTo>
                    <a:pt x="30" y="15"/>
                    <a:pt x="9" y="29"/>
                    <a:pt x="8" y="30"/>
                  </a:cubicBezTo>
                  <a:cubicBezTo>
                    <a:pt x="0" y="18"/>
                    <a:pt x="0" y="18"/>
                    <a:pt x="0" y="18"/>
                  </a:cubicBezTo>
                  <a:cubicBezTo>
                    <a:pt x="11" y="10"/>
                    <a:pt x="37" y="0"/>
                    <a:pt x="51" y="19"/>
                  </a:cubicBezTo>
                  <a:cubicBezTo>
                    <a:pt x="59" y="29"/>
                    <a:pt x="59" y="42"/>
                    <a:pt x="52" y="55"/>
                  </a:cubicBezTo>
                  <a:cubicBezTo>
                    <a:pt x="43" y="71"/>
                    <a:pt x="26" y="82"/>
                    <a:pt x="6" y="82"/>
                  </a:cubicBezTo>
                  <a:close/>
                </a:path>
              </a:pathLst>
            </a:custGeom>
            <a:solidFill>
              <a:srgbClr val="C12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8632825" y="5030788"/>
              <a:ext cx="457200" cy="674688"/>
            </a:xfrm>
            <a:custGeom>
              <a:avLst/>
              <a:gdLst>
                <a:gd name="T0" fmla="*/ 0 w 108"/>
                <a:gd name="T1" fmla="*/ 159 h 159"/>
                <a:gd name="T2" fmla="*/ 15 w 108"/>
                <a:gd name="T3" fmla="*/ 159 h 159"/>
                <a:gd name="T4" fmla="*/ 108 w 108"/>
                <a:gd name="T5" fmla="*/ 66 h 159"/>
                <a:gd name="T6" fmla="*/ 108 w 108"/>
                <a:gd name="T7" fmla="*/ 0 h 159"/>
                <a:gd name="T8" fmla="*/ 0 w 108"/>
                <a:gd name="T9" fmla="*/ 0 h 159"/>
                <a:gd name="T10" fmla="*/ 0 w 108"/>
                <a:gd name="T11" fmla="*/ 159 h 159"/>
              </a:gdLst>
              <a:ahLst/>
              <a:cxnLst>
                <a:cxn ang="0">
                  <a:pos x="T0" y="T1"/>
                </a:cxn>
                <a:cxn ang="0">
                  <a:pos x="T2" y="T3"/>
                </a:cxn>
                <a:cxn ang="0">
                  <a:pos x="T4" y="T5"/>
                </a:cxn>
                <a:cxn ang="0">
                  <a:pos x="T6" y="T7"/>
                </a:cxn>
                <a:cxn ang="0">
                  <a:pos x="T8" y="T9"/>
                </a:cxn>
                <a:cxn ang="0">
                  <a:pos x="T10" y="T11"/>
                </a:cxn>
              </a:cxnLst>
              <a:rect l="0" t="0" r="r" b="b"/>
              <a:pathLst>
                <a:path w="108" h="159">
                  <a:moveTo>
                    <a:pt x="0" y="159"/>
                  </a:moveTo>
                  <a:cubicBezTo>
                    <a:pt x="15" y="159"/>
                    <a:pt x="15" y="159"/>
                    <a:pt x="15" y="159"/>
                  </a:cubicBezTo>
                  <a:cubicBezTo>
                    <a:pt x="67" y="159"/>
                    <a:pt x="108" y="117"/>
                    <a:pt x="108" y="66"/>
                  </a:cubicBezTo>
                  <a:cubicBezTo>
                    <a:pt x="108" y="0"/>
                    <a:pt x="108" y="0"/>
                    <a:pt x="108" y="0"/>
                  </a:cubicBezTo>
                  <a:cubicBezTo>
                    <a:pt x="0" y="0"/>
                    <a:pt x="0" y="0"/>
                    <a:pt x="0" y="0"/>
                  </a:cubicBezTo>
                  <a:lnTo>
                    <a:pt x="0" y="159"/>
                  </a:lnTo>
                  <a:close/>
                </a:path>
              </a:pathLst>
            </a:custGeom>
            <a:solidFill>
              <a:srgbClr val="C12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8632825" y="5705475"/>
              <a:ext cx="555625" cy="114300"/>
            </a:xfrm>
            <a:custGeom>
              <a:avLst/>
              <a:gdLst>
                <a:gd name="T0" fmla="*/ 0 w 131"/>
                <a:gd name="T1" fmla="*/ 27 h 27"/>
                <a:gd name="T2" fmla="*/ 105 w 131"/>
                <a:gd name="T3" fmla="*/ 27 h 27"/>
                <a:gd name="T4" fmla="*/ 131 w 131"/>
                <a:gd name="T5" fmla="*/ 0 h 27"/>
                <a:gd name="T6" fmla="*/ 0 w 131"/>
                <a:gd name="T7" fmla="*/ 0 h 27"/>
                <a:gd name="T8" fmla="*/ 0 w 131"/>
                <a:gd name="T9" fmla="*/ 27 h 27"/>
              </a:gdLst>
              <a:ahLst/>
              <a:cxnLst>
                <a:cxn ang="0">
                  <a:pos x="T0" y="T1"/>
                </a:cxn>
                <a:cxn ang="0">
                  <a:pos x="T2" y="T3"/>
                </a:cxn>
                <a:cxn ang="0">
                  <a:pos x="T4" y="T5"/>
                </a:cxn>
                <a:cxn ang="0">
                  <a:pos x="T6" y="T7"/>
                </a:cxn>
                <a:cxn ang="0">
                  <a:pos x="T8" y="T9"/>
                </a:cxn>
              </a:cxnLst>
              <a:rect l="0" t="0" r="r" b="b"/>
              <a:pathLst>
                <a:path w="131" h="27">
                  <a:moveTo>
                    <a:pt x="0" y="27"/>
                  </a:moveTo>
                  <a:cubicBezTo>
                    <a:pt x="105" y="27"/>
                    <a:pt x="105" y="27"/>
                    <a:pt x="105" y="27"/>
                  </a:cubicBezTo>
                  <a:cubicBezTo>
                    <a:pt x="112" y="23"/>
                    <a:pt x="122" y="13"/>
                    <a:pt x="131" y="0"/>
                  </a:cubicBezTo>
                  <a:cubicBezTo>
                    <a:pt x="0" y="0"/>
                    <a:pt x="0" y="0"/>
                    <a:pt x="0" y="0"/>
                  </a:cubicBezTo>
                  <a:lnTo>
                    <a:pt x="0" y="27"/>
                  </a:lnTo>
                  <a:close/>
                </a:path>
              </a:pathLst>
            </a:custGeom>
            <a:solidFill>
              <a:srgbClr val="893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3068638" y="2286000"/>
              <a:ext cx="2813050" cy="3597275"/>
            </a:xfrm>
            <a:custGeom>
              <a:avLst/>
              <a:gdLst>
                <a:gd name="T0" fmla="*/ 1746 w 1772"/>
                <a:gd name="T1" fmla="*/ 0 h 2266"/>
                <a:gd name="T2" fmla="*/ 523 w 1772"/>
                <a:gd name="T3" fmla="*/ 0 h 2266"/>
                <a:gd name="T4" fmla="*/ 192 w 1772"/>
                <a:gd name="T5" fmla="*/ 393 h 2266"/>
                <a:gd name="T6" fmla="*/ 0 w 1772"/>
                <a:gd name="T7" fmla="*/ 2266 h 2266"/>
                <a:gd name="T8" fmla="*/ 1772 w 1772"/>
                <a:gd name="T9" fmla="*/ 2266 h 2266"/>
                <a:gd name="T10" fmla="*/ 1746 w 1772"/>
                <a:gd name="T11" fmla="*/ 0 h 2266"/>
              </a:gdLst>
              <a:ahLst/>
              <a:cxnLst>
                <a:cxn ang="0">
                  <a:pos x="T0" y="T1"/>
                </a:cxn>
                <a:cxn ang="0">
                  <a:pos x="T2" y="T3"/>
                </a:cxn>
                <a:cxn ang="0">
                  <a:pos x="T4" y="T5"/>
                </a:cxn>
                <a:cxn ang="0">
                  <a:pos x="T6" y="T7"/>
                </a:cxn>
                <a:cxn ang="0">
                  <a:pos x="T8" y="T9"/>
                </a:cxn>
                <a:cxn ang="0">
                  <a:pos x="T10" y="T11"/>
                </a:cxn>
              </a:cxnLst>
              <a:rect l="0" t="0" r="r" b="b"/>
              <a:pathLst>
                <a:path w="1772" h="2266">
                  <a:moveTo>
                    <a:pt x="1746" y="0"/>
                  </a:moveTo>
                  <a:lnTo>
                    <a:pt x="523" y="0"/>
                  </a:lnTo>
                  <a:lnTo>
                    <a:pt x="192" y="393"/>
                  </a:lnTo>
                  <a:lnTo>
                    <a:pt x="0" y="2266"/>
                  </a:lnTo>
                  <a:lnTo>
                    <a:pt x="1772" y="2266"/>
                  </a:lnTo>
                  <a:lnTo>
                    <a:pt x="1746" y="0"/>
                  </a:lnTo>
                  <a:close/>
                </a:path>
              </a:pathLst>
            </a:custGeom>
            <a:solidFill>
              <a:srgbClr val="2E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4576763" y="2286000"/>
              <a:ext cx="2814637" cy="3597275"/>
            </a:xfrm>
            <a:custGeom>
              <a:avLst/>
              <a:gdLst>
                <a:gd name="T0" fmla="*/ 27 w 1773"/>
                <a:gd name="T1" fmla="*/ 0 h 2266"/>
                <a:gd name="T2" fmla="*/ 1250 w 1773"/>
                <a:gd name="T3" fmla="*/ 0 h 2266"/>
                <a:gd name="T4" fmla="*/ 1581 w 1773"/>
                <a:gd name="T5" fmla="*/ 393 h 2266"/>
                <a:gd name="T6" fmla="*/ 1773 w 1773"/>
                <a:gd name="T7" fmla="*/ 2266 h 2266"/>
                <a:gd name="T8" fmla="*/ 0 w 1773"/>
                <a:gd name="T9" fmla="*/ 2266 h 2266"/>
                <a:gd name="T10" fmla="*/ 27 w 1773"/>
                <a:gd name="T11" fmla="*/ 0 h 2266"/>
              </a:gdLst>
              <a:ahLst/>
              <a:cxnLst>
                <a:cxn ang="0">
                  <a:pos x="T0" y="T1"/>
                </a:cxn>
                <a:cxn ang="0">
                  <a:pos x="T2" y="T3"/>
                </a:cxn>
                <a:cxn ang="0">
                  <a:pos x="T4" y="T5"/>
                </a:cxn>
                <a:cxn ang="0">
                  <a:pos x="T6" y="T7"/>
                </a:cxn>
                <a:cxn ang="0">
                  <a:pos x="T8" y="T9"/>
                </a:cxn>
                <a:cxn ang="0">
                  <a:pos x="T10" y="T11"/>
                </a:cxn>
              </a:cxnLst>
              <a:rect l="0" t="0" r="r" b="b"/>
              <a:pathLst>
                <a:path w="1773" h="2266">
                  <a:moveTo>
                    <a:pt x="27" y="0"/>
                  </a:moveTo>
                  <a:lnTo>
                    <a:pt x="1250" y="0"/>
                  </a:lnTo>
                  <a:lnTo>
                    <a:pt x="1581" y="393"/>
                  </a:lnTo>
                  <a:lnTo>
                    <a:pt x="1773" y="2266"/>
                  </a:lnTo>
                  <a:lnTo>
                    <a:pt x="0" y="2266"/>
                  </a:lnTo>
                  <a:lnTo>
                    <a:pt x="27" y="0"/>
                  </a:lnTo>
                  <a:close/>
                </a:path>
              </a:pathLst>
            </a:custGeom>
            <a:solidFill>
              <a:srgbClr val="2E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4848225" y="2133600"/>
              <a:ext cx="390525" cy="525463"/>
            </a:xfrm>
            <a:custGeom>
              <a:avLst/>
              <a:gdLst>
                <a:gd name="T0" fmla="*/ 0 w 246"/>
                <a:gd name="T1" fmla="*/ 0 h 331"/>
                <a:gd name="T2" fmla="*/ 0 w 246"/>
                <a:gd name="T3" fmla="*/ 294 h 331"/>
                <a:gd name="T4" fmla="*/ 246 w 246"/>
                <a:gd name="T5" fmla="*/ 331 h 331"/>
                <a:gd name="T6" fmla="*/ 246 w 246"/>
                <a:gd name="T7" fmla="*/ 0 h 331"/>
                <a:gd name="T8" fmla="*/ 0 w 246"/>
                <a:gd name="T9" fmla="*/ 0 h 331"/>
              </a:gdLst>
              <a:ahLst/>
              <a:cxnLst>
                <a:cxn ang="0">
                  <a:pos x="T0" y="T1"/>
                </a:cxn>
                <a:cxn ang="0">
                  <a:pos x="T2" y="T3"/>
                </a:cxn>
                <a:cxn ang="0">
                  <a:pos x="T4" y="T5"/>
                </a:cxn>
                <a:cxn ang="0">
                  <a:pos x="T6" y="T7"/>
                </a:cxn>
                <a:cxn ang="0">
                  <a:pos x="T8" y="T9"/>
                </a:cxn>
              </a:cxnLst>
              <a:rect l="0" t="0" r="r" b="b"/>
              <a:pathLst>
                <a:path w="246" h="331">
                  <a:moveTo>
                    <a:pt x="0" y="0"/>
                  </a:moveTo>
                  <a:lnTo>
                    <a:pt x="0" y="294"/>
                  </a:lnTo>
                  <a:lnTo>
                    <a:pt x="246" y="331"/>
                  </a:lnTo>
                  <a:lnTo>
                    <a:pt x="246" y="0"/>
                  </a:lnTo>
                  <a:lnTo>
                    <a:pt x="0" y="0"/>
                  </a:lnTo>
                  <a:close/>
                </a:path>
              </a:pathLst>
            </a:custGeom>
            <a:solidFill>
              <a:srgbClr val="F0D6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4373563" y="708025"/>
              <a:ext cx="865187" cy="1425575"/>
            </a:xfrm>
            <a:custGeom>
              <a:avLst/>
              <a:gdLst>
                <a:gd name="T0" fmla="*/ 129 w 204"/>
                <a:gd name="T1" fmla="*/ 16 h 336"/>
                <a:gd name="T2" fmla="*/ 56 w 204"/>
                <a:gd name="T3" fmla="*/ 16 h 336"/>
                <a:gd name="T4" fmla="*/ 32 w 204"/>
                <a:gd name="T5" fmla="*/ 35 h 336"/>
                <a:gd name="T6" fmla="*/ 32 w 204"/>
                <a:gd name="T7" fmla="*/ 97 h 336"/>
                <a:gd name="T8" fmla="*/ 0 w 204"/>
                <a:gd name="T9" fmla="*/ 131 h 336"/>
                <a:gd name="T10" fmla="*/ 0 w 204"/>
                <a:gd name="T11" fmla="*/ 203 h 336"/>
                <a:gd name="T12" fmla="*/ 99 w 204"/>
                <a:gd name="T13" fmla="*/ 336 h 336"/>
                <a:gd name="T14" fmla="*/ 112 w 204"/>
                <a:gd name="T15" fmla="*/ 336 h 336"/>
                <a:gd name="T16" fmla="*/ 204 w 204"/>
                <a:gd name="T17" fmla="*/ 336 h 336"/>
                <a:gd name="T18" fmla="*/ 204 w 204"/>
                <a:gd name="T19" fmla="*/ 236 h 336"/>
                <a:gd name="T20" fmla="*/ 204 w 204"/>
                <a:gd name="T21" fmla="*/ 0 h 336"/>
                <a:gd name="T22" fmla="*/ 129 w 204"/>
                <a:gd name="T23" fmla="*/ 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336">
                  <a:moveTo>
                    <a:pt x="129" y="16"/>
                  </a:moveTo>
                  <a:cubicBezTo>
                    <a:pt x="56" y="16"/>
                    <a:pt x="56" y="16"/>
                    <a:pt x="56" y="16"/>
                  </a:cubicBezTo>
                  <a:cubicBezTo>
                    <a:pt x="56" y="16"/>
                    <a:pt x="32" y="14"/>
                    <a:pt x="32" y="35"/>
                  </a:cubicBezTo>
                  <a:cubicBezTo>
                    <a:pt x="32" y="97"/>
                    <a:pt x="32" y="97"/>
                    <a:pt x="32" y="97"/>
                  </a:cubicBezTo>
                  <a:cubicBezTo>
                    <a:pt x="32" y="97"/>
                    <a:pt x="44" y="131"/>
                    <a:pt x="0" y="131"/>
                  </a:cubicBezTo>
                  <a:cubicBezTo>
                    <a:pt x="0" y="203"/>
                    <a:pt x="0" y="203"/>
                    <a:pt x="0" y="203"/>
                  </a:cubicBezTo>
                  <a:cubicBezTo>
                    <a:pt x="99" y="336"/>
                    <a:pt x="99" y="336"/>
                    <a:pt x="99" y="336"/>
                  </a:cubicBezTo>
                  <a:cubicBezTo>
                    <a:pt x="112" y="336"/>
                    <a:pt x="112" y="336"/>
                    <a:pt x="112" y="336"/>
                  </a:cubicBezTo>
                  <a:cubicBezTo>
                    <a:pt x="204" y="336"/>
                    <a:pt x="204" y="336"/>
                    <a:pt x="204" y="336"/>
                  </a:cubicBezTo>
                  <a:cubicBezTo>
                    <a:pt x="204" y="236"/>
                    <a:pt x="204" y="236"/>
                    <a:pt x="204" y="236"/>
                  </a:cubicBezTo>
                  <a:cubicBezTo>
                    <a:pt x="204" y="0"/>
                    <a:pt x="204" y="0"/>
                    <a:pt x="204" y="0"/>
                  </a:cubicBezTo>
                  <a:cubicBezTo>
                    <a:pt x="184" y="9"/>
                    <a:pt x="159" y="16"/>
                    <a:pt x="129" y="16"/>
                  </a:cubicBezTo>
                </a:path>
              </a:pathLst>
            </a:custGeom>
            <a:solidFill>
              <a:srgbClr val="FEE1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4373563" y="0"/>
              <a:ext cx="865187" cy="1263650"/>
            </a:xfrm>
            <a:custGeom>
              <a:avLst/>
              <a:gdLst>
                <a:gd name="T0" fmla="*/ 86 w 204"/>
                <a:gd name="T1" fmla="*/ 0 h 298"/>
                <a:gd name="T2" fmla="*/ 0 w 204"/>
                <a:gd name="T3" fmla="*/ 98 h 298"/>
                <a:gd name="T4" fmla="*/ 0 w 204"/>
                <a:gd name="T5" fmla="*/ 123 h 298"/>
                <a:gd name="T6" fmla="*/ 0 w 204"/>
                <a:gd name="T7" fmla="*/ 298 h 298"/>
                <a:gd name="T8" fmla="*/ 32 w 204"/>
                <a:gd name="T9" fmla="*/ 264 h 298"/>
                <a:gd name="T10" fmla="*/ 32 w 204"/>
                <a:gd name="T11" fmla="*/ 202 h 298"/>
                <a:gd name="T12" fmla="*/ 56 w 204"/>
                <a:gd name="T13" fmla="*/ 183 h 298"/>
                <a:gd name="T14" fmla="*/ 129 w 204"/>
                <a:gd name="T15" fmla="*/ 183 h 298"/>
                <a:gd name="T16" fmla="*/ 204 w 204"/>
                <a:gd name="T17" fmla="*/ 167 h 298"/>
                <a:gd name="T18" fmla="*/ 204 w 204"/>
                <a:gd name="T19" fmla="*/ 79 h 298"/>
                <a:gd name="T20" fmla="*/ 204 w 204"/>
                <a:gd name="T21" fmla="*/ 0 h 298"/>
                <a:gd name="T22" fmla="*/ 86 w 204"/>
                <a:gd name="T2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98">
                  <a:moveTo>
                    <a:pt x="86" y="0"/>
                  </a:moveTo>
                  <a:cubicBezTo>
                    <a:pt x="22" y="0"/>
                    <a:pt x="0" y="98"/>
                    <a:pt x="0" y="98"/>
                  </a:cubicBezTo>
                  <a:cubicBezTo>
                    <a:pt x="0" y="123"/>
                    <a:pt x="0" y="123"/>
                    <a:pt x="0" y="123"/>
                  </a:cubicBezTo>
                  <a:cubicBezTo>
                    <a:pt x="0" y="298"/>
                    <a:pt x="0" y="298"/>
                    <a:pt x="0" y="298"/>
                  </a:cubicBezTo>
                  <a:cubicBezTo>
                    <a:pt x="44" y="298"/>
                    <a:pt x="32" y="264"/>
                    <a:pt x="32" y="264"/>
                  </a:cubicBezTo>
                  <a:cubicBezTo>
                    <a:pt x="32" y="202"/>
                    <a:pt x="32" y="202"/>
                    <a:pt x="32" y="202"/>
                  </a:cubicBezTo>
                  <a:cubicBezTo>
                    <a:pt x="32" y="181"/>
                    <a:pt x="56" y="183"/>
                    <a:pt x="56" y="183"/>
                  </a:cubicBezTo>
                  <a:cubicBezTo>
                    <a:pt x="129" y="183"/>
                    <a:pt x="129" y="183"/>
                    <a:pt x="129" y="183"/>
                  </a:cubicBezTo>
                  <a:cubicBezTo>
                    <a:pt x="159" y="183"/>
                    <a:pt x="184" y="176"/>
                    <a:pt x="204" y="167"/>
                  </a:cubicBezTo>
                  <a:cubicBezTo>
                    <a:pt x="204" y="79"/>
                    <a:pt x="204" y="79"/>
                    <a:pt x="204" y="79"/>
                  </a:cubicBezTo>
                  <a:cubicBezTo>
                    <a:pt x="204" y="0"/>
                    <a:pt x="204" y="0"/>
                    <a:pt x="204" y="0"/>
                  </a:cubicBezTo>
                  <a:cubicBezTo>
                    <a:pt x="164" y="0"/>
                    <a:pt x="117" y="0"/>
                    <a:pt x="86" y="0"/>
                  </a:cubicBezTo>
                  <a:close/>
                </a:path>
              </a:pathLst>
            </a:custGeom>
            <a:solidFill>
              <a:srgbClr val="2E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5238750" y="2133600"/>
              <a:ext cx="355600" cy="525463"/>
            </a:xfrm>
            <a:custGeom>
              <a:avLst/>
              <a:gdLst>
                <a:gd name="T0" fmla="*/ 224 w 224"/>
                <a:gd name="T1" fmla="*/ 294 h 331"/>
                <a:gd name="T2" fmla="*/ 224 w 224"/>
                <a:gd name="T3" fmla="*/ 0 h 331"/>
                <a:gd name="T4" fmla="*/ 0 w 224"/>
                <a:gd name="T5" fmla="*/ 0 h 331"/>
                <a:gd name="T6" fmla="*/ 0 w 224"/>
                <a:gd name="T7" fmla="*/ 331 h 331"/>
                <a:gd name="T8" fmla="*/ 224 w 224"/>
                <a:gd name="T9" fmla="*/ 294 h 331"/>
              </a:gdLst>
              <a:ahLst/>
              <a:cxnLst>
                <a:cxn ang="0">
                  <a:pos x="T0" y="T1"/>
                </a:cxn>
                <a:cxn ang="0">
                  <a:pos x="T2" y="T3"/>
                </a:cxn>
                <a:cxn ang="0">
                  <a:pos x="T4" y="T5"/>
                </a:cxn>
                <a:cxn ang="0">
                  <a:pos x="T6" y="T7"/>
                </a:cxn>
                <a:cxn ang="0">
                  <a:pos x="T8" y="T9"/>
                </a:cxn>
              </a:cxnLst>
              <a:rect l="0" t="0" r="r" b="b"/>
              <a:pathLst>
                <a:path w="224" h="331">
                  <a:moveTo>
                    <a:pt x="224" y="294"/>
                  </a:moveTo>
                  <a:lnTo>
                    <a:pt x="224" y="0"/>
                  </a:lnTo>
                  <a:lnTo>
                    <a:pt x="0" y="0"/>
                  </a:lnTo>
                  <a:lnTo>
                    <a:pt x="0" y="331"/>
                  </a:lnTo>
                  <a:lnTo>
                    <a:pt x="224" y="294"/>
                  </a:lnTo>
                  <a:close/>
                </a:path>
              </a:pathLst>
            </a:custGeom>
            <a:solidFill>
              <a:srgbClr val="DDC0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5238750" y="487363"/>
              <a:ext cx="863600" cy="1646238"/>
            </a:xfrm>
            <a:custGeom>
              <a:avLst/>
              <a:gdLst>
                <a:gd name="T0" fmla="*/ 164 w 204"/>
                <a:gd name="T1" fmla="*/ 159 h 388"/>
                <a:gd name="T2" fmla="*/ 164 w 204"/>
                <a:gd name="T3" fmla="*/ 27 h 388"/>
                <a:gd name="T4" fmla="*/ 148 w 204"/>
                <a:gd name="T5" fmla="*/ 0 h 388"/>
                <a:gd name="T6" fmla="*/ 52 w 204"/>
                <a:gd name="T7" fmla="*/ 0 h 388"/>
                <a:gd name="T8" fmla="*/ 0 w 204"/>
                <a:gd name="T9" fmla="*/ 52 h 388"/>
                <a:gd name="T10" fmla="*/ 0 w 204"/>
                <a:gd name="T11" fmla="*/ 289 h 388"/>
                <a:gd name="T12" fmla="*/ 0 w 204"/>
                <a:gd name="T13" fmla="*/ 388 h 388"/>
                <a:gd name="T14" fmla="*/ 84 w 204"/>
                <a:gd name="T15" fmla="*/ 388 h 388"/>
                <a:gd name="T16" fmla="*/ 113 w 204"/>
                <a:gd name="T17" fmla="*/ 388 h 388"/>
                <a:gd name="T18" fmla="*/ 204 w 204"/>
                <a:gd name="T19" fmla="*/ 255 h 388"/>
                <a:gd name="T20" fmla="*/ 204 w 204"/>
                <a:gd name="T21" fmla="*/ 183 h 388"/>
                <a:gd name="T22" fmla="*/ 164 w 204"/>
                <a:gd name="T23"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388">
                  <a:moveTo>
                    <a:pt x="164" y="159"/>
                  </a:moveTo>
                  <a:cubicBezTo>
                    <a:pt x="164" y="127"/>
                    <a:pt x="164" y="27"/>
                    <a:pt x="164" y="27"/>
                  </a:cubicBezTo>
                  <a:cubicBezTo>
                    <a:pt x="164" y="27"/>
                    <a:pt x="165" y="0"/>
                    <a:pt x="148" y="0"/>
                  </a:cubicBezTo>
                  <a:cubicBezTo>
                    <a:pt x="52" y="0"/>
                    <a:pt x="52" y="0"/>
                    <a:pt x="52" y="0"/>
                  </a:cubicBezTo>
                  <a:cubicBezTo>
                    <a:pt x="52" y="0"/>
                    <a:pt x="44" y="33"/>
                    <a:pt x="0" y="52"/>
                  </a:cubicBezTo>
                  <a:cubicBezTo>
                    <a:pt x="0" y="289"/>
                    <a:pt x="0" y="289"/>
                    <a:pt x="0" y="289"/>
                  </a:cubicBezTo>
                  <a:cubicBezTo>
                    <a:pt x="0" y="388"/>
                    <a:pt x="0" y="388"/>
                    <a:pt x="0" y="388"/>
                  </a:cubicBezTo>
                  <a:cubicBezTo>
                    <a:pt x="84" y="388"/>
                    <a:pt x="84" y="388"/>
                    <a:pt x="84" y="388"/>
                  </a:cubicBezTo>
                  <a:cubicBezTo>
                    <a:pt x="113" y="388"/>
                    <a:pt x="113" y="388"/>
                    <a:pt x="113" y="388"/>
                  </a:cubicBezTo>
                  <a:cubicBezTo>
                    <a:pt x="204" y="255"/>
                    <a:pt x="204" y="255"/>
                    <a:pt x="204" y="255"/>
                  </a:cubicBezTo>
                  <a:cubicBezTo>
                    <a:pt x="204" y="183"/>
                    <a:pt x="204" y="183"/>
                    <a:pt x="204" y="183"/>
                  </a:cubicBezTo>
                  <a:cubicBezTo>
                    <a:pt x="204" y="183"/>
                    <a:pt x="164" y="171"/>
                    <a:pt x="164" y="159"/>
                  </a:cubicBezTo>
                </a:path>
              </a:pathLst>
            </a:custGeom>
            <a:solidFill>
              <a:srgbClr val="F0D6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5238750" y="0"/>
              <a:ext cx="863600" cy="1263650"/>
            </a:xfrm>
            <a:custGeom>
              <a:avLst/>
              <a:gdLst>
                <a:gd name="T0" fmla="*/ 114 w 204"/>
                <a:gd name="T1" fmla="*/ 0 h 298"/>
                <a:gd name="T2" fmla="*/ 0 w 204"/>
                <a:gd name="T3" fmla="*/ 0 h 298"/>
                <a:gd name="T4" fmla="*/ 0 w 204"/>
                <a:gd name="T5" fmla="*/ 167 h 298"/>
                <a:gd name="T6" fmla="*/ 52 w 204"/>
                <a:gd name="T7" fmla="*/ 115 h 298"/>
                <a:gd name="T8" fmla="*/ 148 w 204"/>
                <a:gd name="T9" fmla="*/ 115 h 298"/>
                <a:gd name="T10" fmla="*/ 164 w 204"/>
                <a:gd name="T11" fmla="*/ 142 h 298"/>
                <a:gd name="T12" fmla="*/ 164 w 204"/>
                <a:gd name="T13" fmla="*/ 274 h 298"/>
                <a:gd name="T14" fmla="*/ 204 w 204"/>
                <a:gd name="T15" fmla="*/ 298 h 298"/>
                <a:gd name="T16" fmla="*/ 204 w 204"/>
                <a:gd name="T17" fmla="*/ 118 h 298"/>
                <a:gd name="T18" fmla="*/ 204 w 204"/>
                <a:gd name="T19" fmla="*/ 93 h 298"/>
                <a:gd name="T20" fmla="*/ 114 w 204"/>
                <a:gd name="T2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98">
                  <a:moveTo>
                    <a:pt x="114" y="0"/>
                  </a:moveTo>
                  <a:cubicBezTo>
                    <a:pt x="114" y="0"/>
                    <a:pt x="60" y="0"/>
                    <a:pt x="0" y="0"/>
                  </a:cubicBezTo>
                  <a:cubicBezTo>
                    <a:pt x="0" y="167"/>
                    <a:pt x="0" y="167"/>
                    <a:pt x="0" y="167"/>
                  </a:cubicBezTo>
                  <a:cubicBezTo>
                    <a:pt x="44" y="148"/>
                    <a:pt x="52" y="115"/>
                    <a:pt x="52" y="115"/>
                  </a:cubicBezTo>
                  <a:cubicBezTo>
                    <a:pt x="148" y="115"/>
                    <a:pt x="148" y="115"/>
                    <a:pt x="148" y="115"/>
                  </a:cubicBezTo>
                  <a:cubicBezTo>
                    <a:pt x="165" y="115"/>
                    <a:pt x="164" y="142"/>
                    <a:pt x="164" y="142"/>
                  </a:cubicBezTo>
                  <a:cubicBezTo>
                    <a:pt x="164" y="142"/>
                    <a:pt x="164" y="242"/>
                    <a:pt x="164" y="274"/>
                  </a:cubicBezTo>
                  <a:cubicBezTo>
                    <a:pt x="164" y="286"/>
                    <a:pt x="204" y="298"/>
                    <a:pt x="204" y="298"/>
                  </a:cubicBezTo>
                  <a:cubicBezTo>
                    <a:pt x="204" y="118"/>
                    <a:pt x="204" y="118"/>
                    <a:pt x="204" y="118"/>
                  </a:cubicBezTo>
                  <a:cubicBezTo>
                    <a:pt x="204" y="98"/>
                    <a:pt x="204" y="107"/>
                    <a:pt x="204" y="93"/>
                  </a:cubicBezTo>
                  <a:cubicBezTo>
                    <a:pt x="204" y="20"/>
                    <a:pt x="114" y="0"/>
                    <a:pt x="114" y="0"/>
                  </a:cubicBezTo>
                  <a:close/>
                </a:path>
              </a:pathLst>
            </a:custGeom>
            <a:solidFill>
              <a:srgbClr val="212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Rectangle 44"/>
            <p:cNvSpPr>
              <a:spLocks noChangeArrowheads="1"/>
            </p:cNvSpPr>
            <p:nvPr/>
          </p:nvSpPr>
          <p:spPr bwMode="auto">
            <a:xfrm>
              <a:off x="1" y="5849938"/>
              <a:ext cx="10425112" cy="322263"/>
            </a:xfrm>
            <a:prstGeom prst="rect">
              <a:avLst/>
            </a:prstGeom>
            <a:solidFill>
              <a:srgbClr val="C7B2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45"/>
            <p:cNvSpPr>
              <a:spLocks noChangeArrowheads="1"/>
            </p:cNvSpPr>
            <p:nvPr/>
          </p:nvSpPr>
          <p:spPr bwMode="auto">
            <a:xfrm>
              <a:off x="1" y="5849938"/>
              <a:ext cx="104251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46"/>
            <p:cNvSpPr>
              <a:spLocks noChangeArrowheads="1"/>
            </p:cNvSpPr>
            <p:nvPr/>
          </p:nvSpPr>
          <p:spPr bwMode="auto">
            <a:xfrm>
              <a:off x="1017588" y="6172200"/>
              <a:ext cx="8391525" cy="322263"/>
            </a:xfrm>
            <a:prstGeom prst="rect">
              <a:avLst/>
            </a:prstGeom>
            <a:solidFill>
              <a:srgbClr val="9986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47"/>
            <p:cNvSpPr>
              <a:spLocks noChangeArrowheads="1"/>
            </p:cNvSpPr>
            <p:nvPr/>
          </p:nvSpPr>
          <p:spPr bwMode="auto">
            <a:xfrm>
              <a:off x="1017588" y="6172200"/>
              <a:ext cx="83915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1072"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5" y="6159500"/>
              <a:ext cx="84216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49"/>
            <p:cNvSpPr/>
            <p:nvPr/>
          </p:nvSpPr>
          <p:spPr bwMode="auto">
            <a:xfrm>
              <a:off x="4640263" y="2171700"/>
              <a:ext cx="598487" cy="819150"/>
            </a:xfrm>
            <a:custGeom>
              <a:avLst/>
              <a:gdLst>
                <a:gd name="T0" fmla="*/ 131 w 377"/>
                <a:gd name="T1" fmla="*/ 0 h 516"/>
                <a:gd name="T2" fmla="*/ 0 w 377"/>
                <a:gd name="T3" fmla="*/ 72 h 516"/>
                <a:gd name="T4" fmla="*/ 254 w 377"/>
                <a:gd name="T5" fmla="*/ 516 h 516"/>
                <a:gd name="T6" fmla="*/ 377 w 377"/>
                <a:gd name="T7" fmla="*/ 307 h 516"/>
                <a:gd name="T8" fmla="*/ 131 w 377"/>
                <a:gd name="T9" fmla="*/ 0 h 516"/>
              </a:gdLst>
              <a:ahLst/>
              <a:cxnLst>
                <a:cxn ang="0">
                  <a:pos x="T0" y="T1"/>
                </a:cxn>
                <a:cxn ang="0">
                  <a:pos x="T2" y="T3"/>
                </a:cxn>
                <a:cxn ang="0">
                  <a:pos x="T4" y="T5"/>
                </a:cxn>
                <a:cxn ang="0">
                  <a:pos x="T6" y="T7"/>
                </a:cxn>
                <a:cxn ang="0">
                  <a:pos x="T8" y="T9"/>
                </a:cxn>
              </a:cxnLst>
              <a:rect l="0" t="0" r="r" b="b"/>
              <a:pathLst>
                <a:path w="377" h="516">
                  <a:moveTo>
                    <a:pt x="131" y="0"/>
                  </a:moveTo>
                  <a:lnTo>
                    <a:pt x="0" y="72"/>
                  </a:lnTo>
                  <a:lnTo>
                    <a:pt x="254" y="516"/>
                  </a:lnTo>
                  <a:lnTo>
                    <a:pt x="377" y="307"/>
                  </a:lnTo>
                  <a:lnTo>
                    <a:pt x="131" y="0"/>
                  </a:lnTo>
                  <a:close/>
                </a:path>
              </a:pathLst>
            </a:custGeom>
            <a:solidFill>
              <a:srgbClr val="F5FF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5238750" y="2171700"/>
              <a:ext cx="617537" cy="819150"/>
            </a:xfrm>
            <a:custGeom>
              <a:avLst/>
              <a:gdLst>
                <a:gd name="T0" fmla="*/ 235 w 389"/>
                <a:gd name="T1" fmla="*/ 0 h 516"/>
                <a:gd name="T2" fmla="*/ 389 w 389"/>
                <a:gd name="T3" fmla="*/ 136 h 516"/>
                <a:gd name="T4" fmla="*/ 112 w 389"/>
                <a:gd name="T5" fmla="*/ 516 h 516"/>
                <a:gd name="T6" fmla="*/ 0 w 389"/>
                <a:gd name="T7" fmla="*/ 307 h 516"/>
                <a:gd name="T8" fmla="*/ 235 w 389"/>
                <a:gd name="T9" fmla="*/ 0 h 516"/>
              </a:gdLst>
              <a:ahLst/>
              <a:cxnLst>
                <a:cxn ang="0">
                  <a:pos x="T0" y="T1"/>
                </a:cxn>
                <a:cxn ang="0">
                  <a:pos x="T2" y="T3"/>
                </a:cxn>
                <a:cxn ang="0">
                  <a:pos x="T4" y="T5"/>
                </a:cxn>
                <a:cxn ang="0">
                  <a:pos x="T6" y="T7"/>
                </a:cxn>
                <a:cxn ang="0">
                  <a:pos x="T8" y="T9"/>
                </a:cxn>
              </a:cxnLst>
              <a:rect l="0" t="0" r="r" b="b"/>
              <a:pathLst>
                <a:path w="389" h="516">
                  <a:moveTo>
                    <a:pt x="235" y="0"/>
                  </a:moveTo>
                  <a:lnTo>
                    <a:pt x="389" y="136"/>
                  </a:lnTo>
                  <a:lnTo>
                    <a:pt x="112" y="516"/>
                  </a:lnTo>
                  <a:lnTo>
                    <a:pt x="0" y="307"/>
                  </a:lnTo>
                  <a:lnTo>
                    <a:pt x="235" y="0"/>
                  </a:lnTo>
                  <a:close/>
                </a:path>
              </a:pathLst>
            </a:custGeom>
            <a:solidFill>
              <a:srgbClr val="F5FF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5000625" y="2659063"/>
              <a:ext cx="238125" cy="1425575"/>
            </a:xfrm>
            <a:custGeom>
              <a:avLst/>
              <a:gdLst>
                <a:gd name="T0" fmla="*/ 150 w 150"/>
                <a:gd name="T1" fmla="*/ 0 h 898"/>
                <a:gd name="T2" fmla="*/ 0 w 150"/>
                <a:gd name="T3" fmla="*/ 257 h 898"/>
                <a:gd name="T4" fmla="*/ 78 w 150"/>
                <a:gd name="T5" fmla="*/ 332 h 898"/>
                <a:gd name="T6" fmla="*/ 16 w 150"/>
                <a:gd name="T7" fmla="*/ 898 h 898"/>
                <a:gd name="T8" fmla="*/ 139 w 150"/>
                <a:gd name="T9" fmla="*/ 898 h 898"/>
                <a:gd name="T10" fmla="*/ 150 w 150"/>
                <a:gd name="T11" fmla="*/ 0 h 898"/>
              </a:gdLst>
              <a:ahLst/>
              <a:cxnLst>
                <a:cxn ang="0">
                  <a:pos x="T0" y="T1"/>
                </a:cxn>
                <a:cxn ang="0">
                  <a:pos x="T2" y="T3"/>
                </a:cxn>
                <a:cxn ang="0">
                  <a:pos x="T4" y="T5"/>
                </a:cxn>
                <a:cxn ang="0">
                  <a:pos x="T6" y="T7"/>
                </a:cxn>
                <a:cxn ang="0">
                  <a:pos x="T8" y="T9"/>
                </a:cxn>
                <a:cxn ang="0">
                  <a:pos x="T10" y="T11"/>
                </a:cxn>
              </a:cxnLst>
              <a:rect l="0" t="0" r="r" b="b"/>
              <a:pathLst>
                <a:path w="150" h="898">
                  <a:moveTo>
                    <a:pt x="150" y="0"/>
                  </a:moveTo>
                  <a:lnTo>
                    <a:pt x="0" y="257"/>
                  </a:lnTo>
                  <a:lnTo>
                    <a:pt x="78" y="332"/>
                  </a:lnTo>
                  <a:lnTo>
                    <a:pt x="16" y="898"/>
                  </a:lnTo>
                  <a:lnTo>
                    <a:pt x="139" y="898"/>
                  </a:lnTo>
                  <a:lnTo>
                    <a:pt x="150" y="0"/>
                  </a:lnTo>
                  <a:close/>
                </a:path>
              </a:pathLst>
            </a:custGeom>
            <a:solidFill>
              <a:srgbClr val="EE4A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p:nvPr/>
          </p:nvSpPr>
          <p:spPr bwMode="auto">
            <a:xfrm>
              <a:off x="5221288" y="2659063"/>
              <a:ext cx="241300" cy="1425575"/>
            </a:xfrm>
            <a:custGeom>
              <a:avLst/>
              <a:gdLst>
                <a:gd name="T0" fmla="*/ 11 w 152"/>
                <a:gd name="T1" fmla="*/ 0 h 898"/>
                <a:gd name="T2" fmla="*/ 152 w 152"/>
                <a:gd name="T3" fmla="*/ 254 h 898"/>
                <a:gd name="T4" fmla="*/ 61 w 152"/>
                <a:gd name="T5" fmla="*/ 332 h 898"/>
                <a:gd name="T6" fmla="*/ 123 w 152"/>
                <a:gd name="T7" fmla="*/ 898 h 898"/>
                <a:gd name="T8" fmla="*/ 0 w 152"/>
                <a:gd name="T9" fmla="*/ 898 h 898"/>
                <a:gd name="T10" fmla="*/ 11 w 152"/>
                <a:gd name="T11" fmla="*/ 0 h 898"/>
              </a:gdLst>
              <a:ahLst/>
              <a:cxnLst>
                <a:cxn ang="0">
                  <a:pos x="T0" y="T1"/>
                </a:cxn>
                <a:cxn ang="0">
                  <a:pos x="T2" y="T3"/>
                </a:cxn>
                <a:cxn ang="0">
                  <a:pos x="T4" y="T5"/>
                </a:cxn>
                <a:cxn ang="0">
                  <a:pos x="T6" y="T7"/>
                </a:cxn>
                <a:cxn ang="0">
                  <a:pos x="T8" y="T9"/>
                </a:cxn>
                <a:cxn ang="0">
                  <a:pos x="T10" y="T11"/>
                </a:cxn>
              </a:cxnLst>
              <a:rect l="0" t="0" r="r" b="b"/>
              <a:pathLst>
                <a:path w="152" h="898">
                  <a:moveTo>
                    <a:pt x="11" y="0"/>
                  </a:moveTo>
                  <a:lnTo>
                    <a:pt x="152" y="254"/>
                  </a:lnTo>
                  <a:lnTo>
                    <a:pt x="61" y="332"/>
                  </a:lnTo>
                  <a:lnTo>
                    <a:pt x="123" y="898"/>
                  </a:lnTo>
                  <a:lnTo>
                    <a:pt x="0" y="898"/>
                  </a:lnTo>
                  <a:lnTo>
                    <a:pt x="11" y="0"/>
                  </a:lnTo>
                  <a:close/>
                </a:path>
              </a:pathLst>
            </a:custGeom>
            <a:solidFill>
              <a:srgbClr val="E23A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3459163" y="3338513"/>
              <a:ext cx="1779587" cy="2408238"/>
            </a:xfrm>
            <a:custGeom>
              <a:avLst/>
              <a:gdLst>
                <a:gd name="T0" fmla="*/ 420 w 420"/>
                <a:gd name="T1" fmla="*/ 0 h 568"/>
                <a:gd name="T2" fmla="*/ 77 w 420"/>
                <a:gd name="T3" fmla="*/ 0 h 568"/>
                <a:gd name="T4" fmla="*/ 0 w 420"/>
                <a:gd name="T5" fmla="*/ 78 h 568"/>
                <a:gd name="T6" fmla="*/ 0 w 420"/>
                <a:gd name="T7" fmla="*/ 486 h 568"/>
                <a:gd name="T8" fmla="*/ 77 w 420"/>
                <a:gd name="T9" fmla="*/ 568 h 568"/>
                <a:gd name="T10" fmla="*/ 420 w 420"/>
                <a:gd name="T11" fmla="*/ 568 h 568"/>
                <a:gd name="T12" fmla="*/ 420 w 420"/>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420" h="568">
                  <a:moveTo>
                    <a:pt x="420" y="0"/>
                  </a:moveTo>
                  <a:cubicBezTo>
                    <a:pt x="77" y="0"/>
                    <a:pt x="77" y="0"/>
                    <a:pt x="77" y="0"/>
                  </a:cubicBezTo>
                  <a:cubicBezTo>
                    <a:pt x="33" y="0"/>
                    <a:pt x="0" y="34"/>
                    <a:pt x="0" y="78"/>
                  </a:cubicBezTo>
                  <a:cubicBezTo>
                    <a:pt x="0" y="486"/>
                    <a:pt x="0" y="486"/>
                    <a:pt x="0" y="486"/>
                  </a:cubicBezTo>
                  <a:cubicBezTo>
                    <a:pt x="0" y="530"/>
                    <a:pt x="33" y="568"/>
                    <a:pt x="77" y="568"/>
                  </a:cubicBezTo>
                  <a:cubicBezTo>
                    <a:pt x="420" y="568"/>
                    <a:pt x="420" y="568"/>
                    <a:pt x="420" y="568"/>
                  </a:cubicBezTo>
                  <a:lnTo>
                    <a:pt x="4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3471863" y="5746750"/>
              <a:ext cx="1766887" cy="103188"/>
            </a:xfrm>
            <a:custGeom>
              <a:avLst/>
              <a:gdLst>
                <a:gd name="T0" fmla="*/ 78 w 417"/>
                <a:gd name="T1" fmla="*/ 0 h 24"/>
                <a:gd name="T2" fmla="*/ 7 w 417"/>
                <a:gd name="T3" fmla="*/ 0 h 24"/>
                <a:gd name="T4" fmla="*/ 0 w 417"/>
                <a:gd name="T5" fmla="*/ 12 h 24"/>
                <a:gd name="T6" fmla="*/ 7 w 417"/>
                <a:gd name="T7" fmla="*/ 24 h 24"/>
                <a:gd name="T8" fmla="*/ 417 w 417"/>
                <a:gd name="T9" fmla="*/ 24 h 24"/>
                <a:gd name="T10" fmla="*/ 417 w 417"/>
                <a:gd name="T11" fmla="*/ 0 h 24"/>
                <a:gd name="T12" fmla="*/ 78 w 41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17" h="24">
                  <a:moveTo>
                    <a:pt x="78" y="0"/>
                  </a:moveTo>
                  <a:cubicBezTo>
                    <a:pt x="7" y="0"/>
                    <a:pt x="7" y="0"/>
                    <a:pt x="7" y="0"/>
                  </a:cubicBezTo>
                  <a:cubicBezTo>
                    <a:pt x="3" y="0"/>
                    <a:pt x="0" y="5"/>
                    <a:pt x="0" y="12"/>
                  </a:cubicBezTo>
                  <a:cubicBezTo>
                    <a:pt x="0" y="19"/>
                    <a:pt x="3" y="24"/>
                    <a:pt x="7" y="24"/>
                  </a:cubicBezTo>
                  <a:cubicBezTo>
                    <a:pt x="417" y="24"/>
                    <a:pt x="417" y="24"/>
                    <a:pt x="417" y="24"/>
                  </a:cubicBezTo>
                  <a:cubicBezTo>
                    <a:pt x="417" y="0"/>
                    <a:pt x="417" y="0"/>
                    <a:pt x="417" y="0"/>
                  </a:cubicBezTo>
                  <a:lnTo>
                    <a:pt x="78"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5238750" y="3338513"/>
              <a:ext cx="1779587" cy="2408238"/>
            </a:xfrm>
            <a:custGeom>
              <a:avLst/>
              <a:gdLst>
                <a:gd name="T0" fmla="*/ 335 w 420"/>
                <a:gd name="T1" fmla="*/ 568 h 568"/>
                <a:gd name="T2" fmla="*/ 420 w 420"/>
                <a:gd name="T3" fmla="*/ 486 h 568"/>
                <a:gd name="T4" fmla="*/ 420 w 420"/>
                <a:gd name="T5" fmla="*/ 78 h 568"/>
                <a:gd name="T6" fmla="*/ 335 w 420"/>
                <a:gd name="T7" fmla="*/ 0 h 568"/>
                <a:gd name="T8" fmla="*/ 0 w 420"/>
                <a:gd name="T9" fmla="*/ 0 h 568"/>
                <a:gd name="T10" fmla="*/ 0 w 420"/>
                <a:gd name="T11" fmla="*/ 568 h 568"/>
                <a:gd name="T12" fmla="*/ 335 w 420"/>
                <a:gd name="T13" fmla="*/ 568 h 568"/>
              </a:gdLst>
              <a:ahLst/>
              <a:cxnLst>
                <a:cxn ang="0">
                  <a:pos x="T0" y="T1"/>
                </a:cxn>
                <a:cxn ang="0">
                  <a:pos x="T2" y="T3"/>
                </a:cxn>
                <a:cxn ang="0">
                  <a:pos x="T4" y="T5"/>
                </a:cxn>
                <a:cxn ang="0">
                  <a:pos x="T6" y="T7"/>
                </a:cxn>
                <a:cxn ang="0">
                  <a:pos x="T8" y="T9"/>
                </a:cxn>
                <a:cxn ang="0">
                  <a:pos x="T10" y="T11"/>
                </a:cxn>
                <a:cxn ang="0">
                  <a:pos x="T12" y="T13"/>
                </a:cxn>
              </a:cxnLst>
              <a:rect l="0" t="0" r="r" b="b"/>
              <a:pathLst>
                <a:path w="420" h="568">
                  <a:moveTo>
                    <a:pt x="335" y="568"/>
                  </a:moveTo>
                  <a:cubicBezTo>
                    <a:pt x="378" y="568"/>
                    <a:pt x="420" y="530"/>
                    <a:pt x="420" y="486"/>
                  </a:cubicBezTo>
                  <a:cubicBezTo>
                    <a:pt x="420" y="78"/>
                    <a:pt x="420" y="78"/>
                    <a:pt x="420" y="78"/>
                  </a:cubicBezTo>
                  <a:cubicBezTo>
                    <a:pt x="420" y="34"/>
                    <a:pt x="378" y="0"/>
                    <a:pt x="335" y="0"/>
                  </a:cubicBezTo>
                  <a:cubicBezTo>
                    <a:pt x="0" y="0"/>
                    <a:pt x="0" y="0"/>
                    <a:pt x="0" y="0"/>
                  </a:cubicBezTo>
                  <a:cubicBezTo>
                    <a:pt x="0" y="568"/>
                    <a:pt x="0" y="568"/>
                    <a:pt x="0" y="568"/>
                  </a:cubicBezTo>
                  <a:lnTo>
                    <a:pt x="335" y="5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p:nvPr/>
          </p:nvSpPr>
          <p:spPr bwMode="auto">
            <a:xfrm>
              <a:off x="5238750" y="3338513"/>
              <a:ext cx="1779587" cy="2408238"/>
            </a:xfrm>
            <a:custGeom>
              <a:avLst/>
              <a:gdLst>
                <a:gd name="T0" fmla="*/ 335 w 420"/>
                <a:gd name="T1" fmla="*/ 568 h 568"/>
                <a:gd name="T2" fmla="*/ 420 w 420"/>
                <a:gd name="T3" fmla="*/ 486 h 568"/>
                <a:gd name="T4" fmla="*/ 420 w 420"/>
                <a:gd name="T5" fmla="*/ 78 h 568"/>
                <a:gd name="T6" fmla="*/ 335 w 420"/>
                <a:gd name="T7" fmla="*/ 0 h 568"/>
                <a:gd name="T8" fmla="*/ 0 w 420"/>
                <a:gd name="T9" fmla="*/ 0 h 568"/>
                <a:gd name="T10" fmla="*/ 0 w 420"/>
                <a:gd name="T11" fmla="*/ 568 h 568"/>
                <a:gd name="T12" fmla="*/ 335 w 420"/>
                <a:gd name="T13" fmla="*/ 568 h 568"/>
              </a:gdLst>
              <a:ahLst/>
              <a:cxnLst>
                <a:cxn ang="0">
                  <a:pos x="T0" y="T1"/>
                </a:cxn>
                <a:cxn ang="0">
                  <a:pos x="T2" y="T3"/>
                </a:cxn>
                <a:cxn ang="0">
                  <a:pos x="T4" y="T5"/>
                </a:cxn>
                <a:cxn ang="0">
                  <a:pos x="T6" y="T7"/>
                </a:cxn>
                <a:cxn ang="0">
                  <a:pos x="T8" y="T9"/>
                </a:cxn>
                <a:cxn ang="0">
                  <a:pos x="T10" y="T11"/>
                </a:cxn>
                <a:cxn ang="0">
                  <a:pos x="T12" y="T13"/>
                </a:cxn>
              </a:cxnLst>
              <a:rect l="0" t="0" r="r" b="b"/>
              <a:pathLst>
                <a:path w="420" h="568">
                  <a:moveTo>
                    <a:pt x="335" y="568"/>
                  </a:moveTo>
                  <a:cubicBezTo>
                    <a:pt x="378" y="568"/>
                    <a:pt x="420" y="530"/>
                    <a:pt x="420" y="486"/>
                  </a:cubicBezTo>
                  <a:cubicBezTo>
                    <a:pt x="420" y="78"/>
                    <a:pt x="420" y="78"/>
                    <a:pt x="420" y="78"/>
                  </a:cubicBezTo>
                  <a:cubicBezTo>
                    <a:pt x="420" y="34"/>
                    <a:pt x="378" y="0"/>
                    <a:pt x="335" y="0"/>
                  </a:cubicBezTo>
                  <a:cubicBezTo>
                    <a:pt x="0" y="0"/>
                    <a:pt x="0" y="0"/>
                    <a:pt x="0" y="0"/>
                  </a:cubicBezTo>
                  <a:cubicBezTo>
                    <a:pt x="0" y="568"/>
                    <a:pt x="0" y="568"/>
                    <a:pt x="0" y="568"/>
                  </a:cubicBezTo>
                  <a:lnTo>
                    <a:pt x="335" y="56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p:nvPr/>
          </p:nvSpPr>
          <p:spPr bwMode="auto">
            <a:xfrm>
              <a:off x="5238750" y="5746750"/>
              <a:ext cx="1733550" cy="103188"/>
            </a:xfrm>
            <a:custGeom>
              <a:avLst/>
              <a:gdLst>
                <a:gd name="T0" fmla="*/ 409 w 409"/>
                <a:gd name="T1" fmla="*/ 12 h 24"/>
                <a:gd name="T2" fmla="*/ 402 w 409"/>
                <a:gd name="T3" fmla="*/ 0 h 24"/>
                <a:gd name="T4" fmla="*/ 331 w 409"/>
                <a:gd name="T5" fmla="*/ 0 h 24"/>
                <a:gd name="T6" fmla="*/ 0 w 409"/>
                <a:gd name="T7" fmla="*/ 0 h 24"/>
                <a:gd name="T8" fmla="*/ 0 w 409"/>
                <a:gd name="T9" fmla="*/ 24 h 24"/>
                <a:gd name="T10" fmla="*/ 402 w 409"/>
                <a:gd name="T11" fmla="*/ 24 h 24"/>
                <a:gd name="T12" fmla="*/ 409 w 40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409" h="24">
                  <a:moveTo>
                    <a:pt x="409" y="12"/>
                  </a:moveTo>
                  <a:cubicBezTo>
                    <a:pt x="409" y="5"/>
                    <a:pt x="406" y="0"/>
                    <a:pt x="402" y="0"/>
                  </a:cubicBezTo>
                  <a:cubicBezTo>
                    <a:pt x="331" y="0"/>
                    <a:pt x="331" y="0"/>
                    <a:pt x="331" y="0"/>
                  </a:cubicBezTo>
                  <a:cubicBezTo>
                    <a:pt x="0" y="0"/>
                    <a:pt x="0" y="0"/>
                    <a:pt x="0" y="0"/>
                  </a:cubicBezTo>
                  <a:cubicBezTo>
                    <a:pt x="0" y="24"/>
                    <a:pt x="0" y="24"/>
                    <a:pt x="0" y="24"/>
                  </a:cubicBezTo>
                  <a:cubicBezTo>
                    <a:pt x="402" y="24"/>
                    <a:pt x="402" y="24"/>
                    <a:pt x="402" y="24"/>
                  </a:cubicBezTo>
                  <a:cubicBezTo>
                    <a:pt x="406" y="24"/>
                    <a:pt x="409" y="19"/>
                    <a:pt x="40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p:nvPr/>
          </p:nvSpPr>
          <p:spPr bwMode="auto">
            <a:xfrm>
              <a:off x="5010150" y="4198938"/>
              <a:ext cx="228600" cy="471488"/>
            </a:xfrm>
            <a:custGeom>
              <a:avLst/>
              <a:gdLst>
                <a:gd name="T0" fmla="*/ 0 w 54"/>
                <a:gd name="T1" fmla="*/ 55 h 111"/>
                <a:gd name="T2" fmla="*/ 54 w 54"/>
                <a:gd name="T3" fmla="*/ 111 h 111"/>
                <a:gd name="T4" fmla="*/ 54 w 54"/>
                <a:gd name="T5" fmla="*/ 0 h 111"/>
                <a:gd name="T6" fmla="*/ 0 w 54"/>
                <a:gd name="T7" fmla="*/ 55 h 111"/>
              </a:gdLst>
              <a:ahLst/>
              <a:cxnLst>
                <a:cxn ang="0">
                  <a:pos x="T0" y="T1"/>
                </a:cxn>
                <a:cxn ang="0">
                  <a:pos x="T2" y="T3"/>
                </a:cxn>
                <a:cxn ang="0">
                  <a:pos x="T4" y="T5"/>
                </a:cxn>
                <a:cxn ang="0">
                  <a:pos x="T6" y="T7"/>
                </a:cxn>
              </a:cxnLst>
              <a:rect l="0" t="0" r="r" b="b"/>
              <a:pathLst>
                <a:path w="54" h="111">
                  <a:moveTo>
                    <a:pt x="0" y="55"/>
                  </a:moveTo>
                  <a:cubicBezTo>
                    <a:pt x="0" y="86"/>
                    <a:pt x="24" y="110"/>
                    <a:pt x="54" y="111"/>
                  </a:cubicBezTo>
                  <a:cubicBezTo>
                    <a:pt x="54" y="0"/>
                    <a:pt x="54" y="0"/>
                    <a:pt x="54" y="0"/>
                  </a:cubicBezTo>
                  <a:cubicBezTo>
                    <a:pt x="24" y="0"/>
                    <a:pt x="0" y="25"/>
                    <a:pt x="0" y="5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5238750" y="4198938"/>
              <a:ext cx="241300" cy="471488"/>
            </a:xfrm>
            <a:custGeom>
              <a:avLst/>
              <a:gdLst>
                <a:gd name="T0" fmla="*/ 57 w 57"/>
                <a:gd name="T1" fmla="*/ 55 h 111"/>
                <a:gd name="T2" fmla="*/ 1 w 57"/>
                <a:gd name="T3" fmla="*/ 0 h 111"/>
                <a:gd name="T4" fmla="*/ 0 w 57"/>
                <a:gd name="T5" fmla="*/ 0 h 111"/>
                <a:gd name="T6" fmla="*/ 0 w 57"/>
                <a:gd name="T7" fmla="*/ 111 h 111"/>
                <a:gd name="T8" fmla="*/ 1 w 57"/>
                <a:gd name="T9" fmla="*/ 111 h 111"/>
                <a:gd name="T10" fmla="*/ 57 w 57"/>
                <a:gd name="T11" fmla="*/ 55 h 111"/>
              </a:gdLst>
              <a:ahLst/>
              <a:cxnLst>
                <a:cxn ang="0">
                  <a:pos x="T0" y="T1"/>
                </a:cxn>
                <a:cxn ang="0">
                  <a:pos x="T2" y="T3"/>
                </a:cxn>
                <a:cxn ang="0">
                  <a:pos x="T4" y="T5"/>
                </a:cxn>
                <a:cxn ang="0">
                  <a:pos x="T6" y="T7"/>
                </a:cxn>
                <a:cxn ang="0">
                  <a:pos x="T8" y="T9"/>
                </a:cxn>
                <a:cxn ang="0">
                  <a:pos x="T10" y="T11"/>
                </a:cxn>
              </a:cxnLst>
              <a:rect l="0" t="0" r="r" b="b"/>
              <a:pathLst>
                <a:path w="57" h="111">
                  <a:moveTo>
                    <a:pt x="57" y="55"/>
                  </a:moveTo>
                  <a:cubicBezTo>
                    <a:pt x="57" y="25"/>
                    <a:pt x="32" y="0"/>
                    <a:pt x="1" y="0"/>
                  </a:cubicBezTo>
                  <a:cubicBezTo>
                    <a:pt x="1" y="0"/>
                    <a:pt x="1" y="0"/>
                    <a:pt x="0" y="0"/>
                  </a:cubicBezTo>
                  <a:cubicBezTo>
                    <a:pt x="0" y="111"/>
                    <a:pt x="0" y="111"/>
                    <a:pt x="0" y="111"/>
                  </a:cubicBezTo>
                  <a:cubicBezTo>
                    <a:pt x="1" y="111"/>
                    <a:pt x="1" y="111"/>
                    <a:pt x="1" y="111"/>
                  </a:cubicBezTo>
                  <a:cubicBezTo>
                    <a:pt x="32" y="111"/>
                    <a:pt x="57" y="86"/>
                    <a:pt x="57" y="55"/>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p:nvPr/>
          </p:nvSpPr>
          <p:spPr bwMode="auto">
            <a:xfrm>
              <a:off x="4594225" y="1065213"/>
              <a:ext cx="576262" cy="304800"/>
            </a:xfrm>
            <a:custGeom>
              <a:avLst/>
              <a:gdLst>
                <a:gd name="T0" fmla="*/ 128 w 136"/>
                <a:gd name="T1" fmla="*/ 0 h 72"/>
                <a:gd name="T2" fmla="*/ 8 w 136"/>
                <a:gd name="T3" fmla="*/ 0 h 72"/>
                <a:gd name="T4" fmla="*/ 0 w 136"/>
                <a:gd name="T5" fmla="*/ 9 h 72"/>
                <a:gd name="T6" fmla="*/ 0 w 136"/>
                <a:gd name="T7" fmla="*/ 63 h 72"/>
                <a:gd name="T8" fmla="*/ 8 w 136"/>
                <a:gd name="T9" fmla="*/ 72 h 72"/>
                <a:gd name="T10" fmla="*/ 128 w 136"/>
                <a:gd name="T11" fmla="*/ 72 h 72"/>
                <a:gd name="T12" fmla="*/ 136 w 136"/>
                <a:gd name="T13" fmla="*/ 63 h 72"/>
                <a:gd name="T14" fmla="*/ 136 w 136"/>
                <a:gd name="T15" fmla="*/ 9 h 72"/>
                <a:gd name="T16" fmla="*/ 128 w 136"/>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72">
                  <a:moveTo>
                    <a:pt x="128" y="0"/>
                  </a:moveTo>
                  <a:cubicBezTo>
                    <a:pt x="8" y="0"/>
                    <a:pt x="8" y="0"/>
                    <a:pt x="8" y="0"/>
                  </a:cubicBezTo>
                  <a:cubicBezTo>
                    <a:pt x="4" y="0"/>
                    <a:pt x="0" y="4"/>
                    <a:pt x="0" y="9"/>
                  </a:cubicBezTo>
                  <a:cubicBezTo>
                    <a:pt x="0" y="63"/>
                    <a:pt x="0" y="63"/>
                    <a:pt x="0" y="63"/>
                  </a:cubicBezTo>
                  <a:cubicBezTo>
                    <a:pt x="0" y="68"/>
                    <a:pt x="4" y="72"/>
                    <a:pt x="8" y="72"/>
                  </a:cubicBezTo>
                  <a:cubicBezTo>
                    <a:pt x="128" y="72"/>
                    <a:pt x="128" y="72"/>
                    <a:pt x="128" y="72"/>
                  </a:cubicBezTo>
                  <a:cubicBezTo>
                    <a:pt x="133" y="72"/>
                    <a:pt x="136" y="68"/>
                    <a:pt x="136" y="63"/>
                  </a:cubicBezTo>
                  <a:cubicBezTo>
                    <a:pt x="136" y="9"/>
                    <a:pt x="136" y="9"/>
                    <a:pt x="136" y="9"/>
                  </a:cubicBezTo>
                  <a:cubicBezTo>
                    <a:pt x="136" y="4"/>
                    <a:pt x="133" y="0"/>
                    <a:pt x="128" y="0"/>
                  </a:cubicBezTo>
                </a:path>
              </a:pathLst>
            </a:custGeom>
            <a:solidFill>
              <a:srgbClr val="FFF3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p:nvPr/>
          </p:nvSpPr>
          <p:spPr bwMode="auto">
            <a:xfrm>
              <a:off x="5305425" y="1065213"/>
              <a:ext cx="560387" cy="287338"/>
            </a:xfrm>
            <a:custGeom>
              <a:avLst/>
              <a:gdLst>
                <a:gd name="T0" fmla="*/ 124 w 132"/>
                <a:gd name="T1" fmla="*/ 0 h 68"/>
                <a:gd name="T2" fmla="*/ 8 w 132"/>
                <a:gd name="T3" fmla="*/ 0 h 68"/>
                <a:gd name="T4" fmla="*/ 0 w 132"/>
                <a:gd name="T5" fmla="*/ 9 h 68"/>
                <a:gd name="T6" fmla="*/ 0 w 132"/>
                <a:gd name="T7" fmla="*/ 59 h 68"/>
                <a:gd name="T8" fmla="*/ 8 w 132"/>
                <a:gd name="T9" fmla="*/ 68 h 68"/>
                <a:gd name="T10" fmla="*/ 124 w 132"/>
                <a:gd name="T11" fmla="*/ 68 h 68"/>
                <a:gd name="T12" fmla="*/ 132 w 132"/>
                <a:gd name="T13" fmla="*/ 59 h 68"/>
                <a:gd name="T14" fmla="*/ 132 w 132"/>
                <a:gd name="T15" fmla="*/ 9 h 68"/>
                <a:gd name="T16" fmla="*/ 124 w 13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8">
                  <a:moveTo>
                    <a:pt x="124" y="0"/>
                  </a:moveTo>
                  <a:cubicBezTo>
                    <a:pt x="8" y="0"/>
                    <a:pt x="8" y="0"/>
                    <a:pt x="8" y="0"/>
                  </a:cubicBezTo>
                  <a:cubicBezTo>
                    <a:pt x="4" y="0"/>
                    <a:pt x="0" y="4"/>
                    <a:pt x="0" y="9"/>
                  </a:cubicBezTo>
                  <a:cubicBezTo>
                    <a:pt x="0" y="59"/>
                    <a:pt x="0" y="59"/>
                    <a:pt x="0" y="59"/>
                  </a:cubicBezTo>
                  <a:cubicBezTo>
                    <a:pt x="0" y="64"/>
                    <a:pt x="4" y="68"/>
                    <a:pt x="8" y="68"/>
                  </a:cubicBezTo>
                  <a:cubicBezTo>
                    <a:pt x="124" y="68"/>
                    <a:pt x="124" y="68"/>
                    <a:pt x="124" y="68"/>
                  </a:cubicBezTo>
                  <a:cubicBezTo>
                    <a:pt x="129" y="68"/>
                    <a:pt x="132" y="64"/>
                    <a:pt x="132" y="59"/>
                  </a:cubicBezTo>
                  <a:cubicBezTo>
                    <a:pt x="132" y="9"/>
                    <a:pt x="132" y="9"/>
                    <a:pt x="132" y="9"/>
                  </a:cubicBezTo>
                  <a:cubicBezTo>
                    <a:pt x="132" y="4"/>
                    <a:pt x="129" y="0"/>
                    <a:pt x="124" y="0"/>
                  </a:cubicBezTo>
                </a:path>
              </a:pathLst>
            </a:custGeom>
            <a:solidFill>
              <a:srgbClr val="F9E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62"/>
            <p:cNvSpPr>
              <a:spLocks noEditPoints="1"/>
            </p:cNvSpPr>
            <p:nvPr/>
          </p:nvSpPr>
          <p:spPr bwMode="auto">
            <a:xfrm>
              <a:off x="4576763" y="1047750"/>
              <a:ext cx="611187" cy="339725"/>
            </a:xfrm>
            <a:custGeom>
              <a:avLst/>
              <a:gdLst>
                <a:gd name="T0" fmla="*/ 132 w 144"/>
                <a:gd name="T1" fmla="*/ 0 h 80"/>
                <a:gd name="T2" fmla="*/ 12 w 144"/>
                <a:gd name="T3" fmla="*/ 0 h 80"/>
                <a:gd name="T4" fmla="*/ 0 w 144"/>
                <a:gd name="T5" fmla="*/ 13 h 80"/>
                <a:gd name="T6" fmla="*/ 0 w 144"/>
                <a:gd name="T7" fmla="*/ 15 h 80"/>
                <a:gd name="T8" fmla="*/ 0 w 144"/>
                <a:gd name="T9" fmla="*/ 67 h 80"/>
                <a:gd name="T10" fmla="*/ 0 w 144"/>
                <a:gd name="T11" fmla="*/ 69 h 80"/>
                <a:gd name="T12" fmla="*/ 10 w 144"/>
                <a:gd name="T13" fmla="*/ 80 h 80"/>
                <a:gd name="T14" fmla="*/ 12 w 144"/>
                <a:gd name="T15" fmla="*/ 80 h 80"/>
                <a:gd name="T16" fmla="*/ 130 w 144"/>
                <a:gd name="T17" fmla="*/ 80 h 80"/>
                <a:gd name="T18" fmla="*/ 132 w 144"/>
                <a:gd name="T19" fmla="*/ 80 h 80"/>
                <a:gd name="T20" fmla="*/ 144 w 144"/>
                <a:gd name="T21" fmla="*/ 67 h 80"/>
                <a:gd name="T22" fmla="*/ 144 w 144"/>
                <a:gd name="T23" fmla="*/ 13 h 80"/>
                <a:gd name="T24" fmla="*/ 132 w 144"/>
                <a:gd name="T25" fmla="*/ 0 h 80"/>
                <a:gd name="T26" fmla="*/ 132 w 144"/>
                <a:gd name="T27" fmla="*/ 72 h 80"/>
                <a:gd name="T28" fmla="*/ 12 w 144"/>
                <a:gd name="T29" fmla="*/ 72 h 80"/>
                <a:gd name="T30" fmla="*/ 8 w 144"/>
                <a:gd name="T31" fmla="*/ 67 h 80"/>
                <a:gd name="T32" fmla="*/ 8 w 144"/>
                <a:gd name="T33" fmla="*/ 13 h 80"/>
                <a:gd name="T34" fmla="*/ 12 w 144"/>
                <a:gd name="T35" fmla="*/ 8 h 80"/>
                <a:gd name="T36" fmla="*/ 130 w 144"/>
                <a:gd name="T37" fmla="*/ 8 h 80"/>
                <a:gd name="T38" fmla="*/ 136 w 144"/>
                <a:gd name="T39" fmla="*/ 15 h 80"/>
                <a:gd name="T40" fmla="*/ 136 w 144"/>
                <a:gd name="T41" fmla="*/ 67 h 80"/>
                <a:gd name="T42" fmla="*/ 132 w 144"/>
                <a:gd name="T4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80">
                  <a:moveTo>
                    <a:pt x="132" y="0"/>
                  </a:moveTo>
                  <a:cubicBezTo>
                    <a:pt x="12" y="0"/>
                    <a:pt x="12" y="0"/>
                    <a:pt x="12" y="0"/>
                  </a:cubicBezTo>
                  <a:cubicBezTo>
                    <a:pt x="6" y="0"/>
                    <a:pt x="0" y="6"/>
                    <a:pt x="0" y="13"/>
                  </a:cubicBezTo>
                  <a:cubicBezTo>
                    <a:pt x="0" y="15"/>
                    <a:pt x="0" y="15"/>
                    <a:pt x="0" y="15"/>
                  </a:cubicBezTo>
                  <a:cubicBezTo>
                    <a:pt x="0" y="67"/>
                    <a:pt x="0" y="67"/>
                    <a:pt x="0" y="67"/>
                  </a:cubicBezTo>
                  <a:cubicBezTo>
                    <a:pt x="0" y="69"/>
                    <a:pt x="0" y="69"/>
                    <a:pt x="0" y="69"/>
                  </a:cubicBezTo>
                  <a:cubicBezTo>
                    <a:pt x="0" y="75"/>
                    <a:pt x="5" y="80"/>
                    <a:pt x="10" y="80"/>
                  </a:cubicBezTo>
                  <a:cubicBezTo>
                    <a:pt x="12" y="80"/>
                    <a:pt x="12" y="80"/>
                    <a:pt x="12" y="80"/>
                  </a:cubicBezTo>
                  <a:cubicBezTo>
                    <a:pt x="130" y="80"/>
                    <a:pt x="130" y="80"/>
                    <a:pt x="130" y="80"/>
                  </a:cubicBezTo>
                  <a:cubicBezTo>
                    <a:pt x="132" y="80"/>
                    <a:pt x="132" y="80"/>
                    <a:pt x="132" y="80"/>
                  </a:cubicBezTo>
                  <a:cubicBezTo>
                    <a:pt x="139" y="80"/>
                    <a:pt x="144" y="74"/>
                    <a:pt x="144" y="67"/>
                  </a:cubicBezTo>
                  <a:cubicBezTo>
                    <a:pt x="144" y="13"/>
                    <a:pt x="144" y="13"/>
                    <a:pt x="144" y="13"/>
                  </a:cubicBezTo>
                  <a:cubicBezTo>
                    <a:pt x="144" y="6"/>
                    <a:pt x="139" y="0"/>
                    <a:pt x="132" y="0"/>
                  </a:cubicBezTo>
                  <a:close/>
                  <a:moveTo>
                    <a:pt x="132" y="72"/>
                  </a:moveTo>
                  <a:cubicBezTo>
                    <a:pt x="12" y="72"/>
                    <a:pt x="12" y="72"/>
                    <a:pt x="12" y="72"/>
                  </a:cubicBezTo>
                  <a:cubicBezTo>
                    <a:pt x="10" y="72"/>
                    <a:pt x="8" y="69"/>
                    <a:pt x="8" y="67"/>
                  </a:cubicBezTo>
                  <a:cubicBezTo>
                    <a:pt x="8" y="13"/>
                    <a:pt x="8" y="13"/>
                    <a:pt x="8" y="13"/>
                  </a:cubicBezTo>
                  <a:cubicBezTo>
                    <a:pt x="8" y="10"/>
                    <a:pt x="10" y="8"/>
                    <a:pt x="12" y="8"/>
                  </a:cubicBezTo>
                  <a:cubicBezTo>
                    <a:pt x="130" y="8"/>
                    <a:pt x="130" y="8"/>
                    <a:pt x="130" y="8"/>
                  </a:cubicBezTo>
                  <a:cubicBezTo>
                    <a:pt x="134" y="8"/>
                    <a:pt x="136" y="11"/>
                    <a:pt x="136" y="15"/>
                  </a:cubicBezTo>
                  <a:cubicBezTo>
                    <a:pt x="136" y="67"/>
                    <a:pt x="136" y="67"/>
                    <a:pt x="136" y="67"/>
                  </a:cubicBezTo>
                  <a:cubicBezTo>
                    <a:pt x="136" y="69"/>
                    <a:pt x="134" y="72"/>
                    <a:pt x="132" y="72"/>
                  </a:cubicBezTo>
                  <a:close/>
                </a:path>
              </a:pathLst>
            </a:custGeom>
            <a:solidFill>
              <a:srgbClr val="5B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63"/>
            <p:cNvSpPr>
              <a:spLocks noEditPoints="1"/>
            </p:cNvSpPr>
            <p:nvPr/>
          </p:nvSpPr>
          <p:spPr bwMode="auto">
            <a:xfrm>
              <a:off x="5272088" y="1047750"/>
              <a:ext cx="609600" cy="339725"/>
            </a:xfrm>
            <a:custGeom>
              <a:avLst/>
              <a:gdLst>
                <a:gd name="T0" fmla="*/ 132 w 144"/>
                <a:gd name="T1" fmla="*/ 0 h 80"/>
                <a:gd name="T2" fmla="*/ 12 w 144"/>
                <a:gd name="T3" fmla="*/ 0 h 80"/>
                <a:gd name="T4" fmla="*/ 0 w 144"/>
                <a:gd name="T5" fmla="*/ 13 h 80"/>
                <a:gd name="T6" fmla="*/ 0 w 144"/>
                <a:gd name="T7" fmla="*/ 15 h 80"/>
                <a:gd name="T8" fmla="*/ 0 w 144"/>
                <a:gd name="T9" fmla="*/ 67 h 80"/>
                <a:gd name="T10" fmla="*/ 0 w 144"/>
                <a:gd name="T11" fmla="*/ 69 h 80"/>
                <a:gd name="T12" fmla="*/ 10 w 144"/>
                <a:gd name="T13" fmla="*/ 80 h 80"/>
                <a:gd name="T14" fmla="*/ 12 w 144"/>
                <a:gd name="T15" fmla="*/ 80 h 80"/>
                <a:gd name="T16" fmla="*/ 130 w 144"/>
                <a:gd name="T17" fmla="*/ 80 h 80"/>
                <a:gd name="T18" fmla="*/ 132 w 144"/>
                <a:gd name="T19" fmla="*/ 80 h 80"/>
                <a:gd name="T20" fmla="*/ 144 w 144"/>
                <a:gd name="T21" fmla="*/ 67 h 80"/>
                <a:gd name="T22" fmla="*/ 144 w 144"/>
                <a:gd name="T23" fmla="*/ 13 h 80"/>
                <a:gd name="T24" fmla="*/ 132 w 144"/>
                <a:gd name="T25" fmla="*/ 0 h 80"/>
                <a:gd name="T26" fmla="*/ 132 w 144"/>
                <a:gd name="T27" fmla="*/ 72 h 80"/>
                <a:gd name="T28" fmla="*/ 12 w 144"/>
                <a:gd name="T29" fmla="*/ 72 h 80"/>
                <a:gd name="T30" fmla="*/ 8 w 144"/>
                <a:gd name="T31" fmla="*/ 67 h 80"/>
                <a:gd name="T32" fmla="*/ 8 w 144"/>
                <a:gd name="T33" fmla="*/ 13 h 80"/>
                <a:gd name="T34" fmla="*/ 12 w 144"/>
                <a:gd name="T35" fmla="*/ 8 h 80"/>
                <a:gd name="T36" fmla="*/ 130 w 144"/>
                <a:gd name="T37" fmla="*/ 8 h 80"/>
                <a:gd name="T38" fmla="*/ 136 w 144"/>
                <a:gd name="T39" fmla="*/ 15 h 80"/>
                <a:gd name="T40" fmla="*/ 136 w 144"/>
                <a:gd name="T41" fmla="*/ 67 h 80"/>
                <a:gd name="T42" fmla="*/ 132 w 144"/>
                <a:gd name="T4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80">
                  <a:moveTo>
                    <a:pt x="132" y="0"/>
                  </a:moveTo>
                  <a:cubicBezTo>
                    <a:pt x="12" y="0"/>
                    <a:pt x="12" y="0"/>
                    <a:pt x="12" y="0"/>
                  </a:cubicBezTo>
                  <a:cubicBezTo>
                    <a:pt x="6" y="0"/>
                    <a:pt x="0" y="6"/>
                    <a:pt x="0" y="13"/>
                  </a:cubicBezTo>
                  <a:cubicBezTo>
                    <a:pt x="0" y="15"/>
                    <a:pt x="0" y="15"/>
                    <a:pt x="0" y="15"/>
                  </a:cubicBezTo>
                  <a:cubicBezTo>
                    <a:pt x="0" y="67"/>
                    <a:pt x="0" y="67"/>
                    <a:pt x="0" y="67"/>
                  </a:cubicBezTo>
                  <a:cubicBezTo>
                    <a:pt x="0" y="69"/>
                    <a:pt x="0" y="69"/>
                    <a:pt x="0" y="69"/>
                  </a:cubicBezTo>
                  <a:cubicBezTo>
                    <a:pt x="0" y="75"/>
                    <a:pt x="5" y="80"/>
                    <a:pt x="10" y="80"/>
                  </a:cubicBezTo>
                  <a:cubicBezTo>
                    <a:pt x="12" y="80"/>
                    <a:pt x="12" y="80"/>
                    <a:pt x="12" y="80"/>
                  </a:cubicBezTo>
                  <a:cubicBezTo>
                    <a:pt x="130" y="80"/>
                    <a:pt x="130" y="80"/>
                    <a:pt x="130" y="80"/>
                  </a:cubicBezTo>
                  <a:cubicBezTo>
                    <a:pt x="132" y="80"/>
                    <a:pt x="132" y="80"/>
                    <a:pt x="132" y="80"/>
                  </a:cubicBezTo>
                  <a:cubicBezTo>
                    <a:pt x="139" y="80"/>
                    <a:pt x="144" y="74"/>
                    <a:pt x="144" y="67"/>
                  </a:cubicBezTo>
                  <a:cubicBezTo>
                    <a:pt x="144" y="13"/>
                    <a:pt x="144" y="13"/>
                    <a:pt x="144" y="13"/>
                  </a:cubicBezTo>
                  <a:cubicBezTo>
                    <a:pt x="144" y="6"/>
                    <a:pt x="139" y="0"/>
                    <a:pt x="132" y="0"/>
                  </a:cubicBezTo>
                  <a:close/>
                  <a:moveTo>
                    <a:pt x="132" y="72"/>
                  </a:moveTo>
                  <a:cubicBezTo>
                    <a:pt x="12" y="72"/>
                    <a:pt x="12" y="72"/>
                    <a:pt x="12" y="72"/>
                  </a:cubicBezTo>
                  <a:cubicBezTo>
                    <a:pt x="10" y="72"/>
                    <a:pt x="8" y="69"/>
                    <a:pt x="8" y="67"/>
                  </a:cubicBezTo>
                  <a:cubicBezTo>
                    <a:pt x="8" y="13"/>
                    <a:pt x="8" y="13"/>
                    <a:pt x="8" y="13"/>
                  </a:cubicBezTo>
                  <a:cubicBezTo>
                    <a:pt x="8" y="10"/>
                    <a:pt x="10" y="8"/>
                    <a:pt x="12" y="8"/>
                  </a:cubicBezTo>
                  <a:cubicBezTo>
                    <a:pt x="130" y="8"/>
                    <a:pt x="130" y="8"/>
                    <a:pt x="130" y="8"/>
                  </a:cubicBezTo>
                  <a:cubicBezTo>
                    <a:pt x="134" y="8"/>
                    <a:pt x="136" y="11"/>
                    <a:pt x="136" y="15"/>
                  </a:cubicBezTo>
                  <a:cubicBezTo>
                    <a:pt x="136" y="67"/>
                    <a:pt x="136" y="67"/>
                    <a:pt x="136" y="67"/>
                  </a:cubicBezTo>
                  <a:cubicBezTo>
                    <a:pt x="136" y="69"/>
                    <a:pt x="134" y="72"/>
                    <a:pt x="132" y="72"/>
                  </a:cubicBezTo>
                  <a:close/>
                </a:path>
              </a:pathLst>
            </a:custGeom>
            <a:solidFill>
              <a:srgbClr val="5B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64"/>
            <p:cNvSpPr/>
            <p:nvPr/>
          </p:nvSpPr>
          <p:spPr bwMode="auto">
            <a:xfrm>
              <a:off x="4373563" y="1182688"/>
              <a:ext cx="238125" cy="50800"/>
            </a:xfrm>
            <a:custGeom>
              <a:avLst/>
              <a:gdLst>
                <a:gd name="T0" fmla="*/ 56 w 56"/>
                <a:gd name="T1" fmla="*/ 7 h 12"/>
                <a:gd name="T2" fmla="*/ 53 w 56"/>
                <a:gd name="T3" fmla="*/ 12 h 12"/>
                <a:gd name="T4" fmla="*/ 4 w 56"/>
                <a:gd name="T5" fmla="*/ 12 h 12"/>
                <a:gd name="T6" fmla="*/ 0 w 56"/>
                <a:gd name="T7" fmla="*/ 7 h 12"/>
                <a:gd name="T8" fmla="*/ 0 w 56"/>
                <a:gd name="T9" fmla="*/ 5 h 12"/>
                <a:gd name="T10" fmla="*/ 4 w 56"/>
                <a:gd name="T11" fmla="*/ 0 h 12"/>
                <a:gd name="T12" fmla="*/ 53 w 56"/>
                <a:gd name="T13" fmla="*/ 0 h 12"/>
                <a:gd name="T14" fmla="*/ 56 w 56"/>
                <a:gd name="T15" fmla="*/ 5 h 12"/>
                <a:gd name="T16" fmla="*/ 56 w 56"/>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
                  <a:moveTo>
                    <a:pt x="56" y="7"/>
                  </a:moveTo>
                  <a:cubicBezTo>
                    <a:pt x="56" y="10"/>
                    <a:pt x="55" y="12"/>
                    <a:pt x="53" y="12"/>
                  </a:cubicBezTo>
                  <a:cubicBezTo>
                    <a:pt x="4" y="12"/>
                    <a:pt x="4" y="12"/>
                    <a:pt x="4" y="12"/>
                  </a:cubicBezTo>
                  <a:cubicBezTo>
                    <a:pt x="2" y="12"/>
                    <a:pt x="0" y="10"/>
                    <a:pt x="0" y="7"/>
                  </a:cubicBezTo>
                  <a:cubicBezTo>
                    <a:pt x="0" y="5"/>
                    <a:pt x="0" y="5"/>
                    <a:pt x="0" y="5"/>
                  </a:cubicBezTo>
                  <a:cubicBezTo>
                    <a:pt x="0" y="2"/>
                    <a:pt x="2" y="0"/>
                    <a:pt x="4" y="0"/>
                  </a:cubicBezTo>
                  <a:cubicBezTo>
                    <a:pt x="53" y="0"/>
                    <a:pt x="53" y="0"/>
                    <a:pt x="53" y="0"/>
                  </a:cubicBezTo>
                  <a:cubicBezTo>
                    <a:pt x="55" y="0"/>
                    <a:pt x="56" y="2"/>
                    <a:pt x="56" y="5"/>
                  </a:cubicBezTo>
                  <a:lnTo>
                    <a:pt x="56" y="7"/>
                  </a:lnTo>
                  <a:close/>
                </a:path>
              </a:pathLst>
            </a:custGeom>
            <a:solidFill>
              <a:srgbClr val="5B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65"/>
            <p:cNvSpPr/>
            <p:nvPr/>
          </p:nvSpPr>
          <p:spPr bwMode="auto">
            <a:xfrm>
              <a:off x="5865813" y="1182688"/>
              <a:ext cx="236537" cy="50800"/>
            </a:xfrm>
            <a:custGeom>
              <a:avLst/>
              <a:gdLst>
                <a:gd name="T0" fmla="*/ 56 w 56"/>
                <a:gd name="T1" fmla="*/ 7 h 12"/>
                <a:gd name="T2" fmla="*/ 53 w 56"/>
                <a:gd name="T3" fmla="*/ 12 h 12"/>
                <a:gd name="T4" fmla="*/ 4 w 56"/>
                <a:gd name="T5" fmla="*/ 12 h 12"/>
                <a:gd name="T6" fmla="*/ 0 w 56"/>
                <a:gd name="T7" fmla="*/ 7 h 12"/>
                <a:gd name="T8" fmla="*/ 0 w 56"/>
                <a:gd name="T9" fmla="*/ 5 h 12"/>
                <a:gd name="T10" fmla="*/ 4 w 56"/>
                <a:gd name="T11" fmla="*/ 0 h 12"/>
                <a:gd name="T12" fmla="*/ 53 w 56"/>
                <a:gd name="T13" fmla="*/ 0 h 12"/>
                <a:gd name="T14" fmla="*/ 56 w 56"/>
                <a:gd name="T15" fmla="*/ 5 h 12"/>
                <a:gd name="T16" fmla="*/ 56 w 56"/>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
                  <a:moveTo>
                    <a:pt x="56" y="7"/>
                  </a:moveTo>
                  <a:cubicBezTo>
                    <a:pt x="56" y="10"/>
                    <a:pt x="55" y="12"/>
                    <a:pt x="53" y="12"/>
                  </a:cubicBezTo>
                  <a:cubicBezTo>
                    <a:pt x="4" y="12"/>
                    <a:pt x="4" y="12"/>
                    <a:pt x="4" y="12"/>
                  </a:cubicBezTo>
                  <a:cubicBezTo>
                    <a:pt x="2" y="12"/>
                    <a:pt x="0" y="10"/>
                    <a:pt x="0" y="7"/>
                  </a:cubicBezTo>
                  <a:cubicBezTo>
                    <a:pt x="0" y="5"/>
                    <a:pt x="0" y="5"/>
                    <a:pt x="0" y="5"/>
                  </a:cubicBezTo>
                  <a:cubicBezTo>
                    <a:pt x="0" y="2"/>
                    <a:pt x="2" y="0"/>
                    <a:pt x="4" y="0"/>
                  </a:cubicBezTo>
                  <a:cubicBezTo>
                    <a:pt x="53" y="0"/>
                    <a:pt x="53" y="0"/>
                    <a:pt x="53" y="0"/>
                  </a:cubicBezTo>
                  <a:cubicBezTo>
                    <a:pt x="55" y="0"/>
                    <a:pt x="56" y="2"/>
                    <a:pt x="56" y="5"/>
                  </a:cubicBezTo>
                  <a:lnTo>
                    <a:pt x="56" y="7"/>
                  </a:lnTo>
                  <a:close/>
                </a:path>
              </a:pathLst>
            </a:custGeom>
            <a:solidFill>
              <a:srgbClr val="5B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66"/>
            <p:cNvSpPr/>
            <p:nvPr/>
          </p:nvSpPr>
          <p:spPr bwMode="auto">
            <a:xfrm>
              <a:off x="5170488" y="1182688"/>
              <a:ext cx="134937" cy="50800"/>
            </a:xfrm>
            <a:custGeom>
              <a:avLst/>
              <a:gdLst>
                <a:gd name="T0" fmla="*/ 32 w 32"/>
                <a:gd name="T1" fmla="*/ 7 h 12"/>
                <a:gd name="T2" fmla="*/ 30 w 32"/>
                <a:gd name="T3" fmla="*/ 12 h 12"/>
                <a:gd name="T4" fmla="*/ 2 w 32"/>
                <a:gd name="T5" fmla="*/ 12 h 12"/>
                <a:gd name="T6" fmla="*/ 0 w 32"/>
                <a:gd name="T7" fmla="*/ 7 h 12"/>
                <a:gd name="T8" fmla="*/ 0 w 32"/>
                <a:gd name="T9" fmla="*/ 5 h 12"/>
                <a:gd name="T10" fmla="*/ 2 w 32"/>
                <a:gd name="T11" fmla="*/ 0 h 12"/>
                <a:gd name="T12" fmla="*/ 30 w 32"/>
                <a:gd name="T13" fmla="*/ 0 h 12"/>
                <a:gd name="T14" fmla="*/ 32 w 32"/>
                <a:gd name="T15" fmla="*/ 5 h 12"/>
                <a:gd name="T16" fmla="*/ 32 w 32"/>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2">
                  <a:moveTo>
                    <a:pt x="32" y="7"/>
                  </a:moveTo>
                  <a:cubicBezTo>
                    <a:pt x="32" y="10"/>
                    <a:pt x="31" y="12"/>
                    <a:pt x="30" y="12"/>
                  </a:cubicBezTo>
                  <a:cubicBezTo>
                    <a:pt x="2" y="12"/>
                    <a:pt x="2" y="12"/>
                    <a:pt x="2" y="12"/>
                  </a:cubicBezTo>
                  <a:cubicBezTo>
                    <a:pt x="1" y="12"/>
                    <a:pt x="0" y="10"/>
                    <a:pt x="0" y="7"/>
                  </a:cubicBezTo>
                  <a:cubicBezTo>
                    <a:pt x="0" y="5"/>
                    <a:pt x="0" y="5"/>
                    <a:pt x="0" y="5"/>
                  </a:cubicBezTo>
                  <a:cubicBezTo>
                    <a:pt x="0" y="2"/>
                    <a:pt x="1" y="0"/>
                    <a:pt x="2" y="0"/>
                  </a:cubicBezTo>
                  <a:cubicBezTo>
                    <a:pt x="30" y="0"/>
                    <a:pt x="30" y="0"/>
                    <a:pt x="30" y="0"/>
                  </a:cubicBezTo>
                  <a:cubicBezTo>
                    <a:pt x="31" y="0"/>
                    <a:pt x="32" y="2"/>
                    <a:pt x="32" y="5"/>
                  </a:cubicBezTo>
                  <a:lnTo>
                    <a:pt x="32" y="7"/>
                  </a:lnTo>
                  <a:close/>
                </a:path>
              </a:pathLst>
            </a:custGeom>
            <a:solidFill>
              <a:srgbClr val="5B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03" name="组合 1202"/>
          <p:cNvGrpSpPr/>
          <p:nvPr/>
        </p:nvGrpSpPr>
        <p:grpSpPr>
          <a:xfrm>
            <a:off x="2002235" y="419484"/>
            <a:ext cx="1198058" cy="1231250"/>
            <a:chOff x="1455738" y="441325"/>
            <a:chExt cx="2406649" cy="2473325"/>
          </a:xfrm>
        </p:grpSpPr>
        <p:sp>
          <p:nvSpPr>
            <p:cNvPr id="1065" name="Freeform 70"/>
            <p:cNvSpPr/>
            <p:nvPr/>
          </p:nvSpPr>
          <p:spPr bwMode="auto">
            <a:xfrm>
              <a:off x="1455738" y="441325"/>
              <a:ext cx="1744662" cy="2249488"/>
            </a:xfrm>
            <a:custGeom>
              <a:avLst/>
              <a:gdLst>
                <a:gd name="T0" fmla="*/ 0 w 1099"/>
                <a:gd name="T1" fmla="*/ 142 h 1417"/>
                <a:gd name="T2" fmla="*/ 899 w 1099"/>
                <a:gd name="T3" fmla="*/ 0 h 1417"/>
                <a:gd name="T4" fmla="*/ 1099 w 1099"/>
                <a:gd name="T5" fmla="*/ 1275 h 1417"/>
                <a:gd name="T6" fmla="*/ 200 w 1099"/>
                <a:gd name="T7" fmla="*/ 1417 h 1417"/>
                <a:gd name="T8" fmla="*/ 0 w 1099"/>
                <a:gd name="T9" fmla="*/ 142 h 1417"/>
              </a:gdLst>
              <a:ahLst/>
              <a:cxnLst>
                <a:cxn ang="0">
                  <a:pos x="T0" y="T1"/>
                </a:cxn>
                <a:cxn ang="0">
                  <a:pos x="T2" y="T3"/>
                </a:cxn>
                <a:cxn ang="0">
                  <a:pos x="T4" y="T5"/>
                </a:cxn>
                <a:cxn ang="0">
                  <a:pos x="T6" y="T7"/>
                </a:cxn>
                <a:cxn ang="0">
                  <a:pos x="T8" y="T9"/>
                </a:cxn>
              </a:cxnLst>
              <a:rect l="0" t="0" r="r" b="b"/>
              <a:pathLst>
                <a:path w="1099" h="1417">
                  <a:moveTo>
                    <a:pt x="0" y="142"/>
                  </a:moveTo>
                  <a:lnTo>
                    <a:pt x="899" y="0"/>
                  </a:lnTo>
                  <a:lnTo>
                    <a:pt x="1099" y="1275"/>
                  </a:lnTo>
                  <a:lnTo>
                    <a:pt x="200" y="1417"/>
                  </a:lnTo>
                  <a:lnTo>
                    <a:pt x="0" y="14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71"/>
            <p:cNvSpPr/>
            <p:nvPr/>
          </p:nvSpPr>
          <p:spPr bwMode="auto">
            <a:xfrm>
              <a:off x="1803400" y="1663700"/>
              <a:ext cx="139700" cy="131763"/>
            </a:xfrm>
            <a:custGeom>
              <a:avLst/>
              <a:gdLst>
                <a:gd name="T0" fmla="*/ 0 w 88"/>
                <a:gd name="T1" fmla="*/ 13 h 83"/>
                <a:gd name="T2" fmla="*/ 77 w 88"/>
                <a:gd name="T3" fmla="*/ 0 h 83"/>
                <a:gd name="T4" fmla="*/ 88 w 88"/>
                <a:gd name="T5" fmla="*/ 72 h 83"/>
                <a:gd name="T6" fmla="*/ 10 w 88"/>
                <a:gd name="T7" fmla="*/ 83 h 83"/>
                <a:gd name="T8" fmla="*/ 0 w 88"/>
                <a:gd name="T9" fmla="*/ 13 h 83"/>
              </a:gdLst>
              <a:ahLst/>
              <a:cxnLst>
                <a:cxn ang="0">
                  <a:pos x="T0" y="T1"/>
                </a:cxn>
                <a:cxn ang="0">
                  <a:pos x="T2" y="T3"/>
                </a:cxn>
                <a:cxn ang="0">
                  <a:pos x="T4" y="T5"/>
                </a:cxn>
                <a:cxn ang="0">
                  <a:pos x="T6" y="T7"/>
                </a:cxn>
                <a:cxn ang="0">
                  <a:pos x="T8" y="T9"/>
                </a:cxn>
              </a:cxnLst>
              <a:rect l="0" t="0" r="r" b="b"/>
              <a:pathLst>
                <a:path w="88" h="83">
                  <a:moveTo>
                    <a:pt x="0" y="13"/>
                  </a:moveTo>
                  <a:lnTo>
                    <a:pt x="77" y="0"/>
                  </a:lnTo>
                  <a:lnTo>
                    <a:pt x="88" y="72"/>
                  </a:lnTo>
                  <a:lnTo>
                    <a:pt x="10" y="83"/>
                  </a:lnTo>
                  <a:lnTo>
                    <a:pt x="0" y="13"/>
                  </a:lnTo>
                  <a:close/>
                </a:path>
              </a:pathLst>
            </a:custGeom>
            <a:solidFill>
              <a:srgbClr val="4C8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72"/>
            <p:cNvSpPr/>
            <p:nvPr/>
          </p:nvSpPr>
          <p:spPr bwMode="auto">
            <a:xfrm>
              <a:off x="1933575" y="1595438"/>
              <a:ext cx="152400" cy="177800"/>
            </a:xfrm>
            <a:custGeom>
              <a:avLst/>
              <a:gdLst>
                <a:gd name="T0" fmla="*/ 0 w 96"/>
                <a:gd name="T1" fmla="*/ 11 h 112"/>
                <a:gd name="T2" fmla="*/ 80 w 96"/>
                <a:gd name="T3" fmla="*/ 0 h 112"/>
                <a:gd name="T4" fmla="*/ 96 w 96"/>
                <a:gd name="T5" fmla="*/ 99 h 112"/>
                <a:gd name="T6" fmla="*/ 16 w 96"/>
                <a:gd name="T7" fmla="*/ 112 h 112"/>
                <a:gd name="T8" fmla="*/ 0 w 96"/>
                <a:gd name="T9" fmla="*/ 11 h 112"/>
              </a:gdLst>
              <a:ahLst/>
              <a:cxnLst>
                <a:cxn ang="0">
                  <a:pos x="T0" y="T1"/>
                </a:cxn>
                <a:cxn ang="0">
                  <a:pos x="T2" y="T3"/>
                </a:cxn>
                <a:cxn ang="0">
                  <a:pos x="T4" y="T5"/>
                </a:cxn>
                <a:cxn ang="0">
                  <a:pos x="T6" y="T7"/>
                </a:cxn>
                <a:cxn ang="0">
                  <a:pos x="T8" y="T9"/>
                </a:cxn>
              </a:cxnLst>
              <a:rect l="0" t="0" r="r" b="b"/>
              <a:pathLst>
                <a:path w="96" h="112">
                  <a:moveTo>
                    <a:pt x="0" y="11"/>
                  </a:moveTo>
                  <a:lnTo>
                    <a:pt x="80" y="0"/>
                  </a:lnTo>
                  <a:lnTo>
                    <a:pt x="96" y="99"/>
                  </a:lnTo>
                  <a:lnTo>
                    <a:pt x="16" y="112"/>
                  </a:lnTo>
                  <a:lnTo>
                    <a:pt x="0" y="11"/>
                  </a:lnTo>
                  <a:close/>
                </a:path>
              </a:pathLst>
            </a:custGeom>
            <a:solidFill>
              <a:srgbClr val="609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73"/>
            <p:cNvSpPr/>
            <p:nvPr/>
          </p:nvSpPr>
          <p:spPr bwMode="auto">
            <a:xfrm>
              <a:off x="2060575" y="1458913"/>
              <a:ext cx="165100" cy="293688"/>
            </a:xfrm>
            <a:custGeom>
              <a:avLst/>
              <a:gdLst>
                <a:gd name="T0" fmla="*/ 0 w 104"/>
                <a:gd name="T1" fmla="*/ 11 h 185"/>
                <a:gd name="T2" fmla="*/ 78 w 104"/>
                <a:gd name="T3" fmla="*/ 0 h 185"/>
                <a:gd name="T4" fmla="*/ 104 w 104"/>
                <a:gd name="T5" fmla="*/ 172 h 185"/>
                <a:gd name="T6" fmla="*/ 27 w 104"/>
                <a:gd name="T7" fmla="*/ 185 h 185"/>
                <a:gd name="T8" fmla="*/ 0 w 104"/>
                <a:gd name="T9" fmla="*/ 11 h 185"/>
              </a:gdLst>
              <a:ahLst/>
              <a:cxnLst>
                <a:cxn ang="0">
                  <a:pos x="T0" y="T1"/>
                </a:cxn>
                <a:cxn ang="0">
                  <a:pos x="T2" y="T3"/>
                </a:cxn>
                <a:cxn ang="0">
                  <a:pos x="T4" y="T5"/>
                </a:cxn>
                <a:cxn ang="0">
                  <a:pos x="T6" y="T7"/>
                </a:cxn>
                <a:cxn ang="0">
                  <a:pos x="T8" y="T9"/>
                </a:cxn>
              </a:cxnLst>
              <a:rect l="0" t="0" r="r" b="b"/>
              <a:pathLst>
                <a:path w="104" h="185">
                  <a:moveTo>
                    <a:pt x="0" y="11"/>
                  </a:moveTo>
                  <a:lnTo>
                    <a:pt x="78" y="0"/>
                  </a:lnTo>
                  <a:lnTo>
                    <a:pt x="104" y="172"/>
                  </a:lnTo>
                  <a:lnTo>
                    <a:pt x="27" y="185"/>
                  </a:lnTo>
                  <a:lnTo>
                    <a:pt x="0" y="11"/>
                  </a:lnTo>
                  <a:close/>
                </a:path>
              </a:pathLst>
            </a:custGeom>
            <a:solidFill>
              <a:srgbClr val="73AC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74"/>
            <p:cNvSpPr/>
            <p:nvPr/>
          </p:nvSpPr>
          <p:spPr bwMode="auto">
            <a:xfrm>
              <a:off x="2209800" y="1473200"/>
              <a:ext cx="160337" cy="254000"/>
            </a:xfrm>
            <a:custGeom>
              <a:avLst/>
              <a:gdLst>
                <a:gd name="T0" fmla="*/ 0 w 101"/>
                <a:gd name="T1" fmla="*/ 13 h 160"/>
                <a:gd name="T2" fmla="*/ 77 w 101"/>
                <a:gd name="T3" fmla="*/ 0 h 160"/>
                <a:gd name="T4" fmla="*/ 101 w 101"/>
                <a:gd name="T5" fmla="*/ 149 h 160"/>
                <a:gd name="T6" fmla="*/ 24 w 101"/>
                <a:gd name="T7" fmla="*/ 160 h 160"/>
                <a:gd name="T8" fmla="*/ 0 w 101"/>
                <a:gd name="T9" fmla="*/ 13 h 160"/>
              </a:gdLst>
              <a:ahLst/>
              <a:cxnLst>
                <a:cxn ang="0">
                  <a:pos x="T0" y="T1"/>
                </a:cxn>
                <a:cxn ang="0">
                  <a:pos x="T2" y="T3"/>
                </a:cxn>
                <a:cxn ang="0">
                  <a:pos x="T4" y="T5"/>
                </a:cxn>
                <a:cxn ang="0">
                  <a:pos x="T6" y="T7"/>
                </a:cxn>
                <a:cxn ang="0">
                  <a:pos x="T8" y="T9"/>
                </a:cxn>
              </a:cxnLst>
              <a:rect l="0" t="0" r="r" b="b"/>
              <a:pathLst>
                <a:path w="101" h="160">
                  <a:moveTo>
                    <a:pt x="0" y="13"/>
                  </a:moveTo>
                  <a:lnTo>
                    <a:pt x="77" y="0"/>
                  </a:lnTo>
                  <a:lnTo>
                    <a:pt x="101" y="149"/>
                  </a:lnTo>
                  <a:lnTo>
                    <a:pt x="24" y="160"/>
                  </a:lnTo>
                  <a:lnTo>
                    <a:pt x="0" y="13"/>
                  </a:lnTo>
                  <a:close/>
                </a:path>
              </a:pathLst>
            </a:custGeom>
            <a:solidFill>
              <a:srgbClr val="87BB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75"/>
            <p:cNvSpPr/>
            <p:nvPr/>
          </p:nvSpPr>
          <p:spPr bwMode="auto">
            <a:xfrm>
              <a:off x="2370138" y="1570038"/>
              <a:ext cx="139700" cy="136525"/>
            </a:xfrm>
            <a:custGeom>
              <a:avLst/>
              <a:gdLst>
                <a:gd name="T0" fmla="*/ 0 w 88"/>
                <a:gd name="T1" fmla="*/ 11 h 86"/>
                <a:gd name="T2" fmla="*/ 78 w 88"/>
                <a:gd name="T3" fmla="*/ 0 h 86"/>
                <a:gd name="T4" fmla="*/ 88 w 88"/>
                <a:gd name="T5" fmla="*/ 75 h 86"/>
                <a:gd name="T6" fmla="*/ 11 w 88"/>
                <a:gd name="T7" fmla="*/ 86 h 86"/>
                <a:gd name="T8" fmla="*/ 0 w 88"/>
                <a:gd name="T9" fmla="*/ 11 h 86"/>
              </a:gdLst>
              <a:ahLst/>
              <a:cxnLst>
                <a:cxn ang="0">
                  <a:pos x="T0" y="T1"/>
                </a:cxn>
                <a:cxn ang="0">
                  <a:pos x="T2" y="T3"/>
                </a:cxn>
                <a:cxn ang="0">
                  <a:pos x="T4" y="T5"/>
                </a:cxn>
                <a:cxn ang="0">
                  <a:pos x="T6" y="T7"/>
                </a:cxn>
                <a:cxn ang="0">
                  <a:pos x="T8" y="T9"/>
                </a:cxn>
              </a:cxnLst>
              <a:rect l="0" t="0" r="r" b="b"/>
              <a:pathLst>
                <a:path w="88" h="86">
                  <a:moveTo>
                    <a:pt x="0" y="11"/>
                  </a:moveTo>
                  <a:lnTo>
                    <a:pt x="78" y="0"/>
                  </a:lnTo>
                  <a:lnTo>
                    <a:pt x="88" y="75"/>
                  </a:lnTo>
                  <a:lnTo>
                    <a:pt x="11" y="86"/>
                  </a:lnTo>
                  <a:lnTo>
                    <a:pt x="0" y="11"/>
                  </a:lnTo>
                  <a:close/>
                </a:path>
              </a:pathLst>
            </a:custGeom>
            <a:solidFill>
              <a:srgbClr val="9AC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76"/>
            <p:cNvSpPr/>
            <p:nvPr/>
          </p:nvSpPr>
          <p:spPr bwMode="auto">
            <a:xfrm>
              <a:off x="2501900" y="1501775"/>
              <a:ext cx="147637" cy="182563"/>
            </a:xfrm>
            <a:custGeom>
              <a:avLst/>
              <a:gdLst>
                <a:gd name="T0" fmla="*/ 0 w 93"/>
                <a:gd name="T1" fmla="*/ 14 h 115"/>
                <a:gd name="T2" fmla="*/ 77 w 93"/>
                <a:gd name="T3" fmla="*/ 0 h 115"/>
                <a:gd name="T4" fmla="*/ 93 w 93"/>
                <a:gd name="T5" fmla="*/ 102 h 115"/>
                <a:gd name="T6" fmla="*/ 16 w 93"/>
                <a:gd name="T7" fmla="*/ 115 h 115"/>
                <a:gd name="T8" fmla="*/ 0 w 93"/>
                <a:gd name="T9" fmla="*/ 14 h 115"/>
              </a:gdLst>
              <a:ahLst/>
              <a:cxnLst>
                <a:cxn ang="0">
                  <a:pos x="T0" y="T1"/>
                </a:cxn>
                <a:cxn ang="0">
                  <a:pos x="T2" y="T3"/>
                </a:cxn>
                <a:cxn ang="0">
                  <a:pos x="T4" y="T5"/>
                </a:cxn>
                <a:cxn ang="0">
                  <a:pos x="T6" y="T7"/>
                </a:cxn>
                <a:cxn ang="0">
                  <a:pos x="T8" y="T9"/>
                </a:cxn>
              </a:cxnLst>
              <a:rect l="0" t="0" r="r" b="b"/>
              <a:pathLst>
                <a:path w="93" h="115">
                  <a:moveTo>
                    <a:pt x="0" y="14"/>
                  </a:moveTo>
                  <a:lnTo>
                    <a:pt x="77" y="0"/>
                  </a:lnTo>
                  <a:lnTo>
                    <a:pt x="93" y="102"/>
                  </a:lnTo>
                  <a:lnTo>
                    <a:pt x="16" y="115"/>
                  </a:lnTo>
                  <a:lnTo>
                    <a:pt x="0" y="14"/>
                  </a:lnTo>
                  <a:close/>
                </a:path>
              </a:pathLst>
            </a:custGeom>
            <a:solidFill>
              <a:srgbClr val="73AC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77"/>
            <p:cNvSpPr/>
            <p:nvPr/>
          </p:nvSpPr>
          <p:spPr bwMode="auto">
            <a:xfrm>
              <a:off x="2633663" y="1404938"/>
              <a:ext cx="160337" cy="258763"/>
            </a:xfrm>
            <a:custGeom>
              <a:avLst/>
              <a:gdLst>
                <a:gd name="T0" fmla="*/ 0 w 101"/>
                <a:gd name="T1" fmla="*/ 13 h 163"/>
                <a:gd name="T2" fmla="*/ 77 w 101"/>
                <a:gd name="T3" fmla="*/ 0 h 163"/>
                <a:gd name="T4" fmla="*/ 101 w 101"/>
                <a:gd name="T5" fmla="*/ 149 h 163"/>
                <a:gd name="T6" fmla="*/ 24 w 101"/>
                <a:gd name="T7" fmla="*/ 163 h 163"/>
                <a:gd name="T8" fmla="*/ 0 w 101"/>
                <a:gd name="T9" fmla="*/ 13 h 163"/>
              </a:gdLst>
              <a:ahLst/>
              <a:cxnLst>
                <a:cxn ang="0">
                  <a:pos x="T0" y="T1"/>
                </a:cxn>
                <a:cxn ang="0">
                  <a:pos x="T2" y="T3"/>
                </a:cxn>
                <a:cxn ang="0">
                  <a:pos x="T4" y="T5"/>
                </a:cxn>
                <a:cxn ang="0">
                  <a:pos x="T6" y="T7"/>
                </a:cxn>
                <a:cxn ang="0">
                  <a:pos x="T8" y="T9"/>
                </a:cxn>
              </a:cxnLst>
              <a:rect l="0" t="0" r="r" b="b"/>
              <a:pathLst>
                <a:path w="101" h="163">
                  <a:moveTo>
                    <a:pt x="0" y="13"/>
                  </a:moveTo>
                  <a:lnTo>
                    <a:pt x="77" y="0"/>
                  </a:lnTo>
                  <a:lnTo>
                    <a:pt x="101" y="149"/>
                  </a:lnTo>
                  <a:lnTo>
                    <a:pt x="24" y="163"/>
                  </a:lnTo>
                  <a:lnTo>
                    <a:pt x="0" y="13"/>
                  </a:lnTo>
                  <a:close/>
                </a:path>
              </a:pathLst>
            </a:custGeom>
            <a:solidFill>
              <a:srgbClr val="87BB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78"/>
            <p:cNvSpPr/>
            <p:nvPr/>
          </p:nvSpPr>
          <p:spPr bwMode="auto">
            <a:xfrm>
              <a:off x="2751138" y="1230313"/>
              <a:ext cx="187325" cy="407988"/>
            </a:xfrm>
            <a:custGeom>
              <a:avLst/>
              <a:gdLst>
                <a:gd name="T0" fmla="*/ 0 w 118"/>
                <a:gd name="T1" fmla="*/ 11 h 257"/>
                <a:gd name="T2" fmla="*/ 78 w 118"/>
                <a:gd name="T3" fmla="*/ 0 h 257"/>
                <a:gd name="T4" fmla="*/ 118 w 118"/>
                <a:gd name="T5" fmla="*/ 246 h 257"/>
                <a:gd name="T6" fmla="*/ 38 w 118"/>
                <a:gd name="T7" fmla="*/ 257 h 257"/>
                <a:gd name="T8" fmla="*/ 0 w 118"/>
                <a:gd name="T9" fmla="*/ 11 h 257"/>
              </a:gdLst>
              <a:ahLst/>
              <a:cxnLst>
                <a:cxn ang="0">
                  <a:pos x="T0" y="T1"/>
                </a:cxn>
                <a:cxn ang="0">
                  <a:pos x="T2" y="T3"/>
                </a:cxn>
                <a:cxn ang="0">
                  <a:pos x="T4" y="T5"/>
                </a:cxn>
                <a:cxn ang="0">
                  <a:pos x="T6" y="T7"/>
                </a:cxn>
                <a:cxn ang="0">
                  <a:pos x="T8" y="T9"/>
                </a:cxn>
              </a:cxnLst>
              <a:rect l="0" t="0" r="r" b="b"/>
              <a:pathLst>
                <a:path w="118" h="257">
                  <a:moveTo>
                    <a:pt x="0" y="11"/>
                  </a:moveTo>
                  <a:lnTo>
                    <a:pt x="78" y="0"/>
                  </a:lnTo>
                  <a:lnTo>
                    <a:pt x="118" y="246"/>
                  </a:lnTo>
                  <a:lnTo>
                    <a:pt x="38" y="257"/>
                  </a:lnTo>
                  <a:lnTo>
                    <a:pt x="0" y="11"/>
                  </a:lnTo>
                  <a:close/>
                </a:path>
              </a:pathLst>
            </a:custGeom>
            <a:solidFill>
              <a:srgbClr val="9AC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79"/>
            <p:cNvSpPr/>
            <p:nvPr/>
          </p:nvSpPr>
          <p:spPr bwMode="auto">
            <a:xfrm>
              <a:off x="1793875" y="1884363"/>
              <a:ext cx="542925" cy="122238"/>
            </a:xfrm>
            <a:custGeom>
              <a:avLst/>
              <a:gdLst>
                <a:gd name="T0" fmla="*/ 0 w 342"/>
                <a:gd name="T1" fmla="*/ 53 h 77"/>
                <a:gd name="T2" fmla="*/ 339 w 342"/>
                <a:gd name="T3" fmla="*/ 0 h 77"/>
                <a:gd name="T4" fmla="*/ 342 w 342"/>
                <a:gd name="T5" fmla="*/ 24 h 77"/>
                <a:gd name="T6" fmla="*/ 6 w 342"/>
                <a:gd name="T7" fmla="*/ 77 h 77"/>
                <a:gd name="T8" fmla="*/ 0 w 342"/>
                <a:gd name="T9" fmla="*/ 53 h 77"/>
              </a:gdLst>
              <a:ahLst/>
              <a:cxnLst>
                <a:cxn ang="0">
                  <a:pos x="T0" y="T1"/>
                </a:cxn>
                <a:cxn ang="0">
                  <a:pos x="T2" y="T3"/>
                </a:cxn>
                <a:cxn ang="0">
                  <a:pos x="T4" y="T5"/>
                </a:cxn>
                <a:cxn ang="0">
                  <a:pos x="T6" y="T7"/>
                </a:cxn>
                <a:cxn ang="0">
                  <a:pos x="T8" y="T9"/>
                </a:cxn>
              </a:cxnLst>
              <a:rect l="0" t="0" r="r" b="b"/>
              <a:pathLst>
                <a:path w="342" h="77">
                  <a:moveTo>
                    <a:pt x="0" y="53"/>
                  </a:moveTo>
                  <a:lnTo>
                    <a:pt x="339" y="0"/>
                  </a:lnTo>
                  <a:lnTo>
                    <a:pt x="342" y="24"/>
                  </a:lnTo>
                  <a:lnTo>
                    <a:pt x="6" y="77"/>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80"/>
            <p:cNvSpPr/>
            <p:nvPr/>
          </p:nvSpPr>
          <p:spPr bwMode="auto">
            <a:xfrm>
              <a:off x="1806575" y="1947863"/>
              <a:ext cx="538162" cy="119063"/>
            </a:xfrm>
            <a:custGeom>
              <a:avLst/>
              <a:gdLst>
                <a:gd name="T0" fmla="*/ 0 w 339"/>
                <a:gd name="T1" fmla="*/ 53 h 75"/>
                <a:gd name="T2" fmla="*/ 337 w 339"/>
                <a:gd name="T3" fmla="*/ 0 h 75"/>
                <a:gd name="T4" fmla="*/ 339 w 339"/>
                <a:gd name="T5" fmla="*/ 21 h 75"/>
                <a:gd name="T6" fmla="*/ 3 w 339"/>
                <a:gd name="T7" fmla="*/ 75 h 75"/>
                <a:gd name="T8" fmla="*/ 0 w 339"/>
                <a:gd name="T9" fmla="*/ 53 h 75"/>
              </a:gdLst>
              <a:ahLst/>
              <a:cxnLst>
                <a:cxn ang="0">
                  <a:pos x="T0" y="T1"/>
                </a:cxn>
                <a:cxn ang="0">
                  <a:pos x="T2" y="T3"/>
                </a:cxn>
                <a:cxn ang="0">
                  <a:pos x="T4" y="T5"/>
                </a:cxn>
                <a:cxn ang="0">
                  <a:pos x="T6" y="T7"/>
                </a:cxn>
                <a:cxn ang="0">
                  <a:pos x="T8" y="T9"/>
                </a:cxn>
              </a:cxnLst>
              <a:rect l="0" t="0" r="r" b="b"/>
              <a:pathLst>
                <a:path w="339" h="75">
                  <a:moveTo>
                    <a:pt x="0" y="53"/>
                  </a:moveTo>
                  <a:lnTo>
                    <a:pt x="337" y="0"/>
                  </a:lnTo>
                  <a:lnTo>
                    <a:pt x="339" y="21"/>
                  </a:lnTo>
                  <a:lnTo>
                    <a:pt x="3" y="75"/>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81"/>
            <p:cNvSpPr/>
            <p:nvPr/>
          </p:nvSpPr>
          <p:spPr bwMode="auto">
            <a:xfrm>
              <a:off x="1816100" y="2011363"/>
              <a:ext cx="541337" cy="119063"/>
            </a:xfrm>
            <a:custGeom>
              <a:avLst/>
              <a:gdLst>
                <a:gd name="T0" fmla="*/ 0 w 341"/>
                <a:gd name="T1" fmla="*/ 54 h 75"/>
                <a:gd name="T2" fmla="*/ 336 w 341"/>
                <a:gd name="T3" fmla="*/ 0 h 75"/>
                <a:gd name="T4" fmla="*/ 341 w 341"/>
                <a:gd name="T5" fmla="*/ 21 h 75"/>
                <a:gd name="T6" fmla="*/ 2 w 341"/>
                <a:gd name="T7" fmla="*/ 75 h 75"/>
                <a:gd name="T8" fmla="*/ 0 w 341"/>
                <a:gd name="T9" fmla="*/ 54 h 75"/>
              </a:gdLst>
              <a:ahLst/>
              <a:cxnLst>
                <a:cxn ang="0">
                  <a:pos x="T0" y="T1"/>
                </a:cxn>
                <a:cxn ang="0">
                  <a:pos x="T2" y="T3"/>
                </a:cxn>
                <a:cxn ang="0">
                  <a:pos x="T4" y="T5"/>
                </a:cxn>
                <a:cxn ang="0">
                  <a:pos x="T6" y="T7"/>
                </a:cxn>
                <a:cxn ang="0">
                  <a:pos x="T8" y="T9"/>
                </a:cxn>
              </a:cxnLst>
              <a:rect l="0" t="0" r="r" b="b"/>
              <a:pathLst>
                <a:path w="341" h="75">
                  <a:moveTo>
                    <a:pt x="0" y="54"/>
                  </a:moveTo>
                  <a:lnTo>
                    <a:pt x="336" y="0"/>
                  </a:lnTo>
                  <a:lnTo>
                    <a:pt x="341" y="21"/>
                  </a:lnTo>
                  <a:lnTo>
                    <a:pt x="2" y="75"/>
                  </a:lnTo>
                  <a:lnTo>
                    <a:pt x="0" y="5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82"/>
            <p:cNvSpPr/>
            <p:nvPr/>
          </p:nvSpPr>
          <p:spPr bwMode="auto">
            <a:xfrm>
              <a:off x="1824038" y="2070100"/>
              <a:ext cx="542925" cy="123825"/>
            </a:xfrm>
            <a:custGeom>
              <a:avLst/>
              <a:gdLst>
                <a:gd name="T0" fmla="*/ 0 w 342"/>
                <a:gd name="T1" fmla="*/ 54 h 78"/>
                <a:gd name="T2" fmla="*/ 339 w 342"/>
                <a:gd name="T3" fmla="*/ 0 h 78"/>
                <a:gd name="T4" fmla="*/ 342 w 342"/>
                <a:gd name="T5" fmla="*/ 25 h 78"/>
                <a:gd name="T6" fmla="*/ 5 w 342"/>
                <a:gd name="T7" fmla="*/ 78 h 78"/>
                <a:gd name="T8" fmla="*/ 0 w 342"/>
                <a:gd name="T9" fmla="*/ 54 h 78"/>
              </a:gdLst>
              <a:ahLst/>
              <a:cxnLst>
                <a:cxn ang="0">
                  <a:pos x="T0" y="T1"/>
                </a:cxn>
                <a:cxn ang="0">
                  <a:pos x="T2" y="T3"/>
                </a:cxn>
                <a:cxn ang="0">
                  <a:pos x="T4" y="T5"/>
                </a:cxn>
                <a:cxn ang="0">
                  <a:pos x="T6" y="T7"/>
                </a:cxn>
                <a:cxn ang="0">
                  <a:pos x="T8" y="T9"/>
                </a:cxn>
              </a:cxnLst>
              <a:rect l="0" t="0" r="r" b="b"/>
              <a:pathLst>
                <a:path w="342" h="78">
                  <a:moveTo>
                    <a:pt x="0" y="54"/>
                  </a:moveTo>
                  <a:lnTo>
                    <a:pt x="339" y="0"/>
                  </a:lnTo>
                  <a:lnTo>
                    <a:pt x="342" y="25"/>
                  </a:lnTo>
                  <a:lnTo>
                    <a:pt x="5" y="78"/>
                  </a:lnTo>
                  <a:lnTo>
                    <a:pt x="0" y="5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83"/>
            <p:cNvSpPr/>
            <p:nvPr/>
          </p:nvSpPr>
          <p:spPr bwMode="auto">
            <a:xfrm>
              <a:off x="1836738" y="2135188"/>
              <a:ext cx="538162" cy="117475"/>
            </a:xfrm>
            <a:custGeom>
              <a:avLst/>
              <a:gdLst>
                <a:gd name="T0" fmla="*/ 0 w 339"/>
                <a:gd name="T1" fmla="*/ 53 h 74"/>
                <a:gd name="T2" fmla="*/ 336 w 339"/>
                <a:gd name="T3" fmla="*/ 0 h 74"/>
                <a:gd name="T4" fmla="*/ 339 w 339"/>
                <a:gd name="T5" fmla="*/ 24 h 74"/>
                <a:gd name="T6" fmla="*/ 3 w 339"/>
                <a:gd name="T7" fmla="*/ 74 h 74"/>
                <a:gd name="T8" fmla="*/ 0 w 339"/>
                <a:gd name="T9" fmla="*/ 53 h 74"/>
              </a:gdLst>
              <a:ahLst/>
              <a:cxnLst>
                <a:cxn ang="0">
                  <a:pos x="T0" y="T1"/>
                </a:cxn>
                <a:cxn ang="0">
                  <a:pos x="T2" y="T3"/>
                </a:cxn>
                <a:cxn ang="0">
                  <a:pos x="T4" y="T5"/>
                </a:cxn>
                <a:cxn ang="0">
                  <a:pos x="T6" y="T7"/>
                </a:cxn>
                <a:cxn ang="0">
                  <a:pos x="T8" y="T9"/>
                </a:cxn>
              </a:cxnLst>
              <a:rect l="0" t="0" r="r" b="b"/>
              <a:pathLst>
                <a:path w="339" h="74">
                  <a:moveTo>
                    <a:pt x="0" y="53"/>
                  </a:moveTo>
                  <a:lnTo>
                    <a:pt x="336" y="0"/>
                  </a:lnTo>
                  <a:lnTo>
                    <a:pt x="339" y="24"/>
                  </a:lnTo>
                  <a:lnTo>
                    <a:pt x="3" y="74"/>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84"/>
            <p:cNvSpPr/>
            <p:nvPr/>
          </p:nvSpPr>
          <p:spPr bwMode="auto">
            <a:xfrm>
              <a:off x="1844675" y="2198688"/>
              <a:ext cx="542925" cy="119063"/>
            </a:xfrm>
            <a:custGeom>
              <a:avLst/>
              <a:gdLst>
                <a:gd name="T0" fmla="*/ 0 w 342"/>
                <a:gd name="T1" fmla="*/ 53 h 75"/>
                <a:gd name="T2" fmla="*/ 337 w 342"/>
                <a:gd name="T3" fmla="*/ 0 h 75"/>
                <a:gd name="T4" fmla="*/ 342 w 342"/>
                <a:gd name="T5" fmla="*/ 21 h 75"/>
                <a:gd name="T6" fmla="*/ 3 w 342"/>
                <a:gd name="T7" fmla="*/ 75 h 75"/>
                <a:gd name="T8" fmla="*/ 0 w 342"/>
                <a:gd name="T9" fmla="*/ 53 h 75"/>
              </a:gdLst>
              <a:ahLst/>
              <a:cxnLst>
                <a:cxn ang="0">
                  <a:pos x="T0" y="T1"/>
                </a:cxn>
                <a:cxn ang="0">
                  <a:pos x="T2" y="T3"/>
                </a:cxn>
                <a:cxn ang="0">
                  <a:pos x="T4" y="T5"/>
                </a:cxn>
                <a:cxn ang="0">
                  <a:pos x="T6" y="T7"/>
                </a:cxn>
                <a:cxn ang="0">
                  <a:pos x="T8" y="T9"/>
                </a:cxn>
              </a:cxnLst>
              <a:rect l="0" t="0" r="r" b="b"/>
              <a:pathLst>
                <a:path w="342" h="75">
                  <a:moveTo>
                    <a:pt x="0" y="53"/>
                  </a:moveTo>
                  <a:lnTo>
                    <a:pt x="337" y="0"/>
                  </a:lnTo>
                  <a:lnTo>
                    <a:pt x="342" y="21"/>
                  </a:lnTo>
                  <a:lnTo>
                    <a:pt x="3" y="75"/>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85"/>
            <p:cNvSpPr/>
            <p:nvPr/>
          </p:nvSpPr>
          <p:spPr bwMode="auto">
            <a:xfrm>
              <a:off x="1854200" y="2262188"/>
              <a:ext cx="541337" cy="119063"/>
            </a:xfrm>
            <a:custGeom>
              <a:avLst/>
              <a:gdLst>
                <a:gd name="T0" fmla="*/ 0 w 341"/>
                <a:gd name="T1" fmla="*/ 51 h 75"/>
                <a:gd name="T2" fmla="*/ 339 w 341"/>
                <a:gd name="T3" fmla="*/ 0 h 75"/>
                <a:gd name="T4" fmla="*/ 341 w 341"/>
                <a:gd name="T5" fmla="*/ 21 h 75"/>
                <a:gd name="T6" fmla="*/ 5 w 341"/>
                <a:gd name="T7" fmla="*/ 75 h 75"/>
                <a:gd name="T8" fmla="*/ 0 w 341"/>
                <a:gd name="T9" fmla="*/ 51 h 75"/>
              </a:gdLst>
              <a:ahLst/>
              <a:cxnLst>
                <a:cxn ang="0">
                  <a:pos x="T0" y="T1"/>
                </a:cxn>
                <a:cxn ang="0">
                  <a:pos x="T2" y="T3"/>
                </a:cxn>
                <a:cxn ang="0">
                  <a:pos x="T4" y="T5"/>
                </a:cxn>
                <a:cxn ang="0">
                  <a:pos x="T6" y="T7"/>
                </a:cxn>
                <a:cxn ang="0">
                  <a:pos x="T8" y="T9"/>
                </a:cxn>
              </a:cxnLst>
              <a:rect l="0" t="0" r="r" b="b"/>
              <a:pathLst>
                <a:path w="341" h="75">
                  <a:moveTo>
                    <a:pt x="0" y="51"/>
                  </a:moveTo>
                  <a:lnTo>
                    <a:pt x="339" y="0"/>
                  </a:lnTo>
                  <a:lnTo>
                    <a:pt x="341" y="21"/>
                  </a:lnTo>
                  <a:lnTo>
                    <a:pt x="5" y="75"/>
                  </a:lnTo>
                  <a:lnTo>
                    <a:pt x="0" y="5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86"/>
            <p:cNvSpPr/>
            <p:nvPr/>
          </p:nvSpPr>
          <p:spPr bwMode="auto">
            <a:xfrm>
              <a:off x="1866900" y="2363788"/>
              <a:ext cx="269875" cy="76200"/>
            </a:xfrm>
            <a:custGeom>
              <a:avLst/>
              <a:gdLst>
                <a:gd name="T0" fmla="*/ 0 w 170"/>
                <a:gd name="T1" fmla="*/ 27 h 48"/>
                <a:gd name="T2" fmla="*/ 168 w 170"/>
                <a:gd name="T3" fmla="*/ 0 h 48"/>
                <a:gd name="T4" fmla="*/ 170 w 170"/>
                <a:gd name="T5" fmla="*/ 24 h 48"/>
                <a:gd name="T6" fmla="*/ 2 w 170"/>
                <a:gd name="T7" fmla="*/ 48 h 48"/>
                <a:gd name="T8" fmla="*/ 0 w 170"/>
                <a:gd name="T9" fmla="*/ 27 h 48"/>
              </a:gdLst>
              <a:ahLst/>
              <a:cxnLst>
                <a:cxn ang="0">
                  <a:pos x="T0" y="T1"/>
                </a:cxn>
                <a:cxn ang="0">
                  <a:pos x="T2" y="T3"/>
                </a:cxn>
                <a:cxn ang="0">
                  <a:pos x="T4" y="T5"/>
                </a:cxn>
                <a:cxn ang="0">
                  <a:pos x="T6" y="T7"/>
                </a:cxn>
                <a:cxn ang="0">
                  <a:pos x="T8" y="T9"/>
                </a:cxn>
              </a:cxnLst>
              <a:rect l="0" t="0" r="r" b="b"/>
              <a:pathLst>
                <a:path w="170" h="48">
                  <a:moveTo>
                    <a:pt x="0" y="27"/>
                  </a:moveTo>
                  <a:lnTo>
                    <a:pt x="168" y="0"/>
                  </a:lnTo>
                  <a:lnTo>
                    <a:pt x="170" y="24"/>
                  </a:lnTo>
                  <a:lnTo>
                    <a:pt x="2" y="48"/>
                  </a:lnTo>
                  <a:lnTo>
                    <a:pt x="0" y="2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87"/>
            <p:cNvSpPr/>
            <p:nvPr/>
          </p:nvSpPr>
          <p:spPr bwMode="auto">
            <a:xfrm>
              <a:off x="2425700" y="1785938"/>
              <a:ext cx="542925" cy="119063"/>
            </a:xfrm>
            <a:custGeom>
              <a:avLst/>
              <a:gdLst>
                <a:gd name="T0" fmla="*/ 0 w 342"/>
                <a:gd name="T1" fmla="*/ 54 h 75"/>
                <a:gd name="T2" fmla="*/ 339 w 342"/>
                <a:gd name="T3" fmla="*/ 0 h 75"/>
                <a:gd name="T4" fmla="*/ 342 w 342"/>
                <a:gd name="T5" fmla="*/ 22 h 75"/>
                <a:gd name="T6" fmla="*/ 5 w 342"/>
                <a:gd name="T7" fmla="*/ 75 h 75"/>
                <a:gd name="T8" fmla="*/ 0 w 342"/>
                <a:gd name="T9" fmla="*/ 54 h 75"/>
              </a:gdLst>
              <a:ahLst/>
              <a:cxnLst>
                <a:cxn ang="0">
                  <a:pos x="T0" y="T1"/>
                </a:cxn>
                <a:cxn ang="0">
                  <a:pos x="T2" y="T3"/>
                </a:cxn>
                <a:cxn ang="0">
                  <a:pos x="T4" y="T5"/>
                </a:cxn>
                <a:cxn ang="0">
                  <a:pos x="T6" y="T7"/>
                </a:cxn>
                <a:cxn ang="0">
                  <a:pos x="T8" y="T9"/>
                </a:cxn>
              </a:cxnLst>
              <a:rect l="0" t="0" r="r" b="b"/>
              <a:pathLst>
                <a:path w="342" h="75">
                  <a:moveTo>
                    <a:pt x="0" y="54"/>
                  </a:moveTo>
                  <a:lnTo>
                    <a:pt x="339" y="0"/>
                  </a:lnTo>
                  <a:lnTo>
                    <a:pt x="342" y="22"/>
                  </a:lnTo>
                  <a:lnTo>
                    <a:pt x="5" y="75"/>
                  </a:lnTo>
                  <a:lnTo>
                    <a:pt x="0" y="5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88"/>
            <p:cNvSpPr/>
            <p:nvPr/>
          </p:nvSpPr>
          <p:spPr bwMode="auto">
            <a:xfrm>
              <a:off x="2438400" y="1849438"/>
              <a:ext cx="538162" cy="119063"/>
            </a:xfrm>
            <a:custGeom>
              <a:avLst/>
              <a:gdLst>
                <a:gd name="T0" fmla="*/ 0 w 339"/>
                <a:gd name="T1" fmla="*/ 54 h 75"/>
                <a:gd name="T2" fmla="*/ 336 w 339"/>
                <a:gd name="T3" fmla="*/ 0 h 75"/>
                <a:gd name="T4" fmla="*/ 339 w 339"/>
                <a:gd name="T5" fmla="*/ 22 h 75"/>
                <a:gd name="T6" fmla="*/ 3 w 339"/>
                <a:gd name="T7" fmla="*/ 75 h 75"/>
                <a:gd name="T8" fmla="*/ 0 w 339"/>
                <a:gd name="T9" fmla="*/ 54 h 75"/>
              </a:gdLst>
              <a:ahLst/>
              <a:cxnLst>
                <a:cxn ang="0">
                  <a:pos x="T0" y="T1"/>
                </a:cxn>
                <a:cxn ang="0">
                  <a:pos x="T2" y="T3"/>
                </a:cxn>
                <a:cxn ang="0">
                  <a:pos x="T4" y="T5"/>
                </a:cxn>
                <a:cxn ang="0">
                  <a:pos x="T6" y="T7"/>
                </a:cxn>
                <a:cxn ang="0">
                  <a:pos x="T8" y="T9"/>
                </a:cxn>
              </a:cxnLst>
              <a:rect l="0" t="0" r="r" b="b"/>
              <a:pathLst>
                <a:path w="339" h="75">
                  <a:moveTo>
                    <a:pt x="0" y="54"/>
                  </a:moveTo>
                  <a:lnTo>
                    <a:pt x="336" y="0"/>
                  </a:lnTo>
                  <a:lnTo>
                    <a:pt x="339" y="22"/>
                  </a:lnTo>
                  <a:lnTo>
                    <a:pt x="3" y="75"/>
                  </a:lnTo>
                  <a:lnTo>
                    <a:pt x="0" y="5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89"/>
            <p:cNvSpPr/>
            <p:nvPr/>
          </p:nvSpPr>
          <p:spPr bwMode="auto">
            <a:xfrm>
              <a:off x="2446338" y="1909763"/>
              <a:ext cx="542925" cy="122238"/>
            </a:xfrm>
            <a:custGeom>
              <a:avLst/>
              <a:gdLst>
                <a:gd name="T0" fmla="*/ 0 w 342"/>
                <a:gd name="T1" fmla="*/ 53 h 77"/>
                <a:gd name="T2" fmla="*/ 337 w 342"/>
                <a:gd name="T3" fmla="*/ 0 h 77"/>
                <a:gd name="T4" fmla="*/ 342 w 342"/>
                <a:gd name="T5" fmla="*/ 24 h 77"/>
                <a:gd name="T6" fmla="*/ 3 w 342"/>
                <a:gd name="T7" fmla="*/ 77 h 77"/>
                <a:gd name="T8" fmla="*/ 0 w 342"/>
                <a:gd name="T9" fmla="*/ 53 h 77"/>
              </a:gdLst>
              <a:ahLst/>
              <a:cxnLst>
                <a:cxn ang="0">
                  <a:pos x="T0" y="T1"/>
                </a:cxn>
                <a:cxn ang="0">
                  <a:pos x="T2" y="T3"/>
                </a:cxn>
                <a:cxn ang="0">
                  <a:pos x="T4" y="T5"/>
                </a:cxn>
                <a:cxn ang="0">
                  <a:pos x="T6" y="T7"/>
                </a:cxn>
                <a:cxn ang="0">
                  <a:pos x="T8" y="T9"/>
                </a:cxn>
              </a:cxnLst>
              <a:rect l="0" t="0" r="r" b="b"/>
              <a:pathLst>
                <a:path w="342" h="77">
                  <a:moveTo>
                    <a:pt x="0" y="53"/>
                  </a:moveTo>
                  <a:lnTo>
                    <a:pt x="337" y="0"/>
                  </a:lnTo>
                  <a:lnTo>
                    <a:pt x="342" y="24"/>
                  </a:lnTo>
                  <a:lnTo>
                    <a:pt x="3" y="77"/>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90"/>
            <p:cNvSpPr/>
            <p:nvPr/>
          </p:nvSpPr>
          <p:spPr bwMode="auto">
            <a:xfrm>
              <a:off x="2455863" y="1973263"/>
              <a:ext cx="541337" cy="119063"/>
            </a:xfrm>
            <a:custGeom>
              <a:avLst/>
              <a:gdLst>
                <a:gd name="T0" fmla="*/ 0 w 341"/>
                <a:gd name="T1" fmla="*/ 53 h 75"/>
                <a:gd name="T2" fmla="*/ 339 w 341"/>
                <a:gd name="T3" fmla="*/ 0 h 75"/>
                <a:gd name="T4" fmla="*/ 341 w 341"/>
                <a:gd name="T5" fmla="*/ 21 h 75"/>
                <a:gd name="T6" fmla="*/ 5 w 341"/>
                <a:gd name="T7" fmla="*/ 75 h 75"/>
                <a:gd name="T8" fmla="*/ 0 w 341"/>
                <a:gd name="T9" fmla="*/ 53 h 75"/>
              </a:gdLst>
              <a:ahLst/>
              <a:cxnLst>
                <a:cxn ang="0">
                  <a:pos x="T0" y="T1"/>
                </a:cxn>
                <a:cxn ang="0">
                  <a:pos x="T2" y="T3"/>
                </a:cxn>
                <a:cxn ang="0">
                  <a:pos x="T4" y="T5"/>
                </a:cxn>
                <a:cxn ang="0">
                  <a:pos x="T6" y="T7"/>
                </a:cxn>
                <a:cxn ang="0">
                  <a:pos x="T8" y="T9"/>
                </a:cxn>
              </a:cxnLst>
              <a:rect l="0" t="0" r="r" b="b"/>
              <a:pathLst>
                <a:path w="341" h="75">
                  <a:moveTo>
                    <a:pt x="0" y="53"/>
                  </a:moveTo>
                  <a:lnTo>
                    <a:pt x="339" y="0"/>
                  </a:lnTo>
                  <a:lnTo>
                    <a:pt x="341" y="21"/>
                  </a:lnTo>
                  <a:lnTo>
                    <a:pt x="5" y="75"/>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91"/>
            <p:cNvSpPr/>
            <p:nvPr/>
          </p:nvSpPr>
          <p:spPr bwMode="auto">
            <a:xfrm>
              <a:off x="2468563" y="2036763"/>
              <a:ext cx="538162" cy="119063"/>
            </a:xfrm>
            <a:custGeom>
              <a:avLst/>
              <a:gdLst>
                <a:gd name="T0" fmla="*/ 0 w 339"/>
                <a:gd name="T1" fmla="*/ 54 h 75"/>
                <a:gd name="T2" fmla="*/ 336 w 339"/>
                <a:gd name="T3" fmla="*/ 0 h 75"/>
                <a:gd name="T4" fmla="*/ 339 w 339"/>
                <a:gd name="T5" fmla="*/ 21 h 75"/>
                <a:gd name="T6" fmla="*/ 2 w 339"/>
                <a:gd name="T7" fmla="*/ 75 h 75"/>
                <a:gd name="T8" fmla="*/ 0 w 339"/>
                <a:gd name="T9" fmla="*/ 54 h 75"/>
              </a:gdLst>
              <a:ahLst/>
              <a:cxnLst>
                <a:cxn ang="0">
                  <a:pos x="T0" y="T1"/>
                </a:cxn>
                <a:cxn ang="0">
                  <a:pos x="T2" y="T3"/>
                </a:cxn>
                <a:cxn ang="0">
                  <a:pos x="T4" y="T5"/>
                </a:cxn>
                <a:cxn ang="0">
                  <a:pos x="T6" y="T7"/>
                </a:cxn>
                <a:cxn ang="0">
                  <a:pos x="T8" y="T9"/>
                </a:cxn>
              </a:cxnLst>
              <a:rect l="0" t="0" r="r" b="b"/>
              <a:pathLst>
                <a:path w="339" h="75">
                  <a:moveTo>
                    <a:pt x="0" y="54"/>
                  </a:moveTo>
                  <a:lnTo>
                    <a:pt x="336" y="0"/>
                  </a:lnTo>
                  <a:lnTo>
                    <a:pt x="339" y="21"/>
                  </a:lnTo>
                  <a:lnTo>
                    <a:pt x="2" y="75"/>
                  </a:lnTo>
                  <a:lnTo>
                    <a:pt x="0" y="5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92"/>
            <p:cNvSpPr/>
            <p:nvPr/>
          </p:nvSpPr>
          <p:spPr bwMode="auto">
            <a:xfrm>
              <a:off x="2476500" y="2097088"/>
              <a:ext cx="538162" cy="122238"/>
            </a:xfrm>
            <a:custGeom>
              <a:avLst/>
              <a:gdLst>
                <a:gd name="T0" fmla="*/ 0 w 339"/>
                <a:gd name="T1" fmla="*/ 53 h 77"/>
                <a:gd name="T2" fmla="*/ 336 w 339"/>
                <a:gd name="T3" fmla="*/ 0 h 77"/>
                <a:gd name="T4" fmla="*/ 339 w 339"/>
                <a:gd name="T5" fmla="*/ 24 h 77"/>
                <a:gd name="T6" fmla="*/ 3 w 339"/>
                <a:gd name="T7" fmla="*/ 77 h 77"/>
                <a:gd name="T8" fmla="*/ 0 w 339"/>
                <a:gd name="T9" fmla="*/ 53 h 77"/>
              </a:gdLst>
              <a:ahLst/>
              <a:cxnLst>
                <a:cxn ang="0">
                  <a:pos x="T0" y="T1"/>
                </a:cxn>
                <a:cxn ang="0">
                  <a:pos x="T2" y="T3"/>
                </a:cxn>
                <a:cxn ang="0">
                  <a:pos x="T4" y="T5"/>
                </a:cxn>
                <a:cxn ang="0">
                  <a:pos x="T6" y="T7"/>
                </a:cxn>
                <a:cxn ang="0">
                  <a:pos x="T8" y="T9"/>
                </a:cxn>
              </a:cxnLst>
              <a:rect l="0" t="0" r="r" b="b"/>
              <a:pathLst>
                <a:path w="339" h="77">
                  <a:moveTo>
                    <a:pt x="0" y="53"/>
                  </a:moveTo>
                  <a:lnTo>
                    <a:pt x="336" y="0"/>
                  </a:lnTo>
                  <a:lnTo>
                    <a:pt x="339" y="24"/>
                  </a:lnTo>
                  <a:lnTo>
                    <a:pt x="3" y="77"/>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93"/>
            <p:cNvSpPr/>
            <p:nvPr/>
          </p:nvSpPr>
          <p:spPr bwMode="auto">
            <a:xfrm>
              <a:off x="2484438" y="2160588"/>
              <a:ext cx="542925" cy="117475"/>
            </a:xfrm>
            <a:custGeom>
              <a:avLst/>
              <a:gdLst>
                <a:gd name="T0" fmla="*/ 0 w 342"/>
                <a:gd name="T1" fmla="*/ 53 h 74"/>
                <a:gd name="T2" fmla="*/ 337 w 342"/>
                <a:gd name="T3" fmla="*/ 0 h 74"/>
                <a:gd name="T4" fmla="*/ 342 w 342"/>
                <a:gd name="T5" fmla="*/ 21 h 74"/>
                <a:gd name="T6" fmla="*/ 6 w 342"/>
                <a:gd name="T7" fmla="*/ 74 h 74"/>
                <a:gd name="T8" fmla="*/ 0 w 342"/>
                <a:gd name="T9" fmla="*/ 53 h 74"/>
              </a:gdLst>
              <a:ahLst/>
              <a:cxnLst>
                <a:cxn ang="0">
                  <a:pos x="T0" y="T1"/>
                </a:cxn>
                <a:cxn ang="0">
                  <a:pos x="T2" y="T3"/>
                </a:cxn>
                <a:cxn ang="0">
                  <a:pos x="T4" y="T5"/>
                </a:cxn>
                <a:cxn ang="0">
                  <a:pos x="T6" y="T7"/>
                </a:cxn>
                <a:cxn ang="0">
                  <a:pos x="T8" y="T9"/>
                </a:cxn>
              </a:cxnLst>
              <a:rect l="0" t="0" r="r" b="b"/>
              <a:pathLst>
                <a:path w="342" h="74">
                  <a:moveTo>
                    <a:pt x="0" y="53"/>
                  </a:moveTo>
                  <a:lnTo>
                    <a:pt x="337" y="0"/>
                  </a:lnTo>
                  <a:lnTo>
                    <a:pt x="342" y="21"/>
                  </a:lnTo>
                  <a:lnTo>
                    <a:pt x="6" y="74"/>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94"/>
            <p:cNvSpPr/>
            <p:nvPr/>
          </p:nvSpPr>
          <p:spPr bwMode="auto">
            <a:xfrm>
              <a:off x="2497138" y="2249488"/>
              <a:ext cx="382587" cy="93663"/>
            </a:xfrm>
            <a:custGeom>
              <a:avLst/>
              <a:gdLst>
                <a:gd name="T0" fmla="*/ 0 w 241"/>
                <a:gd name="T1" fmla="*/ 37 h 59"/>
                <a:gd name="T2" fmla="*/ 235 w 241"/>
                <a:gd name="T3" fmla="*/ 0 h 59"/>
                <a:gd name="T4" fmla="*/ 241 w 241"/>
                <a:gd name="T5" fmla="*/ 21 h 59"/>
                <a:gd name="T6" fmla="*/ 3 w 241"/>
                <a:gd name="T7" fmla="*/ 59 h 59"/>
                <a:gd name="T8" fmla="*/ 0 w 241"/>
                <a:gd name="T9" fmla="*/ 37 h 59"/>
              </a:gdLst>
              <a:ahLst/>
              <a:cxnLst>
                <a:cxn ang="0">
                  <a:pos x="T0" y="T1"/>
                </a:cxn>
                <a:cxn ang="0">
                  <a:pos x="T2" y="T3"/>
                </a:cxn>
                <a:cxn ang="0">
                  <a:pos x="T4" y="T5"/>
                </a:cxn>
                <a:cxn ang="0">
                  <a:pos x="T6" y="T7"/>
                </a:cxn>
                <a:cxn ang="0">
                  <a:pos x="T8" y="T9"/>
                </a:cxn>
              </a:cxnLst>
              <a:rect l="0" t="0" r="r" b="b"/>
              <a:pathLst>
                <a:path w="241" h="59">
                  <a:moveTo>
                    <a:pt x="0" y="37"/>
                  </a:moveTo>
                  <a:lnTo>
                    <a:pt x="235" y="0"/>
                  </a:lnTo>
                  <a:lnTo>
                    <a:pt x="241" y="21"/>
                  </a:lnTo>
                  <a:lnTo>
                    <a:pt x="3" y="59"/>
                  </a:lnTo>
                  <a:lnTo>
                    <a:pt x="0" y="3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95"/>
            <p:cNvSpPr/>
            <p:nvPr/>
          </p:nvSpPr>
          <p:spPr bwMode="auto">
            <a:xfrm>
              <a:off x="1730375" y="687388"/>
              <a:ext cx="1068387" cy="619125"/>
            </a:xfrm>
            <a:custGeom>
              <a:avLst/>
              <a:gdLst>
                <a:gd name="T0" fmla="*/ 24 w 673"/>
                <a:gd name="T1" fmla="*/ 390 h 390"/>
                <a:gd name="T2" fmla="*/ 0 w 673"/>
                <a:gd name="T3" fmla="*/ 366 h 390"/>
                <a:gd name="T4" fmla="*/ 227 w 673"/>
                <a:gd name="T5" fmla="*/ 136 h 390"/>
                <a:gd name="T6" fmla="*/ 411 w 673"/>
                <a:gd name="T7" fmla="*/ 225 h 390"/>
                <a:gd name="T8" fmla="*/ 649 w 673"/>
                <a:gd name="T9" fmla="*/ 0 h 390"/>
                <a:gd name="T10" fmla="*/ 673 w 673"/>
                <a:gd name="T11" fmla="*/ 24 h 390"/>
                <a:gd name="T12" fmla="*/ 419 w 673"/>
                <a:gd name="T13" fmla="*/ 267 h 390"/>
                <a:gd name="T14" fmla="*/ 235 w 673"/>
                <a:gd name="T15" fmla="*/ 179 h 390"/>
                <a:gd name="T16" fmla="*/ 24 w 673"/>
                <a:gd name="T17"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3" h="390">
                  <a:moveTo>
                    <a:pt x="24" y="390"/>
                  </a:moveTo>
                  <a:lnTo>
                    <a:pt x="0" y="366"/>
                  </a:lnTo>
                  <a:lnTo>
                    <a:pt x="227" y="136"/>
                  </a:lnTo>
                  <a:lnTo>
                    <a:pt x="411" y="225"/>
                  </a:lnTo>
                  <a:lnTo>
                    <a:pt x="649" y="0"/>
                  </a:lnTo>
                  <a:lnTo>
                    <a:pt x="673" y="24"/>
                  </a:lnTo>
                  <a:lnTo>
                    <a:pt x="419" y="267"/>
                  </a:lnTo>
                  <a:lnTo>
                    <a:pt x="235" y="179"/>
                  </a:lnTo>
                  <a:lnTo>
                    <a:pt x="24" y="390"/>
                  </a:ln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96"/>
            <p:cNvSpPr/>
            <p:nvPr/>
          </p:nvSpPr>
          <p:spPr bwMode="auto">
            <a:xfrm>
              <a:off x="2654300" y="682625"/>
              <a:ext cx="165100" cy="149225"/>
            </a:xfrm>
            <a:custGeom>
              <a:avLst/>
              <a:gdLst>
                <a:gd name="T0" fmla="*/ 104 w 104"/>
                <a:gd name="T1" fmla="*/ 88 h 94"/>
                <a:gd name="T2" fmla="*/ 75 w 104"/>
                <a:gd name="T3" fmla="*/ 94 h 94"/>
                <a:gd name="T4" fmla="*/ 67 w 104"/>
                <a:gd name="T5" fmla="*/ 32 h 94"/>
                <a:gd name="T6" fmla="*/ 5 w 104"/>
                <a:gd name="T7" fmla="*/ 40 h 94"/>
                <a:gd name="T8" fmla="*/ 0 w 104"/>
                <a:gd name="T9" fmla="*/ 14 h 94"/>
                <a:gd name="T10" fmla="*/ 88 w 104"/>
                <a:gd name="T11" fmla="*/ 0 h 94"/>
                <a:gd name="T12" fmla="*/ 104 w 104"/>
                <a:gd name="T13" fmla="*/ 88 h 94"/>
              </a:gdLst>
              <a:ahLst/>
              <a:cxnLst>
                <a:cxn ang="0">
                  <a:pos x="T0" y="T1"/>
                </a:cxn>
                <a:cxn ang="0">
                  <a:pos x="T2" y="T3"/>
                </a:cxn>
                <a:cxn ang="0">
                  <a:pos x="T4" y="T5"/>
                </a:cxn>
                <a:cxn ang="0">
                  <a:pos x="T6" y="T7"/>
                </a:cxn>
                <a:cxn ang="0">
                  <a:pos x="T8" y="T9"/>
                </a:cxn>
                <a:cxn ang="0">
                  <a:pos x="T10" y="T11"/>
                </a:cxn>
                <a:cxn ang="0">
                  <a:pos x="T12" y="T13"/>
                </a:cxn>
              </a:cxnLst>
              <a:rect l="0" t="0" r="r" b="b"/>
              <a:pathLst>
                <a:path w="104" h="94">
                  <a:moveTo>
                    <a:pt x="104" y="88"/>
                  </a:moveTo>
                  <a:lnTo>
                    <a:pt x="75" y="94"/>
                  </a:lnTo>
                  <a:lnTo>
                    <a:pt x="67" y="32"/>
                  </a:lnTo>
                  <a:lnTo>
                    <a:pt x="5" y="40"/>
                  </a:lnTo>
                  <a:lnTo>
                    <a:pt x="0" y="14"/>
                  </a:lnTo>
                  <a:lnTo>
                    <a:pt x="88" y="0"/>
                  </a:lnTo>
                  <a:lnTo>
                    <a:pt x="104" y="88"/>
                  </a:ln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97"/>
            <p:cNvSpPr/>
            <p:nvPr/>
          </p:nvSpPr>
          <p:spPr bwMode="auto">
            <a:xfrm>
              <a:off x="2319338" y="1001713"/>
              <a:ext cx="131762" cy="131763"/>
            </a:xfrm>
            <a:custGeom>
              <a:avLst/>
              <a:gdLst>
                <a:gd name="T0" fmla="*/ 29 w 31"/>
                <a:gd name="T1" fmla="*/ 13 h 31"/>
                <a:gd name="T2" fmla="*/ 13 w 31"/>
                <a:gd name="T3" fmla="*/ 1 h 31"/>
                <a:gd name="T4" fmla="*/ 1 w 31"/>
                <a:gd name="T5" fmla="*/ 18 h 31"/>
                <a:gd name="T6" fmla="*/ 17 w 31"/>
                <a:gd name="T7" fmla="*/ 30 h 31"/>
                <a:gd name="T8" fmla="*/ 29 w 31"/>
                <a:gd name="T9" fmla="*/ 13 h 31"/>
              </a:gdLst>
              <a:ahLst/>
              <a:cxnLst>
                <a:cxn ang="0">
                  <a:pos x="T0" y="T1"/>
                </a:cxn>
                <a:cxn ang="0">
                  <a:pos x="T2" y="T3"/>
                </a:cxn>
                <a:cxn ang="0">
                  <a:pos x="T4" y="T5"/>
                </a:cxn>
                <a:cxn ang="0">
                  <a:pos x="T6" y="T7"/>
                </a:cxn>
                <a:cxn ang="0">
                  <a:pos x="T8" y="T9"/>
                </a:cxn>
              </a:cxnLst>
              <a:rect l="0" t="0" r="r" b="b"/>
              <a:pathLst>
                <a:path w="31" h="31">
                  <a:moveTo>
                    <a:pt x="29" y="13"/>
                  </a:moveTo>
                  <a:cubicBezTo>
                    <a:pt x="28" y="5"/>
                    <a:pt x="21" y="0"/>
                    <a:pt x="13" y="1"/>
                  </a:cubicBezTo>
                  <a:cubicBezTo>
                    <a:pt x="5" y="2"/>
                    <a:pt x="0" y="10"/>
                    <a:pt x="1" y="18"/>
                  </a:cubicBezTo>
                  <a:cubicBezTo>
                    <a:pt x="2" y="26"/>
                    <a:pt x="9" y="31"/>
                    <a:pt x="17" y="30"/>
                  </a:cubicBezTo>
                  <a:cubicBezTo>
                    <a:pt x="25" y="29"/>
                    <a:pt x="31" y="21"/>
                    <a:pt x="29" y="1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98"/>
            <p:cNvSpPr/>
            <p:nvPr/>
          </p:nvSpPr>
          <p:spPr bwMode="auto">
            <a:xfrm>
              <a:off x="2032000" y="869950"/>
              <a:ext cx="130175" cy="134938"/>
            </a:xfrm>
            <a:custGeom>
              <a:avLst/>
              <a:gdLst>
                <a:gd name="T0" fmla="*/ 30 w 31"/>
                <a:gd name="T1" fmla="*/ 14 h 32"/>
                <a:gd name="T2" fmla="*/ 13 w 31"/>
                <a:gd name="T3" fmla="*/ 2 h 32"/>
                <a:gd name="T4" fmla="*/ 1 w 31"/>
                <a:gd name="T5" fmla="*/ 18 h 32"/>
                <a:gd name="T6" fmla="*/ 18 w 31"/>
                <a:gd name="T7" fmla="*/ 30 h 32"/>
                <a:gd name="T8" fmla="*/ 30 w 31"/>
                <a:gd name="T9" fmla="*/ 14 h 32"/>
              </a:gdLst>
              <a:ahLst/>
              <a:cxnLst>
                <a:cxn ang="0">
                  <a:pos x="T0" y="T1"/>
                </a:cxn>
                <a:cxn ang="0">
                  <a:pos x="T2" y="T3"/>
                </a:cxn>
                <a:cxn ang="0">
                  <a:pos x="T4" y="T5"/>
                </a:cxn>
                <a:cxn ang="0">
                  <a:pos x="T6" y="T7"/>
                </a:cxn>
                <a:cxn ang="0">
                  <a:pos x="T8" y="T9"/>
                </a:cxn>
              </a:cxnLst>
              <a:rect l="0" t="0" r="r" b="b"/>
              <a:pathLst>
                <a:path w="31" h="32">
                  <a:moveTo>
                    <a:pt x="30" y="14"/>
                  </a:moveTo>
                  <a:cubicBezTo>
                    <a:pt x="29" y="6"/>
                    <a:pt x="21" y="0"/>
                    <a:pt x="13" y="2"/>
                  </a:cubicBezTo>
                  <a:cubicBezTo>
                    <a:pt x="5" y="3"/>
                    <a:pt x="0" y="10"/>
                    <a:pt x="1" y="18"/>
                  </a:cubicBezTo>
                  <a:cubicBezTo>
                    <a:pt x="2" y="26"/>
                    <a:pt x="10" y="32"/>
                    <a:pt x="18" y="30"/>
                  </a:cubicBezTo>
                  <a:cubicBezTo>
                    <a:pt x="26" y="29"/>
                    <a:pt x="31" y="22"/>
                    <a:pt x="30" y="14"/>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99"/>
            <p:cNvSpPr/>
            <p:nvPr/>
          </p:nvSpPr>
          <p:spPr bwMode="auto">
            <a:xfrm>
              <a:off x="2162175" y="695325"/>
              <a:ext cx="1700212" cy="2219325"/>
            </a:xfrm>
            <a:custGeom>
              <a:avLst/>
              <a:gdLst>
                <a:gd name="T0" fmla="*/ 0 w 1071"/>
                <a:gd name="T1" fmla="*/ 118 h 1398"/>
                <a:gd name="T2" fmla="*/ 903 w 1071"/>
                <a:gd name="T3" fmla="*/ 0 h 1398"/>
                <a:gd name="T4" fmla="*/ 1071 w 1071"/>
                <a:gd name="T5" fmla="*/ 1278 h 1398"/>
                <a:gd name="T6" fmla="*/ 169 w 1071"/>
                <a:gd name="T7" fmla="*/ 1398 h 1398"/>
                <a:gd name="T8" fmla="*/ 0 w 1071"/>
                <a:gd name="T9" fmla="*/ 118 h 1398"/>
              </a:gdLst>
              <a:ahLst/>
              <a:cxnLst>
                <a:cxn ang="0">
                  <a:pos x="T0" y="T1"/>
                </a:cxn>
                <a:cxn ang="0">
                  <a:pos x="T2" y="T3"/>
                </a:cxn>
                <a:cxn ang="0">
                  <a:pos x="T4" y="T5"/>
                </a:cxn>
                <a:cxn ang="0">
                  <a:pos x="T6" y="T7"/>
                </a:cxn>
                <a:cxn ang="0">
                  <a:pos x="T8" y="T9"/>
                </a:cxn>
              </a:cxnLst>
              <a:rect l="0" t="0" r="r" b="b"/>
              <a:pathLst>
                <a:path w="1071" h="1398">
                  <a:moveTo>
                    <a:pt x="0" y="118"/>
                  </a:moveTo>
                  <a:lnTo>
                    <a:pt x="903" y="0"/>
                  </a:lnTo>
                  <a:lnTo>
                    <a:pt x="1071" y="1278"/>
                  </a:lnTo>
                  <a:lnTo>
                    <a:pt x="169" y="1398"/>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00"/>
            <p:cNvSpPr/>
            <p:nvPr/>
          </p:nvSpPr>
          <p:spPr bwMode="auto">
            <a:xfrm>
              <a:off x="2468563" y="2041525"/>
              <a:ext cx="1165225" cy="190500"/>
            </a:xfrm>
            <a:custGeom>
              <a:avLst/>
              <a:gdLst>
                <a:gd name="T0" fmla="*/ 0 w 734"/>
                <a:gd name="T1" fmla="*/ 96 h 120"/>
                <a:gd name="T2" fmla="*/ 731 w 734"/>
                <a:gd name="T3" fmla="*/ 0 h 120"/>
                <a:gd name="T4" fmla="*/ 734 w 734"/>
                <a:gd name="T5" fmla="*/ 24 h 120"/>
                <a:gd name="T6" fmla="*/ 2 w 734"/>
                <a:gd name="T7" fmla="*/ 120 h 120"/>
                <a:gd name="T8" fmla="*/ 0 w 734"/>
                <a:gd name="T9" fmla="*/ 96 h 120"/>
              </a:gdLst>
              <a:ahLst/>
              <a:cxnLst>
                <a:cxn ang="0">
                  <a:pos x="T0" y="T1"/>
                </a:cxn>
                <a:cxn ang="0">
                  <a:pos x="T2" y="T3"/>
                </a:cxn>
                <a:cxn ang="0">
                  <a:pos x="T4" y="T5"/>
                </a:cxn>
                <a:cxn ang="0">
                  <a:pos x="T6" y="T7"/>
                </a:cxn>
                <a:cxn ang="0">
                  <a:pos x="T8" y="T9"/>
                </a:cxn>
              </a:cxnLst>
              <a:rect l="0" t="0" r="r" b="b"/>
              <a:pathLst>
                <a:path w="734" h="120">
                  <a:moveTo>
                    <a:pt x="0" y="96"/>
                  </a:moveTo>
                  <a:lnTo>
                    <a:pt x="731" y="0"/>
                  </a:lnTo>
                  <a:lnTo>
                    <a:pt x="734" y="24"/>
                  </a:lnTo>
                  <a:lnTo>
                    <a:pt x="2" y="120"/>
                  </a:lnTo>
                  <a:lnTo>
                    <a:pt x="0" y="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01"/>
            <p:cNvSpPr/>
            <p:nvPr/>
          </p:nvSpPr>
          <p:spPr bwMode="auto">
            <a:xfrm>
              <a:off x="2476500" y="2105025"/>
              <a:ext cx="1165225" cy="190500"/>
            </a:xfrm>
            <a:custGeom>
              <a:avLst/>
              <a:gdLst>
                <a:gd name="T0" fmla="*/ 0 w 734"/>
                <a:gd name="T1" fmla="*/ 96 h 120"/>
                <a:gd name="T2" fmla="*/ 731 w 734"/>
                <a:gd name="T3" fmla="*/ 0 h 120"/>
                <a:gd name="T4" fmla="*/ 734 w 734"/>
                <a:gd name="T5" fmla="*/ 21 h 120"/>
                <a:gd name="T6" fmla="*/ 3 w 734"/>
                <a:gd name="T7" fmla="*/ 120 h 120"/>
                <a:gd name="T8" fmla="*/ 0 w 734"/>
                <a:gd name="T9" fmla="*/ 96 h 120"/>
              </a:gdLst>
              <a:ahLst/>
              <a:cxnLst>
                <a:cxn ang="0">
                  <a:pos x="T0" y="T1"/>
                </a:cxn>
                <a:cxn ang="0">
                  <a:pos x="T2" y="T3"/>
                </a:cxn>
                <a:cxn ang="0">
                  <a:pos x="T4" y="T5"/>
                </a:cxn>
                <a:cxn ang="0">
                  <a:pos x="T6" y="T7"/>
                </a:cxn>
                <a:cxn ang="0">
                  <a:pos x="T8" y="T9"/>
                </a:cxn>
              </a:cxnLst>
              <a:rect l="0" t="0" r="r" b="b"/>
              <a:pathLst>
                <a:path w="734" h="120">
                  <a:moveTo>
                    <a:pt x="0" y="96"/>
                  </a:moveTo>
                  <a:lnTo>
                    <a:pt x="731" y="0"/>
                  </a:lnTo>
                  <a:lnTo>
                    <a:pt x="734" y="21"/>
                  </a:lnTo>
                  <a:lnTo>
                    <a:pt x="3" y="120"/>
                  </a:lnTo>
                  <a:lnTo>
                    <a:pt x="0" y="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02"/>
            <p:cNvSpPr/>
            <p:nvPr/>
          </p:nvSpPr>
          <p:spPr bwMode="auto">
            <a:xfrm>
              <a:off x="2484438" y="2168525"/>
              <a:ext cx="1165225" cy="187325"/>
            </a:xfrm>
            <a:custGeom>
              <a:avLst/>
              <a:gdLst>
                <a:gd name="T0" fmla="*/ 0 w 734"/>
                <a:gd name="T1" fmla="*/ 96 h 118"/>
                <a:gd name="T2" fmla="*/ 732 w 734"/>
                <a:gd name="T3" fmla="*/ 0 h 118"/>
                <a:gd name="T4" fmla="*/ 734 w 734"/>
                <a:gd name="T5" fmla="*/ 21 h 118"/>
                <a:gd name="T6" fmla="*/ 3 w 734"/>
                <a:gd name="T7" fmla="*/ 118 h 118"/>
                <a:gd name="T8" fmla="*/ 0 w 734"/>
                <a:gd name="T9" fmla="*/ 96 h 118"/>
              </a:gdLst>
              <a:ahLst/>
              <a:cxnLst>
                <a:cxn ang="0">
                  <a:pos x="T0" y="T1"/>
                </a:cxn>
                <a:cxn ang="0">
                  <a:pos x="T2" y="T3"/>
                </a:cxn>
                <a:cxn ang="0">
                  <a:pos x="T4" y="T5"/>
                </a:cxn>
                <a:cxn ang="0">
                  <a:pos x="T6" y="T7"/>
                </a:cxn>
                <a:cxn ang="0">
                  <a:pos x="T8" y="T9"/>
                </a:cxn>
              </a:cxnLst>
              <a:rect l="0" t="0" r="r" b="b"/>
              <a:pathLst>
                <a:path w="734" h="118">
                  <a:moveTo>
                    <a:pt x="0" y="96"/>
                  </a:moveTo>
                  <a:lnTo>
                    <a:pt x="732" y="0"/>
                  </a:lnTo>
                  <a:lnTo>
                    <a:pt x="734" y="21"/>
                  </a:lnTo>
                  <a:lnTo>
                    <a:pt x="3" y="118"/>
                  </a:lnTo>
                  <a:lnTo>
                    <a:pt x="0" y="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03"/>
            <p:cNvSpPr/>
            <p:nvPr/>
          </p:nvSpPr>
          <p:spPr bwMode="auto">
            <a:xfrm>
              <a:off x="2493963" y="2227263"/>
              <a:ext cx="1165225" cy="192088"/>
            </a:xfrm>
            <a:custGeom>
              <a:avLst/>
              <a:gdLst>
                <a:gd name="T0" fmla="*/ 0 w 734"/>
                <a:gd name="T1" fmla="*/ 99 h 121"/>
                <a:gd name="T2" fmla="*/ 731 w 734"/>
                <a:gd name="T3" fmla="*/ 0 h 121"/>
                <a:gd name="T4" fmla="*/ 734 w 734"/>
                <a:gd name="T5" fmla="*/ 24 h 121"/>
                <a:gd name="T6" fmla="*/ 2 w 734"/>
                <a:gd name="T7" fmla="*/ 121 h 121"/>
                <a:gd name="T8" fmla="*/ 0 w 734"/>
                <a:gd name="T9" fmla="*/ 99 h 121"/>
              </a:gdLst>
              <a:ahLst/>
              <a:cxnLst>
                <a:cxn ang="0">
                  <a:pos x="T0" y="T1"/>
                </a:cxn>
                <a:cxn ang="0">
                  <a:pos x="T2" y="T3"/>
                </a:cxn>
                <a:cxn ang="0">
                  <a:pos x="T4" y="T5"/>
                </a:cxn>
                <a:cxn ang="0">
                  <a:pos x="T6" y="T7"/>
                </a:cxn>
                <a:cxn ang="0">
                  <a:pos x="T8" y="T9"/>
                </a:cxn>
              </a:cxnLst>
              <a:rect l="0" t="0" r="r" b="b"/>
              <a:pathLst>
                <a:path w="734" h="121">
                  <a:moveTo>
                    <a:pt x="0" y="99"/>
                  </a:moveTo>
                  <a:lnTo>
                    <a:pt x="731" y="0"/>
                  </a:lnTo>
                  <a:lnTo>
                    <a:pt x="734" y="24"/>
                  </a:lnTo>
                  <a:lnTo>
                    <a:pt x="2" y="121"/>
                  </a:lnTo>
                  <a:lnTo>
                    <a:pt x="0" y="9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04"/>
            <p:cNvSpPr/>
            <p:nvPr/>
          </p:nvSpPr>
          <p:spPr bwMode="auto">
            <a:xfrm>
              <a:off x="2501900" y="2290763"/>
              <a:ext cx="1165225" cy="192088"/>
            </a:xfrm>
            <a:custGeom>
              <a:avLst/>
              <a:gdLst>
                <a:gd name="T0" fmla="*/ 0 w 734"/>
                <a:gd name="T1" fmla="*/ 97 h 121"/>
                <a:gd name="T2" fmla="*/ 731 w 734"/>
                <a:gd name="T3" fmla="*/ 0 h 121"/>
                <a:gd name="T4" fmla="*/ 734 w 734"/>
                <a:gd name="T5" fmla="*/ 25 h 121"/>
                <a:gd name="T6" fmla="*/ 3 w 734"/>
                <a:gd name="T7" fmla="*/ 121 h 121"/>
                <a:gd name="T8" fmla="*/ 0 w 734"/>
                <a:gd name="T9" fmla="*/ 97 h 121"/>
              </a:gdLst>
              <a:ahLst/>
              <a:cxnLst>
                <a:cxn ang="0">
                  <a:pos x="T0" y="T1"/>
                </a:cxn>
                <a:cxn ang="0">
                  <a:pos x="T2" y="T3"/>
                </a:cxn>
                <a:cxn ang="0">
                  <a:pos x="T4" y="T5"/>
                </a:cxn>
                <a:cxn ang="0">
                  <a:pos x="T6" y="T7"/>
                </a:cxn>
                <a:cxn ang="0">
                  <a:pos x="T8" y="T9"/>
                </a:cxn>
              </a:cxnLst>
              <a:rect l="0" t="0" r="r" b="b"/>
              <a:pathLst>
                <a:path w="734" h="121">
                  <a:moveTo>
                    <a:pt x="0" y="97"/>
                  </a:moveTo>
                  <a:lnTo>
                    <a:pt x="731" y="0"/>
                  </a:lnTo>
                  <a:lnTo>
                    <a:pt x="734" y="25"/>
                  </a:lnTo>
                  <a:lnTo>
                    <a:pt x="3" y="121"/>
                  </a:lnTo>
                  <a:lnTo>
                    <a:pt x="0" y="9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05"/>
            <p:cNvSpPr/>
            <p:nvPr/>
          </p:nvSpPr>
          <p:spPr bwMode="auto">
            <a:xfrm>
              <a:off x="2509838" y="2355850"/>
              <a:ext cx="1165225" cy="190500"/>
            </a:xfrm>
            <a:custGeom>
              <a:avLst/>
              <a:gdLst>
                <a:gd name="T0" fmla="*/ 0 w 734"/>
                <a:gd name="T1" fmla="*/ 96 h 120"/>
                <a:gd name="T2" fmla="*/ 732 w 734"/>
                <a:gd name="T3" fmla="*/ 0 h 120"/>
                <a:gd name="T4" fmla="*/ 734 w 734"/>
                <a:gd name="T5" fmla="*/ 21 h 120"/>
                <a:gd name="T6" fmla="*/ 3 w 734"/>
                <a:gd name="T7" fmla="*/ 120 h 120"/>
                <a:gd name="T8" fmla="*/ 0 w 734"/>
                <a:gd name="T9" fmla="*/ 96 h 120"/>
              </a:gdLst>
              <a:ahLst/>
              <a:cxnLst>
                <a:cxn ang="0">
                  <a:pos x="T0" y="T1"/>
                </a:cxn>
                <a:cxn ang="0">
                  <a:pos x="T2" y="T3"/>
                </a:cxn>
                <a:cxn ang="0">
                  <a:pos x="T4" y="T5"/>
                </a:cxn>
                <a:cxn ang="0">
                  <a:pos x="T6" y="T7"/>
                </a:cxn>
                <a:cxn ang="0">
                  <a:pos x="T8" y="T9"/>
                </a:cxn>
              </a:cxnLst>
              <a:rect l="0" t="0" r="r" b="b"/>
              <a:pathLst>
                <a:path w="734" h="120">
                  <a:moveTo>
                    <a:pt x="0" y="96"/>
                  </a:moveTo>
                  <a:lnTo>
                    <a:pt x="732" y="0"/>
                  </a:lnTo>
                  <a:lnTo>
                    <a:pt x="734" y="21"/>
                  </a:lnTo>
                  <a:lnTo>
                    <a:pt x="3" y="120"/>
                  </a:lnTo>
                  <a:lnTo>
                    <a:pt x="0" y="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06"/>
            <p:cNvSpPr/>
            <p:nvPr/>
          </p:nvSpPr>
          <p:spPr bwMode="auto">
            <a:xfrm>
              <a:off x="2519363" y="2419350"/>
              <a:ext cx="1165225" cy="185738"/>
            </a:xfrm>
            <a:custGeom>
              <a:avLst/>
              <a:gdLst>
                <a:gd name="T0" fmla="*/ 0 w 734"/>
                <a:gd name="T1" fmla="*/ 96 h 117"/>
                <a:gd name="T2" fmla="*/ 731 w 734"/>
                <a:gd name="T3" fmla="*/ 0 h 117"/>
                <a:gd name="T4" fmla="*/ 734 w 734"/>
                <a:gd name="T5" fmla="*/ 21 h 117"/>
                <a:gd name="T6" fmla="*/ 2 w 734"/>
                <a:gd name="T7" fmla="*/ 117 h 117"/>
                <a:gd name="T8" fmla="*/ 0 w 734"/>
                <a:gd name="T9" fmla="*/ 96 h 117"/>
              </a:gdLst>
              <a:ahLst/>
              <a:cxnLst>
                <a:cxn ang="0">
                  <a:pos x="T0" y="T1"/>
                </a:cxn>
                <a:cxn ang="0">
                  <a:pos x="T2" y="T3"/>
                </a:cxn>
                <a:cxn ang="0">
                  <a:pos x="T4" y="T5"/>
                </a:cxn>
                <a:cxn ang="0">
                  <a:pos x="T6" y="T7"/>
                </a:cxn>
                <a:cxn ang="0">
                  <a:pos x="T8" y="T9"/>
                </a:cxn>
              </a:cxnLst>
              <a:rect l="0" t="0" r="r" b="b"/>
              <a:pathLst>
                <a:path w="734" h="117">
                  <a:moveTo>
                    <a:pt x="0" y="96"/>
                  </a:moveTo>
                  <a:lnTo>
                    <a:pt x="731" y="0"/>
                  </a:lnTo>
                  <a:lnTo>
                    <a:pt x="734" y="21"/>
                  </a:lnTo>
                  <a:lnTo>
                    <a:pt x="2" y="117"/>
                  </a:lnTo>
                  <a:lnTo>
                    <a:pt x="0" y="9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07"/>
            <p:cNvSpPr/>
            <p:nvPr/>
          </p:nvSpPr>
          <p:spPr bwMode="auto">
            <a:xfrm>
              <a:off x="2527300" y="2597150"/>
              <a:ext cx="271462" cy="71438"/>
            </a:xfrm>
            <a:custGeom>
              <a:avLst/>
              <a:gdLst>
                <a:gd name="T0" fmla="*/ 0 w 171"/>
                <a:gd name="T1" fmla="*/ 24 h 45"/>
                <a:gd name="T2" fmla="*/ 168 w 171"/>
                <a:gd name="T3" fmla="*/ 0 h 45"/>
                <a:gd name="T4" fmla="*/ 171 w 171"/>
                <a:gd name="T5" fmla="*/ 24 h 45"/>
                <a:gd name="T6" fmla="*/ 3 w 171"/>
                <a:gd name="T7" fmla="*/ 45 h 45"/>
                <a:gd name="T8" fmla="*/ 0 w 171"/>
                <a:gd name="T9" fmla="*/ 24 h 45"/>
              </a:gdLst>
              <a:ahLst/>
              <a:cxnLst>
                <a:cxn ang="0">
                  <a:pos x="T0" y="T1"/>
                </a:cxn>
                <a:cxn ang="0">
                  <a:pos x="T2" y="T3"/>
                </a:cxn>
                <a:cxn ang="0">
                  <a:pos x="T4" y="T5"/>
                </a:cxn>
                <a:cxn ang="0">
                  <a:pos x="T6" y="T7"/>
                </a:cxn>
                <a:cxn ang="0">
                  <a:pos x="T8" y="T9"/>
                </a:cxn>
              </a:cxnLst>
              <a:rect l="0" t="0" r="r" b="b"/>
              <a:pathLst>
                <a:path w="171" h="45">
                  <a:moveTo>
                    <a:pt x="0" y="24"/>
                  </a:moveTo>
                  <a:lnTo>
                    <a:pt x="168" y="0"/>
                  </a:lnTo>
                  <a:lnTo>
                    <a:pt x="171" y="24"/>
                  </a:lnTo>
                  <a:lnTo>
                    <a:pt x="3" y="45"/>
                  </a:lnTo>
                  <a:lnTo>
                    <a:pt x="0" y="2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08"/>
            <p:cNvSpPr/>
            <p:nvPr/>
          </p:nvSpPr>
          <p:spPr bwMode="auto">
            <a:xfrm>
              <a:off x="3111500" y="1506538"/>
              <a:ext cx="246062" cy="228600"/>
            </a:xfrm>
            <a:custGeom>
              <a:avLst/>
              <a:gdLst>
                <a:gd name="T0" fmla="*/ 6 w 58"/>
                <a:gd name="T1" fmla="*/ 1 h 54"/>
                <a:gd name="T2" fmla="*/ 0 w 58"/>
                <a:gd name="T3" fmla="*/ 17 h 54"/>
                <a:gd name="T4" fmla="*/ 35 w 58"/>
                <a:gd name="T5" fmla="*/ 54 h 54"/>
                <a:gd name="T6" fmla="*/ 58 w 58"/>
                <a:gd name="T7" fmla="*/ 0 h 54"/>
                <a:gd name="T8" fmla="*/ 6 w 58"/>
                <a:gd name="T9" fmla="*/ 1 h 54"/>
              </a:gdLst>
              <a:ahLst/>
              <a:cxnLst>
                <a:cxn ang="0">
                  <a:pos x="T0" y="T1"/>
                </a:cxn>
                <a:cxn ang="0">
                  <a:pos x="T2" y="T3"/>
                </a:cxn>
                <a:cxn ang="0">
                  <a:pos x="T4" y="T5"/>
                </a:cxn>
                <a:cxn ang="0">
                  <a:pos x="T6" y="T7"/>
                </a:cxn>
                <a:cxn ang="0">
                  <a:pos x="T8" y="T9"/>
                </a:cxn>
              </a:cxnLst>
              <a:rect l="0" t="0" r="r" b="b"/>
              <a:pathLst>
                <a:path w="58" h="54">
                  <a:moveTo>
                    <a:pt x="6" y="1"/>
                  </a:moveTo>
                  <a:cubicBezTo>
                    <a:pt x="5" y="7"/>
                    <a:pt x="3" y="12"/>
                    <a:pt x="0" y="17"/>
                  </a:cubicBezTo>
                  <a:cubicBezTo>
                    <a:pt x="35" y="54"/>
                    <a:pt x="35" y="54"/>
                    <a:pt x="35" y="54"/>
                  </a:cubicBezTo>
                  <a:cubicBezTo>
                    <a:pt x="48" y="39"/>
                    <a:pt x="56" y="20"/>
                    <a:pt x="58" y="0"/>
                  </a:cubicBezTo>
                  <a:lnTo>
                    <a:pt x="6" y="1"/>
                  </a:lnTo>
                  <a:close/>
                </a:path>
              </a:pathLst>
            </a:custGeom>
            <a:solidFill>
              <a:srgbClr val="00A2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09"/>
            <p:cNvSpPr/>
            <p:nvPr/>
          </p:nvSpPr>
          <p:spPr bwMode="auto">
            <a:xfrm>
              <a:off x="2951163" y="1082675"/>
              <a:ext cx="403225" cy="355600"/>
            </a:xfrm>
            <a:custGeom>
              <a:avLst/>
              <a:gdLst>
                <a:gd name="T0" fmla="*/ 7 w 95"/>
                <a:gd name="T1" fmla="*/ 52 h 84"/>
                <a:gd name="T2" fmla="*/ 44 w 95"/>
                <a:gd name="T3" fmla="*/ 84 h 84"/>
                <a:gd name="T4" fmla="*/ 95 w 95"/>
                <a:gd name="T5" fmla="*/ 83 h 84"/>
                <a:gd name="T6" fmla="*/ 95 w 95"/>
                <a:gd name="T7" fmla="*/ 81 h 84"/>
                <a:gd name="T8" fmla="*/ 0 w 95"/>
                <a:gd name="T9" fmla="*/ 2 h 84"/>
                <a:gd name="T10" fmla="*/ 7 w 95"/>
                <a:gd name="T11" fmla="*/ 52 h 84"/>
              </a:gdLst>
              <a:ahLst/>
              <a:cxnLst>
                <a:cxn ang="0">
                  <a:pos x="T0" y="T1"/>
                </a:cxn>
                <a:cxn ang="0">
                  <a:pos x="T2" y="T3"/>
                </a:cxn>
                <a:cxn ang="0">
                  <a:pos x="T4" y="T5"/>
                </a:cxn>
                <a:cxn ang="0">
                  <a:pos x="T6" y="T7"/>
                </a:cxn>
                <a:cxn ang="0">
                  <a:pos x="T8" y="T9"/>
                </a:cxn>
                <a:cxn ang="0">
                  <a:pos x="T10" y="T11"/>
                </a:cxn>
              </a:cxnLst>
              <a:rect l="0" t="0" r="r" b="b"/>
              <a:pathLst>
                <a:path w="95" h="84">
                  <a:moveTo>
                    <a:pt x="7" y="52"/>
                  </a:moveTo>
                  <a:cubicBezTo>
                    <a:pt x="25" y="54"/>
                    <a:pt x="40" y="66"/>
                    <a:pt x="44" y="84"/>
                  </a:cubicBezTo>
                  <a:cubicBezTo>
                    <a:pt x="95" y="83"/>
                    <a:pt x="95" y="83"/>
                    <a:pt x="95" y="83"/>
                  </a:cubicBezTo>
                  <a:cubicBezTo>
                    <a:pt x="95" y="82"/>
                    <a:pt x="95" y="82"/>
                    <a:pt x="95" y="81"/>
                  </a:cubicBezTo>
                  <a:cubicBezTo>
                    <a:pt x="89" y="34"/>
                    <a:pt x="47" y="0"/>
                    <a:pt x="0" y="2"/>
                  </a:cubicBezTo>
                  <a:lnTo>
                    <a:pt x="7" y="52"/>
                  </a:ln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10"/>
            <p:cNvSpPr/>
            <p:nvPr/>
          </p:nvSpPr>
          <p:spPr bwMode="auto">
            <a:xfrm>
              <a:off x="2624138" y="1098550"/>
              <a:ext cx="288925" cy="280988"/>
            </a:xfrm>
            <a:custGeom>
              <a:avLst/>
              <a:gdLst>
                <a:gd name="T0" fmla="*/ 48 w 68"/>
                <a:gd name="T1" fmla="*/ 66 h 66"/>
                <a:gd name="T2" fmla="*/ 68 w 68"/>
                <a:gd name="T3" fmla="*/ 51 h 66"/>
                <a:gd name="T4" fmla="*/ 61 w 68"/>
                <a:gd name="T5" fmla="*/ 0 h 66"/>
                <a:gd name="T6" fmla="*/ 0 w 68"/>
                <a:gd name="T7" fmla="*/ 46 h 66"/>
                <a:gd name="T8" fmla="*/ 48 w 68"/>
                <a:gd name="T9" fmla="*/ 66 h 66"/>
              </a:gdLst>
              <a:ahLst/>
              <a:cxnLst>
                <a:cxn ang="0">
                  <a:pos x="T0" y="T1"/>
                </a:cxn>
                <a:cxn ang="0">
                  <a:pos x="T2" y="T3"/>
                </a:cxn>
                <a:cxn ang="0">
                  <a:pos x="T4" y="T5"/>
                </a:cxn>
                <a:cxn ang="0">
                  <a:pos x="T6" y="T7"/>
                </a:cxn>
                <a:cxn ang="0">
                  <a:pos x="T8" y="T9"/>
                </a:cxn>
              </a:cxnLst>
              <a:rect l="0" t="0" r="r" b="b"/>
              <a:pathLst>
                <a:path w="68" h="66">
                  <a:moveTo>
                    <a:pt x="48" y="66"/>
                  </a:moveTo>
                  <a:cubicBezTo>
                    <a:pt x="52" y="59"/>
                    <a:pt x="59" y="53"/>
                    <a:pt x="68" y="51"/>
                  </a:cubicBezTo>
                  <a:cubicBezTo>
                    <a:pt x="61" y="0"/>
                    <a:pt x="61" y="0"/>
                    <a:pt x="61" y="0"/>
                  </a:cubicBezTo>
                  <a:cubicBezTo>
                    <a:pt x="34" y="6"/>
                    <a:pt x="13" y="23"/>
                    <a:pt x="0" y="46"/>
                  </a:cubicBezTo>
                  <a:lnTo>
                    <a:pt x="48" y="66"/>
                  </a:lnTo>
                  <a:close/>
                </a:path>
              </a:pathLst>
            </a:custGeom>
            <a:solidFill>
              <a:srgbClr val="FF7C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11"/>
            <p:cNvSpPr/>
            <p:nvPr/>
          </p:nvSpPr>
          <p:spPr bwMode="auto">
            <a:xfrm>
              <a:off x="2573338" y="1357313"/>
              <a:ext cx="636587" cy="534988"/>
            </a:xfrm>
            <a:custGeom>
              <a:avLst/>
              <a:gdLst>
                <a:gd name="T0" fmla="*/ 115 w 150"/>
                <a:gd name="T1" fmla="*/ 63 h 126"/>
                <a:gd name="T2" fmla="*/ 99 w 150"/>
                <a:gd name="T3" fmla="*/ 69 h 126"/>
                <a:gd name="T4" fmla="*/ 53 w 150"/>
                <a:gd name="T5" fmla="*/ 34 h 126"/>
                <a:gd name="T6" fmla="*/ 53 w 150"/>
                <a:gd name="T7" fmla="*/ 20 h 126"/>
                <a:gd name="T8" fmla="*/ 6 w 150"/>
                <a:gd name="T9" fmla="*/ 0 h 126"/>
                <a:gd name="T10" fmla="*/ 2 w 150"/>
                <a:gd name="T11" fmla="*/ 40 h 126"/>
                <a:gd name="T12" fmla="*/ 105 w 150"/>
                <a:gd name="T13" fmla="*/ 119 h 126"/>
                <a:gd name="T14" fmla="*/ 150 w 150"/>
                <a:gd name="T15" fmla="*/ 101 h 126"/>
                <a:gd name="T16" fmla="*/ 115 w 150"/>
                <a:gd name="T17"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26">
                  <a:moveTo>
                    <a:pt x="115" y="63"/>
                  </a:moveTo>
                  <a:cubicBezTo>
                    <a:pt x="110" y="66"/>
                    <a:pt x="104" y="68"/>
                    <a:pt x="99" y="69"/>
                  </a:cubicBezTo>
                  <a:cubicBezTo>
                    <a:pt x="76" y="72"/>
                    <a:pt x="55" y="56"/>
                    <a:pt x="53" y="34"/>
                  </a:cubicBezTo>
                  <a:cubicBezTo>
                    <a:pt x="52" y="29"/>
                    <a:pt x="52" y="25"/>
                    <a:pt x="53" y="20"/>
                  </a:cubicBezTo>
                  <a:cubicBezTo>
                    <a:pt x="6" y="0"/>
                    <a:pt x="6" y="0"/>
                    <a:pt x="6" y="0"/>
                  </a:cubicBezTo>
                  <a:cubicBezTo>
                    <a:pt x="2" y="13"/>
                    <a:pt x="0" y="26"/>
                    <a:pt x="2" y="40"/>
                  </a:cubicBezTo>
                  <a:cubicBezTo>
                    <a:pt x="9" y="91"/>
                    <a:pt x="55" y="126"/>
                    <a:pt x="105" y="119"/>
                  </a:cubicBezTo>
                  <a:cubicBezTo>
                    <a:pt x="122" y="117"/>
                    <a:pt x="137" y="110"/>
                    <a:pt x="150" y="101"/>
                  </a:cubicBezTo>
                  <a:lnTo>
                    <a:pt x="115" y="63"/>
                  </a:lnTo>
                  <a:close/>
                </a:path>
              </a:pathLst>
            </a:custGeom>
            <a:solidFill>
              <a:srgbClr val="2C46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02" name="组合 1201"/>
          <p:cNvGrpSpPr/>
          <p:nvPr/>
        </p:nvGrpSpPr>
        <p:grpSpPr>
          <a:xfrm>
            <a:off x="607441" y="2367933"/>
            <a:ext cx="1031096" cy="1150943"/>
            <a:chOff x="1588" y="2771775"/>
            <a:chExt cx="1584325" cy="1768476"/>
          </a:xfrm>
        </p:grpSpPr>
        <p:sp>
          <p:nvSpPr>
            <p:cNvPr id="1108" name="Freeform 112"/>
            <p:cNvSpPr/>
            <p:nvPr/>
          </p:nvSpPr>
          <p:spPr bwMode="auto">
            <a:xfrm>
              <a:off x="204788" y="3157538"/>
              <a:ext cx="1381125" cy="1382713"/>
            </a:xfrm>
            <a:custGeom>
              <a:avLst/>
              <a:gdLst>
                <a:gd name="T0" fmla="*/ 213 w 326"/>
                <a:gd name="T1" fmla="*/ 0 h 326"/>
                <a:gd name="T2" fmla="*/ 0 w 326"/>
                <a:gd name="T3" fmla="*/ 118 h 326"/>
                <a:gd name="T4" fmla="*/ 112 w 326"/>
                <a:gd name="T5" fmla="*/ 320 h 326"/>
                <a:gd name="T6" fmla="*/ 119 w 326"/>
                <a:gd name="T7" fmla="*/ 325 h 326"/>
                <a:gd name="T8" fmla="*/ 127 w 326"/>
                <a:gd name="T9" fmla="*/ 324 h 326"/>
                <a:gd name="T10" fmla="*/ 320 w 326"/>
                <a:gd name="T11" fmla="*/ 218 h 326"/>
                <a:gd name="T12" fmla="*/ 325 w 326"/>
                <a:gd name="T13" fmla="*/ 211 h 326"/>
                <a:gd name="T14" fmla="*/ 324 w 326"/>
                <a:gd name="T15" fmla="*/ 203 h 326"/>
                <a:gd name="T16" fmla="*/ 213 w 326"/>
                <a:gd name="T1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326">
                  <a:moveTo>
                    <a:pt x="213" y="0"/>
                  </a:moveTo>
                  <a:cubicBezTo>
                    <a:pt x="0" y="118"/>
                    <a:pt x="0" y="118"/>
                    <a:pt x="0" y="118"/>
                  </a:cubicBezTo>
                  <a:cubicBezTo>
                    <a:pt x="112" y="320"/>
                    <a:pt x="112" y="320"/>
                    <a:pt x="112" y="320"/>
                  </a:cubicBezTo>
                  <a:cubicBezTo>
                    <a:pt x="113" y="323"/>
                    <a:pt x="116" y="325"/>
                    <a:pt x="119" y="325"/>
                  </a:cubicBezTo>
                  <a:cubicBezTo>
                    <a:pt x="122" y="326"/>
                    <a:pt x="125" y="326"/>
                    <a:pt x="127" y="324"/>
                  </a:cubicBezTo>
                  <a:cubicBezTo>
                    <a:pt x="320" y="218"/>
                    <a:pt x="320" y="218"/>
                    <a:pt x="320" y="218"/>
                  </a:cubicBezTo>
                  <a:cubicBezTo>
                    <a:pt x="323" y="217"/>
                    <a:pt x="324" y="214"/>
                    <a:pt x="325" y="211"/>
                  </a:cubicBezTo>
                  <a:cubicBezTo>
                    <a:pt x="326" y="208"/>
                    <a:pt x="326" y="205"/>
                    <a:pt x="324" y="203"/>
                  </a:cubicBezTo>
                  <a:cubicBezTo>
                    <a:pt x="213" y="0"/>
                    <a:pt x="213" y="0"/>
                    <a:pt x="213" y="0"/>
                  </a:cubicBezTo>
                </a:path>
              </a:pathLst>
            </a:custGeom>
            <a:solidFill>
              <a:srgbClr val="617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13"/>
            <p:cNvSpPr/>
            <p:nvPr/>
          </p:nvSpPr>
          <p:spPr bwMode="auto">
            <a:xfrm>
              <a:off x="319088" y="3157538"/>
              <a:ext cx="1203325" cy="755650"/>
            </a:xfrm>
            <a:custGeom>
              <a:avLst/>
              <a:gdLst>
                <a:gd name="T0" fmla="*/ 497 w 758"/>
                <a:gd name="T1" fmla="*/ 0 h 476"/>
                <a:gd name="T2" fmla="*/ 0 w 758"/>
                <a:gd name="T3" fmla="*/ 275 h 476"/>
                <a:gd name="T4" fmla="*/ 758 w 758"/>
                <a:gd name="T5" fmla="*/ 476 h 476"/>
                <a:gd name="T6" fmla="*/ 497 w 758"/>
                <a:gd name="T7" fmla="*/ 0 h 476"/>
              </a:gdLst>
              <a:ahLst/>
              <a:cxnLst>
                <a:cxn ang="0">
                  <a:pos x="T0" y="T1"/>
                </a:cxn>
                <a:cxn ang="0">
                  <a:pos x="T2" y="T3"/>
                </a:cxn>
                <a:cxn ang="0">
                  <a:pos x="T4" y="T5"/>
                </a:cxn>
                <a:cxn ang="0">
                  <a:pos x="T6" y="T7"/>
                </a:cxn>
              </a:cxnLst>
              <a:rect l="0" t="0" r="r" b="b"/>
              <a:pathLst>
                <a:path w="758" h="476">
                  <a:moveTo>
                    <a:pt x="497" y="0"/>
                  </a:moveTo>
                  <a:lnTo>
                    <a:pt x="0" y="275"/>
                  </a:lnTo>
                  <a:lnTo>
                    <a:pt x="758" y="476"/>
                  </a:lnTo>
                  <a:lnTo>
                    <a:pt x="497" y="0"/>
                  </a:lnTo>
                  <a:close/>
                </a:path>
              </a:pathLst>
            </a:custGeom>
            <a:solidFill>
              <a:srgbClr val="718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14"/>
            <p:cNvSpPr/>
            <p:nvPr/>
          </p:nvSpPr>
          <p:spPr bwMode="auto">
            <a:xfrm>
              <a:off x="319088" y="3157538"/>
              <a:ext cx="1203325" cy="755650"/>
            </a:xfrm>
            <a:custGeom>
              <a:avLst/>
              <a:gdLst>
                <a:gd name="T0" fmla="*/ 497 w 758"/>
                <a:gd name="T1" fmla="*/ 0 h 476"/>
                <a:gd name="T2" fmla="*/ 0 w 758"/>
                <a:gd name="T3" fmla="*/ 275 h 476"/>
                <a:gd name="T4" fmla="*/ 758 w 758"/>
                <a:gd name="T5" fmla="*/ 476 h 476"/>
                <a:gd name="T6" fmla="*/ 497 w 758"/>
                <a:gd name="T7" fmla="*/ 0 h 476"/>
              </a:gdLst>
              <a:ahLst/>
              <a:cxnLst>
                <a:cxn ang="0">
                  <a:pos x="T0" y="T1"/>
                </a:cxn>
                <a:cxn ang="0">
                  <a:pos x="T2" y="T3"/>
                </a:cxn>
                <a:cxn ang="0">
                  <a:pos x="T4" y="T5"/>
                </a:cxn>
                <a:cxn ang="0">
                  <a:pos x="T6" y="T7"/>
                </a:cxn>
              </a:cxnLst>
              <a:rect l="0" t="0" r="r" b="b"/>
              <a:pathLst>
                <a:path w="758" h="476">
                  <a:moveTo>
                    <a:pt x="497" y="0"/>
                  </a:moveTo>
                  <a:lnTo>
                    <a:pt x="0" y="275"/>
                  </a:lnTo>
                  <a:lnTo>
                    <a:pt x="758" y="476"/>
                  </a:lnTo>
                  <a:lnTo>
                    <a:pt x="4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15"/>
            <p:cNvSpPr/>
            <p:nvPr/>
          </p:nvSpPr>
          <p:spPr bwMode="auto">
            <a:xfrm>
              <a:off x="349250" y="3522663"/>
              <a:ext cx="373062" cy="279400"/>
            </a:xfrm>
            <a:custGeom>
              <a:avLst/>
              <a:gdLst>
                <a:gd name="T0" fmla="*/ 87 w 88"/>
                <a:gd name="T1" fmla="*/ 24 h 66"/>
                <a:gd name="T2" fmla="*/ 87 w 88"/>
                <a:gd name="T3" fmla="*/ 27 h 66"/>
                <a:gd name="T4" fmla="*/ 16 w 88"/>
                <a:gd name="T5" fmla="*/ 66 h 66"/>
                <a:gd name="T6" fmla="*/ 13 w 88"/>
                <a:gd name="T7" fmla="*/ 65 h 66"/>
                <a:gd name="T8" fmla="*/ 1 w 88"/>
                <a:gd name="T9" fmla="*/ 42 h 66"/>
                <a:gd name="T10" fmla="*/ 1 w 88"/>
                <a:gd name="T11" fmla="*/ 40 h 66"/>
                <a:gd name="T12" fmla="*/ 72 w 88"/>
                <a:gd name="T13" fmla="*/ 1 h 66"/>
                <a:gd name="T14" fmla="*/ 75 w 88"/>
                <a:gd name="T15" fmla="*/ 1 h 66"/>
                <a:gd name="T16" fmla="*/ 87 w 88"/>
                <a:gd name="T17"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6">
                  <a:moveTo>
                    <a:pt x="87" y="24"/>
                  </a:moveTo>
                  <a:cubicBezTo>
                    <a:pt x="88" y="25"/>
                    <a:pt x="88" y="26"/>
                    <a:pt x="87" y="27"/>
                  </a:cubicBezTo>
                  <a:cubicBezTo>
                    <a:pt x="16" y="66"/>
                    <a:pt x="16" y="66"/>
                    <a:pt x="16" y="66"/>
                  </a:cubicBezTo>
                  <a:cubicBezTo>
                    <a:pt x="15" y="66"/>
                    <a:pt x="14" y="66"/>
                    <a:pt x="13" y="65"/>
                  </a:cubicBezTo>
                  <a:cubicBezTo>
                    <a:pt x="1" y="42"/>
                    <a:pt x="1" y="42"/>
                    <a:pt x="1" y="42"/>
                  </a:cubicBezTo>
                  <a:cubicBezTo>
                    <a:pt x="0" y="41"/>
                    <a:pt x="0" y="40"/>
                    <a:pt x="1" y="40"/>
                  </a:cubicBezTo>
                  <a:cubicBezTo>
                    <a:pt x="72" y="1"/>
                    <a:pt x="72" y="1"/>
                    <a:pt x="72" y="1"/>
                  </a:cubicBezTo>
                  <a:cubicBezTo>
                    <a:pt x="73" y="0"/>
                    <a:pt x="74" y="0"/>
                    <a:pt x="75" y="1"/>
                  </a:cubicBezTo>
                  <a:lnTo>
                    <a:pt x="87" y="24"/>
                  </a:lnTo>
                  <a:close/>
                </a:path>
              </a:pathLst>
            </a:custGeom>
            <a:solidFill>
              <a:srgbClr val="21D8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16"/>
            <p:cNvSpPr/>
            <p:nvPr/>
          </p:nvSpPr>
          <p:spPr bwMode="auto">
            <a:xfrm>
              <a:off x="755650" y="3411538"/>
              <a:ext cx="169862" cy="166688"/>
            </a:xfrm>
            <a:custGeom>
              <a:avLst/>
              <a:gdLst>
                <a:gd name="T0" fmla="*/ 39 w 40"/>
                <a:gd name="T1" fmla="*/ 24 h 39"/>
                <a:gd name="T2" fmla="*/ 39 w 40"/>
                <a:gd name="T3" fmla="*/ 26 h 39"/>
                <a:gd name="T4" fmla="*/ 16 w 40"/>
                <a:gd name="T5" fmla="*/ 39 h 39"/>
                <a:gd name="T6" fmla="*/ 13 w 40"/>
                <a:gd name="T7" fmla="*/ 38 h 39"/>
                <a:gd name="T8" fmla="*/ 1 w 40"/>
                <a:gd name="T9" fmla="*/ 15 h 39"/>
                <a:gd name="T10" fmla="*/ 1 w 40"/>
                <a:gd name="T11" fmla="*/ 13 h 39"/>
                <a:gd name="T12" fmla="*/ 24 w 40"/>
                <a:gd name="T13" fmla="*/ 0 h 39"/>
                <a:gd name="T14" fmla="*/ 27 w 40"/>
                <a:gd name="T15" fmla="*/ 1 h 39"/>
                <a:gd name="T16" fmla="*/ 39 w 40"/>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39" y="24"/>
                  </a:moveTo>
                  <a:cubicBezTo>
                    <a:pt x="40" y="25"/>
                    <a:pt x="40" y="26"/>
                    <a:pt x="39" y="26"/>
                  </a:cubicBezTo>
                  <a:cubicBezTo>
                    <a:pt x="16" y="39"/>
                    <a:pt x="16" y="39"/>
                    <a:pt x="16" y="39"/>
                  </a:cubicBezTo>
                  <a:cubicBezTo>
                    <a:pt x="15" y="39"/>
                    <a:pt x="14" y="39"/>
                    <a:pt x="13" y="38"/>
                  </a:cubicBezTo>
                  <a:cubicBezTo>
                    <a:pt x="1" y="15"/>
                    <a:pt x="1" y="15"/>
                    <a:pt x="1" y="15"/>
                  </a:cubicBezTo>
                  <a:cubicBezTo>
                    <a:pt x="0" y="14"/>
                    <a:pt x="0" y="13"/>
                    <a:pt x="1" y="13"/>
                  </a:cubicBezTo>
                  <a:cubicBezTo>
                    <a:pt x="24" y="0"/>
                    <a:pt x="24" y="0"/>
                    <a:pt x="24" y="0"/>
                  </a:cubicBezTo>
                  <a:cubicBezTo>
                    <a:pt x="25" y="0"/>
                    <a:pt x="26" y="0"/>
                    <a:pt x="27" y="1"/>
                  </a:cubicBezTo>
                  <a:lnTo>
                    <a:pt x="39" y="24"/>
                  </a:lnTo>
                  <a:close/>
                </a:path>
              </a:pathLst>
            </a:custGeom>
            <a:solidFill>
              <a:srgbClr val="E64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17"/>
            <p:cNvSpPr/>
            <p:nvPr/>
          </p:nvSpPr>
          <p:spPr bwMode="auto">
            <a:xfrm>
              <a:off x="958850" y="3297238"/>
              <a:ext cx="169862" cy="169863"/>
            </a:xfrm>
            <a:custGeom>
              <a:avLst/>
              <a:gdLst>
                <a:gd name="T0" fmla="*/ 39 w 40"/>
                <a:gd name="T1" fmla="*/ 24 h 40"/>
                <a:gd name="T2" fmla="*/ 39 w 40"/>
                <a:gd name="T3" fmla="*/ 27 h 40"/>
                <a:gd name="T4" fmla="*/ 16 w 40"/>
                <a:gd name="T5" fmla="*/ 39 h 40"/>
                <a:gd name="T6" fmla="*/ 13 w 40"/>
                <a:gd name="T7" fmla="*/ 39 h 40"/>
                <a:gd name="T8" fmla="*/ 1 w 40"/>
                <a:gd name="T9" fmla="*/ 16 h 40"/>
                <a:gd name="T10" fmla="*/ 1 w 40"/>
                <a:gd name="T11" fmla="*/ 13 h 40"/>
                <a:gd name="T12" fmla="*/ 24 w 40"/>
                <a:gd name="T13" fmla="*/ 1 h 40"/>
                <a:gd name="T14" fmla="*/ 27 w 40"/>
                <a:gd name="T15" fmla="*/ 1 h 40"/>
                <a:gd name="T16" fmla="*/ 39 w 40"/>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9" y="24"/>
                  </a:moveTo>
                  <a:cubicBezTo>
                    <a:pt x="40" y="25"/>
                    <a:pt x="40" y="26"/>
                    <a:pt x="39" y="27"/>
                  </a:cubicBezTo>
                  <a:cubicBezTo>
                    <a:pt x="16" y="39"/>
                    <a:pt x="16" y="39"/>
                    <a:pt x="16" y="39"/>
                  </a:cubicBezTo>
                  <a:cubicBezTo>
                    <a:pt x="15" y="40"/>
                    <a:pt x="14" y="39"/>
                    <a:pt x="13" y="39"/>
                  </a:cubicBezTo>
                  <a:cubicBezTo>
                    <a:pt x="1" y="16"/>
                    <a:pt x="1" y="16"/>
                    <a:pt x="1" y="16"/>
                  </a:cubicBezTo>
                  <a:cubicBezTo>
                    <a:pt x="0" y="15"/>
                    <a:pt x="0" y="14"/>
                    <a:pt x="1" y="13"/>
                  </a:cubicBezTo>
                  <a:cubicBezTo>
                    <a:pt x="24" y="1"/>
                    <a:pt x="24" y="1"/>
                    <a:pt x="24" y="1"/>
                  </a:cubicBezTo>
                  <a:cubicBezTo>
                    <a:pt x="25" y="0"/>
                    <a:pt x="26" y="0"/>
                    <a:pt x="27"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18"/>
            <p:cNvSpPr/>
            <p:nvPr/>
          </p:nvSpPr>
          <p:spPr bwMode="auto">
            <a:xfrm>
              <a:off x="463550" y="3840163"/>
              <a:ext cx="165100" cy="166688"/>
            </a:xfrm>
            <a:custGeom>
              <a:avLst/>
              <a:gdLst>
                <a:gd name="T0" fmla="*/ 39 w 39"/>
                <a:gd name="T1" fmla="*/ 24 h 39"/>
                <a:gd name="T2" fmla="*/ 38 w 39"/>
                <a:gd name="T3" fmla="*/ 26 h 39"/>
                <a:gd name="T4" fmla="*/ 15 w 39"/>
                <a:gd name="T5" fmla="*/ 39 h 39"/>
                <a:gd name="T6" fmla="*/ 13 w 39"/>
                <a:gd name="T7" fmla="*/ 38 h 39"/>
                <a:gd name="T8" fmla="*/ 0 w 39"/>
                <a:gd name="T9" fmla="*/ 15 h 39"/>
                <a:gd name="T10" fmla="*/ 1 w 39"/>
                <a:gd name="T11" fmla="*/ 13 h 39"/>
                <a:gd name="T12" fmla="*/ 24 w 39"/>
                <a:gd name="T13" fmla="*/ 0 h 39"/>
                <a:gd name="T14" fmla="*/ 26 w 39"/>
                <a:gd name="T15" fmla="*/ 1 h 39"/>
                <a:gd name="T16" fmla="*/ 39 w 39"/>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24"/>
                  </a:moveTo>
                  <a:cubicBezTo>
                    <a:pt x="39" y="25"/>
                    <a:pt x="39" y="26"/>
                    <a:pt x="38" y="26"/>
                  </a:cubicBezTo>
                  <a:cubicBezTo>
                    <a:pt x="15" y="39"/>
                    <a:pt x="15" y="39"/>
                    <a:pt x="15" y="39"/>
                  </a:cubicBezTo>
                  <a:cubicBezTo>
                    <a:pt x="14" y="39"/>
                    <a:pt x="13" y="39"/>
                    <a:pt x="13" y="38"/>
                  </a:cubicBezTo>
                  <a:cubicBezTo>
                    <a:pt x="0" y="15"/>
                    <a:pt x="0" y="15"/>
                    <a:pt x="0" y="15"/>
                  </a:cubicBezTo>
                  <a:cubicBezTo>
                    <a:pt x="0" y="14"/>
                    <a:pt x="0" y="13"/>
                    <a:pt x="1" y="13"/>
                  </a:cubicBezTo>
                  <a:cubicBezTo>
                    <a:pt x="24" y="0"/>
                    <a:pt x="24" y="0"/>
                    <a:pt x="24" y="0"/>
                  </a:cubicBezTo>
                  <a:cubicBezTo>
                    <a:pt x="25" y="0"/>
                    <a:pt x="26" y="0"/>
                    <a:pt x="26"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19"/>
            <p:cNvSpPr/>
            <p:nvPr/>
          </p:nvSpPr>
          <p:spPr bwMode="auto">
            <a:xfrm>
              <a:off x="666750" y="3725863"/>
              <a:ext cx="165100" cy="169863"/>
            </a:xfrm>
            <a:custGeom>
              <a:avLst/>
              <a:gdLst>
                <a:gd name="T0" fmla="*/ 39 w 39"/>
                <a:gd name="T1" fmla="*/ 24 h 40"/>
                <a:gd name="T2" fmla="*/ 38 w 39"/>
                <a:gd name="T3" fmla="*/ 27 h 40"/>
                <a:gd name="T4" fmla="*/ 15 w 39"/>
                <a:gd name="T5" fmla="*/ 39 h 40"/>
                <a:gd name="T6" fmla="*/ 13 w 39"/>
                <a:gd name="T7" fmla="*/ 39 h 40"/>
                <a:gd name="T8" fmla="*/ 0 w 39"/>
                <a:gd name="T9" fmla="*/ 16 h 40"/>
                <a:gd name="T10" fmla="*/ 1 w 39"/>
                <a:gd name="T11" fmla="*/ 13 h 40"/>
                <a:gd name="T12" fmla="*/ 24 w 39"/>
                <a:gd name="T13" fmla="*/ 1 h 40"/>
                <a:gd name="T14" fmla="*/ 26 w 39"/>
                <a:gd name="T15" fmla="*/ 1 h 40"/>
                <a:gd name="T16" fmla="*/ 39 w 39"/>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0">
                  <a:moveTo>
                    <a:pt x="39" y="24"/>
                  </a:moveTo>
                  <a:cubicBezTo>
                    <a:pt x="39" y="25"/>
                    <a:pt x="39" y="26"/>
                    <a:pt x="38" y="27"/>
                  </a:cubicBezTo>
                  <a:cubicBezTo>
                    <a:pt x="15" y="39"/>
                    <a:pt x="15" y="39"/>
                    <a:pt x="15" y="39"/>
                  </a:cubicBezTo>
                  <a:cubicBezTo>
                    <a:pt x="14" y="40"/>
                    <a:pt x="13" y="40"/>
                    <a:pt x="13" y="39"/>
                  </a:cubicBezTo>
                  <a:cubicBezTo>
                    <a:pt x="0" y="16"/>
                    <a:pt x="0" y="16"/>
                    <a:pt x="0" y="16"/>
                  </a:cubicBezTo>
                  <a:cubicBezTo>
                    <a:pt x="0" y="15"/>
                    <a:pt x="0" y="14"/>
                    <a:pt x="1" y="13"/>
                  </a:cubicBezTo>
                  <a:cubicBezTo>
                    <a:pt x="24" y="1"/>
                    <a:pt x="24" y="1"/>
                    <a:pt x="24" y="1"/>
                  </a:cubicBezTo>
                  <a:cubicBezTo>
                    <a:pt x="25" y="0"/>
                    <a:pt x="26" y="0"/>
                    <a:pt x="26"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20"/>
            <p:cNvSpPr/>
            <p:nvPr/>
          </p:nvSpPr>
          <p:spPr bwMode="auto">
            <a:xfrm>
              <a:off x="869950" y="3616325"/>
              <a:ext cx="165100" cy="165100"/>
            </a:xfrm>
            <a:custGeom>
              <a:avLst/>
              <a:gdLst>
                <a:gd name="T0" fmla="*/ 39 w 39"/>
                <a:gd name="T1" fmla="*/ 24 h 39"/>
                <a:gd name="T2" fmla="*/ 38 w 39"/>
                <a:gd name="T3" fmla="*/ 26 h 39"/>
                <a:gd name="T4" fmla="*/ 15 w 39"/>
                <a:gd name="T5" fmla="*/ 39 h 39"/>
                <a:gd name="T6" fmla="*/ 13 w 39"/>
                <a:gd name="T7" fmla="*/ 38 h 39"/>
                <a:gd name="T8" fmla="*/ 0 w 39"/>
                <a:gd name="T9" fmla="*/ 15 h 39"/>
                <a:gd name="T10" fmla="*/ 1 w 39"/>
                <a:gd name="T11" fmla="*/ 13 h 39"/>
                <a:gd name="T12" fmla="*/ 24 w 39"/>
                <a:gd name="T13" fmla="*/ 0 h 39"/>
                <a:gd name="T14" fmla="*/ 26 w 39"/>
                <a:gd name="T15" fmla="*/ 1 h 39"/>
                <a:gd name="T16" fmla="*/ 39 w 39"/>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24"/>
                  </a:moveTo>
                  <a:cubicBezTo>
                    <a:pt x="39" y="25"/>
                    <a:pt x="39" y="26"/>
                    <a:pt x="38" y="26"/>
                  </a:cubicBezTo>
                  <a:cubicBezTo>
                    <a:pt x="15" y="39"/>
                    <a:pt x="15" y="39"/>
                    <a:pt x="15" y="39"/>
                  </a:cubicBezTo>
                  <a:cubicBezTo>
                    <a:pt x="14" y="39"/>
                    <a:pt x="13" y="39"/>
                    <a:pt x="13" y="38"/>
                  </a:cubicBezTo>
                  <a:cubicBezTo>
                    <a:pt x="0" y="15"/>
                    <a:pt x="0" y="15"/>
                    <a:pt x="0" y="15"/>
                  </a:cubicBezTo>
                  <a:cubicBezTo>
                    <a:pt x="0" y="14"/>
                    <a:pt x="0" y="13"/>
                    <a:pt x="1" y="13"/>
                  </a:cubicBezTo>
                  <a:cubicBezTo>
                    <a:pt x="24" y="0"/>
                    <a:pt x="24" y="0"/>
                    <a:pt x="24" y="0"/>
                  </a:cubicBezTo>
                  <a:cubicBezTo>
                    <a:pt x="25" y="0"/>
                    <a:pt x="26" y="0"/>
                    <a:pt x="26"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21"/>
            <p:cNvSpPr/>
            <p:nvPr/>
          </p:nvSpPr>
          <p:spPr bwMode="auto">
            <a:xfrm>
              <a:off x="1073150" y="3500438"/>
              <a:ext cx="165100" cy="169863"/>
            </a:xfrm>
            <a:custGeom>
              <a:avLst/>
              <a:gdLst>
                <a:gd name="T0" fmla="*/ 39 w 39"/>
                <a:gd name="T1" fmla="*/ 24 h 40"/>
                <a:gd name="T2" fmla="*/ 38 w 39"/>
                <a:gd name="T3" fmla="*/ 27 h 40"/>
                <a:gd name="T4" fmla="*/ 15 w 39"/>
                <a:gd name="T5" fmla="*/ 39 h 40"/>
                <a:gd name="T6" fmla="*/ 13 w 39"/>
                <a:gd name="T7" fmla="*/ 39 h 40"/>
                <a:gd name="T8" fmla="*/ 0 w 39"/>
                <a:gd name="T9" fmla="*/ 16 h 40"/>
                <a:gd name="T10" fmla="*/ 1 w 39"/>
                <a:gd name="T11" fmla="*/ 13 h 40"/>
                <a:gd name="T12" fmla="*/ 24 w 39"/>
                <a:gd name="T13" fmla="*/ 1 h 40"/>
                <a:gd name="T14" fmla="*/ 26 w 39"/>
                <a:gd name="T15" fmla="*/ 1 h 40"/>
                <a:gd name="T16" fmla="*/ 39 w 39"/>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0">
                  <a:moveTo>
                    <a:pt x="39" y="24"/>
                  </a:moveTo>
                  <a:cubicBezTo>
                    <a:pt x="39" y="25"/>
                    <a:pt x="39" y="26"/>
                    <a:pt x="38" y="27"/>
                  </a:cubicBezTo>
                  <a:cubicBezTo>
                    <a:pt x="15" y="39"/>
                    <a:pt x="15" y="39"/>
                    <a:pt x="15" y="39"/>
                  </a:cubicBezTo>
                  <a:cubicBezTo>
                    <a:pt x="14" y="40"/>
                    <a:pt x="13" y="39"/>
                    <a:pt x="13" y="39"/>
                  </a:cubicBezTo>
                  <a:cubicBezTo>
                    <a:pt x="0" y="16"/>
                    <a:pt x="0" y="16"/>
                    <a:pt x="0" y="16"/>
                  </a:cubicBezTo>
                  <a:cubicBezTo>
                    <a:pt x="0" y="15"/>
                    <a:pt x="0" y="14"/>
                    <a:pt x="1" y="13"/>
                  </a:cubicBezTo>
                  <a:cubicBezTo>
                    <a:pt x="24" y="1"/>
                    <a:pt x="24" y="1"/>
                    <a:pt x="24" y="1"/>
                  </a:cubicBezTo>
                  <a:cubicBezTo>
                    <a:pt x="25" y="0"/>
                    <a:pt x="26" y="0"/>
                    <a:pt x="26"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22"/>
            <p:cNvSpPr/>
            <p:nvPr/>
          </p:nvSpPr>
          <p:spPr bwMode="auto">
            <a:xfrm>
              <a:off x="573088" y="4044950"/>
              <a:ext cx="169862" cy="165100"/>
            </a:xfrm>
            <a:custGeom>
              <a:avLst/>
              <a:gdLst>
                <a:gd name="T0" fmla="*/ 39 w 40"/>
                <a:gd name="T1" fmla="*/ 24 h 39"/>
                <a:gd name="T2" fmla="*/ 39 w 40"/>
                <a:gd name="T3" fmla="*/ 26 h 39"/>
                <a:gd name="T4" fmla="*/ 16 w 40"/>
                <a:gd name="T5" fmla="*/ 39 h 39"/>
                <a:gd name="T6" fmla="*/ 13 w 40"/>
                <a:gd name="T7" fmla="*/ 38 h 39"/>
                <a:gd name="T8" fmla="*/ 1 w 40"/>
                <a:gd name="T9" fmla="*/ 15 h 39"/>
                <a:gd name="T10" fmla="*/ 1 w 40"/>
                <a:gd name="T11" fmla="*/ 13 h 39"/>
                <a:gd name="T12" fmla="*/ 24 w 40"/>
                <a:gd name="T13" fmla="*/ 0 h 39"/>
                <a:gd name="T14" fmla="*/ 27 w 40"/>
                <a:gd name="T15" fmla="*/ 1 h 39"/>
                <a:gd name="T16" fmla="*/ 39 w 40"/>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39" y="24"/>
                  </a:moveTo>
                  <a:cubicBezTo>
                    <a:pt x="40" y="25"/>
                    <a:pt x="40" y="26"/>
                    <a:pt x="39" y="26"/>
                  </a:cubicBezTo>
                  <a:cubicBezTo>
                    <a:pt x="16" y="39"/>
                    <a:pt x="16" y="39"/>
                    <a:pt x="16" y="39"/>
                  </a:cubicBezTo>
                  <a:cubicBezTo>
                    <a:pt x="15" y="39"/>
                    <a:pt x="14" y="39"/>
                    <a:pt x="13" y="38"/>
                  </a:cubicBezTo>
                  <a:cubicBezTo>
                    <a:pt x="1" y="15"/>
                    <a:pt x="1" y="15"/>
                    <a:pt x="1" y="15"/>
                  </a:cubicBezTo>
                  <a:cubicBezTo>
                    <a:pt x="0" y="14"/>
                    <a:pt x="0" y="13"/>
                    <a:pt x="1" y="13"/>
                  </a:cubicBezTo>
                  <a:cubicBezTo>
                    <a:pt x="24" y="0"/>
                    <a:pt x="24" y="0"/>
                    <a:pt x="24" y="0"/>
                  </a:cubicBezTo>
                  <a:cubicBezTo>
                    <a:pt x="25" y="0"/>
                    <a:pt x="26" y="0"/>
                    <a:pt x="27"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23"/>
            <p:cNvSpPr/>
            <p:nvPr/>
          </p:nvSpPr>
          <p:spPr bwMode="auto">
            <a:xfrm>
              <a:off x="776288" y="3929063"/>
              <a:ext cx="169862" cy="169863"/>
            </a:xfrm>
            <a:custGeom>
              <a:avLst/>
              <a:gdLst>
                <a:gd name="T0" fmla="*/ 39 w 40"/>
                <a:gd name="T1" fmla="*/ 24 h 40"/>
                <a:gd name="T2" fmla="*/ 39 w 40"/>
                <a:gd name="T3" fmla="*/ 27 h 40"/>
                <a:gd name="T4" fmla="*/ 16 w 40"/>
                <a:gd name="T5" fmla="*/ 39 h 40"/>
                <a:gd name="T6" fmla="*/ 13 w 40"/>
                <a:gd name="T7" fmla="*/ 39 h 40"/>
                <a:gd name="T8" fmla="*/ 1 w 40"/>
                <a:gd name="T9" fmla="*/ 16 h 40"/>
                <a:gd name="T10" fmla="*/ 1 w 40"/>
                <a:gd name="T11" fmla="*/ 13 h 40"/>
                <a:gd name="T12" fmla="*/ 24 w 40"/>
                <a:gd name="T13" fmla="*/ 1 h 40"/>
                <a:gd name="T14" fmla="*/ 27 w 40"/>
                <a:gd name="T15" fmla="*/ 1 h 40"/>
                <a:gd name="T16" fmla="*/ 39 w 40"/>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9" y="24"/>
                  </a:moveTo>
                  <a:cubicBezTo>
                    <a:pt x="40" y="25"/>
                    <a:pt x="40" y="26"/>
                    <a:pt x="39" y="27"/>
                  </a:cubicBezTo>
                  <a:cubicBezTo>
                    <a:pt x="16" y="39"/>
                    <a:pt x="16" y="39"/>
                    <a:pt x="16" y="39"/>
                  </a:cubicBezTo>
                  <a:cubicBezTo>
                    <a:pt x="15" y="40"/>
                    <a:pt x="14" y="39"/>
                    <a:pt x="13" y="39"/>
                  </a:cubicBezTo>
                  <a:cubicBezTo>
                    <a:pt x="1" y="16"/>
                    <a:pt x="1" y="16"/>
                    <a:pt x="1" y="16"/>
                  </a:cubicBezTo>
                  <a:cubicBezTo>
                    <a:pt x="0" y="15"/>
                    <a:pt x="0" y="14"/>
                    <a:pt x="1" y="13"/>
                  </a:cubicBezTo>
                  <a:cubicBezTo>
                    <a:pt x="24" y="1"/>
                    <a:pt x="24" y="1"/>
                    <a:pt x="24" y="1"/>
                  </a:cubicBezTo>
                  <a:cubicBezTo>
                    <a:pt x="25" y="0"/>
                    <a:pt x="26" y="0"/>
                    <a:pt x="27"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24"/>
            <p:cNvSpPr/>
            <p:nvPr/>
          </p:nvSpPr>
          <p:spPr bwMode="auto">
            <a:xfrm>
              <a:off x="981075" y="3819525"/>
              <a:ext cx="168275" cy="165100"/>
            </a:xfrm>
            <a:custGeom>
              <a:avLst/>
              <a:gdLst>
                <a:gd name="T0" fmla="*/ 39 w 40"/>
                <a:gd name="T1" fmla="*/ 24 h 39"/>
                <a:gd name="T2" fmla="*/ 39 w 40"/>
                <a:gd name="T3" fmla="*/ 26 h 39"/>
                <a:gd name="T4" fmla="*/ 16 w 40"/>
                <a:gd name="T5" fmla="*/ 39 h 39"/>
                <a:gd name="T6" fmla="*/ 13 w 40"/>
                <a:gd name="T7" fmla="*/ 38 h 39"/>
                <a:gd name="T8" fmla="*/ 1 w 40"/>
                <a:gd name="T9" fmla="*/ 15 h 39"/>
                <a:gd name="T10" fmla="*/ 1 w 40"/>
                <a:gd name="T11" fmla="*/ 13 h 39"/>
                <a:gd name="T12" fmla="*/ 24 w 40"/>
                <a:gd name="T13" fmla="*/ 0 h 39"/>
                <a:gd name="T14" fmla="*/ 27 w 40"/>
                <a:gd name="T15" fmla="*/ 1 h 39"/>
                <a:gd name="T16" fmla="*/ 39 w 40"/>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39" y="24"/>
                  </a:moveTo>
                  <a:cubicBezTo>
                    <a:pt x="40" y="25"/>
                    <a:pt x="40" y="26"/>
                    <a:pt x="39" y="26"/>
                  </a:cubicBezTo>
                  <a:cubicBezTo>
                    <a:pt x="16" y="39"/>
                    <a:pt x="16" y="39"/>
                    <a:pt x="16" y="39"/>
                  </a:cubicBezTo>
                  <a:cubicBezTo>
                    <a:pt x="15" y="39"/>
                    <a:pt x="14" y="39"/>
                    <a:pt x="13" y="38"/>
                  </a:cubicBezTo>
                  <a:cubicBezTo>
                    <a:pt x="1" y="15"/>
                    <a:pt x="1" y="15"/>
                    <a:pt x="1" y="15"/>
                  </a:cubicBezTo>
                  <a:cubicBezTo>
                    <a:pt x="0" y="14"/>
                    <a:pt x="0" y="13"/>
                    <a:pt x="1" y="13"/>
                  </a:cubicBezTo>
                  <a:cubicBezTo>
                    <a:pt x="24" y="0"/>
                    <a:pt x="24" y="0"/>
                    <a:pt x="24" y="0"/>
                  </a:cubicBezTo>
                  <a:cubicBezTo>
                    <a:pt x="25" y="0"/>
                    <a:pt x="26" y="0"/>
                    <a:pt x="27" y="1"/>
                  </a:cubicBezTo>
                  <a:lnTo>
                    <a:pt x="39" y="2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25"/>
            <p:cNvSpPr/>
            <p:nvPr/>
          </p:nvSpPr>
          <p:spPr bwMode="auto">
            <a:xfrm>
              <a:off x="687388" y="4248150"/>
              <a:ext cx="166687" cy="165100"/>
            </a:xfrm>
            <a:custGeom>
              <a:avLst/>
              <a:gdLst>
                <a:gd name="T0" fmla="*/ 39 w 39"/>
                <a:gd name="T1" fmla="*/ 24 h 39"/>
                <a:gd name="T2" fmla="*/ 38 w 39"/>
                <a:gd name="T3" fmla="*/ 26 h 39"/>
                <a:gd name="T4" fmla="*/ 15 w 39"/>
                <a:gd name="T5" fmla="*/ 39 h 39"/>
                <a:gd name="T6" fmla="*/ 13 w 39"/>
                <a:gd name="T7" fmla="*/ 38 h 39"/>
                <a:gd name="T8" fmla="*/ 0 w 39"/>
                <a:gd name="T9" fmla="*/ 15 h 39"/>
                <a:gd name="T10" fmla="*/ 1 w 39"/>
                <a:gd name="T11" fmla="*/ 13 h 39"/>
                <a:gd name="T12" fmla="*/ 24 w 39"/>
                <a:gd name="T13" fmla="*/ 0 h 39"/>
                <a:gd name="T14" fmla="*/ 26 w 39"/>
                <a:gd name="T15" fmla="*/ 1 h 39"/>
                <a:gd name="T16" fmla="*/ 39 w 39"/>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24"/>
                  </a:moveTo>
                  <a:cubicBezTo>
                    <a:pt x="39" y="25"/>
                    <a:pt x="39" y="26"/>
                    <a:pt x="38" y="26"/>
                  </a:cubicBezTo>
                  <a:cubicBezTo>
                    <a:pt x="15" y="39"/>
                    <a:pt x="15" y="39"/>
                    <a:pt x="15" y="39"/>
                  </a:cubicBezTo>
                  <a:cubicBezTo>
                    <a:pt x="14" y="39"/>
                    <a:pt x="13" y="39"/>
                    <a:pt x="13" y="38"/>
                  </a:cubicBezTo>
                  <a:cubicBezTo>
                    <a:pt x="0" y="15"/>
                    <a:pt x="0" y="15"/>
                    <a:pt x="0" y="15"/>
                  </a:cubicBezTo>
                  <a:cubicBezTo>
                    <a:pt x="0" y="14"/>
                    <a:pt x="0" y="13"/>
                    <a:pt x="1" y="13"/>
                  </a:cubicBezTo>
                  <a:cubicBezTo>
                    <a:pt x="24" y="0"/>
                    <a:pt x="24" y="0"/>
                    <a:pt x="24" y="0"/>
                  </a:cubicBezTo>
                  <a:cubicBezTo>
                    <a:pt x="25" y="0"/>
                    <a:pt x="26" y="0"/>
                    <a:pt x="26"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26"/>
            <p:cNvSpPr/>
            <p:nvPr/>
          </p:nvSpPr>
          <p:spPr bwMode="auto">
            <a:xfrm>
              <a:off x="892175" y="4133850"/>
              <a:ext cx="165100" cy="169863"/>
            </a:xfrm>
            <a:custGeom>
              <a:avLst/>
              <a:gdLst>
                <a:gd name="T0" fmla="*/ 39 w 39"/>
                <a:gd name="T1" fmla="*/ 24 h 40"/>
                <a:gd name="T2" fmla="*/ 38 w 39"/>
                <a:gd name="T3" fmla="*/ 27 h 40"/>
                <a:gd name="T4" fmla="*/ 15 w 39"/>
                <a:gd name="T5" fmla="*/ 39 h 40"/>
                <a:gd name="T6" fmla="*/ 13 w 39"/>
                <a:gd name="T7" fmla="*/ 39 h 40"/>
                <a:gd name="T8" fmla="*/ 0 w 39"/>
                <a:gd name="T9" fmla="*/ 16 h 40"/>
                <a:gd name="T10" fmla="*/ 1 w 39"/>
                <a:gd name="T11" fmla="*/ 13 h 40"/>
                <a:gd name="T12" fmla="*/ 24 w 39"/>
                <a:gd name="T13" fmla="*/ 1 h 40"/>
                <a:gd name="T14" fmla="*/ 26 w 39"/>
                <a:gd name="T15" fmla="*/ 1 h 40"/>
                <a:gd name="T16" fmla="*/ 39 w 39"/>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0">
                  <a:moveTo>
                    <a:pt x="39" y="24"/>
                  </a:moveTo>
                  <a:cubicBezTo>
                    <a:pt x="39" y="25"/>
                    <a:pt x="39" y="26"/>
                    <a:pt x="38" y="27"/>
                  </a:cubicBezTo>
                  <a:cubicBezTo>
                    <a:pt x="15" y="39"/>
                    <a:pt x="15" y="39"/>
                    <a:pt x="15" y="39"/>
                  </a:cubicBezTo>
                  <a:cubicBezTo>
                    <a:pt x="14" y="40"/>
                    <a:pt x="13" y="39"/>
                    <a:pt x="13" y="39"/>
                  </a:cubicBezTo>
                  <a:cubicBezTo>
                    <a:pt x="0" y="16"/>
                    <a:pt x="0" y="16"/>
                    <a:pt x="0" y="16"/>
                  </a:cubicBezTo>
                  <a:cubicBezTo>
                    <a:pt x="0" y="15"/>
                    <a:pt x="0" y="14"/>
                    <a:pt x="1" y="13"/>
                  </a:cubicBezTo>
                  <a:cubicBezTo>
                    <a:pt x="24" y="1"/>
                    <a:pt x="24" y="1"/>
                    <a:pt x="24" y="1"/>
                  </a:cubicBezTo>
                  <a:cubicBezTo>
                    <a:pt x="25" y="0"/>
                    <a:pt x="26" y="0"/>
                    <a:pt x="26" y="1"/>
                  </a:cubicBezTo>
                  <a:lnTo>
                    <a:pt x="39" y="24"/>
                  </a:lnTo>
                  <a:close/>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27"/>
            <p:cNvSpPr/>
            <p:nvPr/>
          </p:nvSpPr>
          <p:spPr bwMode="auto">
            <a:xfrm>
              <a:off x="1095375" y="4022725"/>
              <a:ext cx="165100" cy="165100"/>
            </a:xfrm>
            <a:custGeom>
              <a:avLst/>
              <a:gdLst>
                <a:gd name="T0" fmla="*/ 39 w 39"/>
                <a:gd name="T1" fmla="*/ 24 h 39"/>
                <a:gd name="T2" fmla="*/ 38 w 39"/>
                <a:gd name="T3" fmla="*/ 26 h 39"/>
                <a:gd name="T4" fmla="*/ 15 w 39"/>
                <a:gd name="T5" fmla="*/ 39 h 39"/>
                <a:gd name="T6" fmla="*/ 13 w 39"/>
                <a:gd name="T7" fmla="*/ 38 h 39"/>
                <a:gd name="T8" fmla="*/ 0 w 39"/>
                <a:gd name="T9" fmla="*/ 15 h 39"/>
                <a:gd name="T10" fmla="*/ 1 w 39"/>
                <a:gd name="T11" fmla="*/ 13 h 39"/>
                <a:gd name="T12" fmla="*/ 24 w 39"/>
                <a:gd name="T13" fmla="*/ 0 h 39"/>
                <a:gd name="T14" fmla="*/ 26 w 39"/>
                <a:gd name="T15" fmla="*/ 1 h 39"/>
                <a:gd name="T16" fmla="*/ 39 w 39"/>
                <a:gd name="T1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24"/>
                  </a:moveTo>
                  <a:cubicBezTo>
                    <a:pt x="39" y="25"/>
                    <a:pt x="39" y="26"/>
                    <a:pt x="38" y="26"/>
                  </a:cubicBezTo>
                  <a:cubicBezTo>
                    <a:pt x="15" y="39"/>
                    <a:pt x="15" y="39"/>
                    <a:pt x="15" y="39"/>
                  </a:cubicBezTo>
                  <a:cubicBezTo>
                    <a:pt x="14" y="39"/>
                    <a:pt x="13" y="39"/>
                    <a:pt x="13" y="38"/>
                  </a:cubicBezTo>
                  <a:cubicBezTo>
                    <a:pt x="0" y="15"/>
                    <a:pt x="0" y="15"/>
                    <a:pt x="0" y="15"/>
                  </a:cubicBezTo>
                  <a:cubicBezTo>
                    <a:pt x="0" y="14"/>
                    <a:pt x="0" y="13"/>
                    <a:pt x="1" y="13"/>
                  </a:cubicBezTo>
                  <a:cubicBezTo>
                    <a:pt x="24" y="0"/>
                    <a:pt x="24" y="0"/>
                    <a:pt x="24" y="0"/>
                  </a:cubicBezTo>
                  <a:cubicBezTo>
                    <a:pt x="25" y="0"/>
                    <a:pt x="26" y="0"/>
                    <a:pt x="26" y="1"/>
                  </a:cubicBezTo>
                  <a:lnTo>
                    <a:pt x="39" y="2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28"/>
            <p:cNvSpPr/>
            <p:nvPr/>
          </p:nvSpPr>
          <p:spPr bwMode="auto">
            <a:xfrm>
              <a:off x="1298575" y="3908425"/>
              <a:ext cx="165100" cy="169863"/>
            </a:xfrm>
            <a:custGeom>
              <a:avLst/>
              <a:gdLst>
                <a:gd name="T0" fmla="*/ 39 w 39"/>
                <a:gd name="T1" fmla="*/ 24 h 40"/>
                <a:gd name="T2" fmla="*/ 38 w 39"/>
                <a:gd name="T3" fmla="*/ 27 h 40"/>
                <a:gd name="T4" fmla="*/ 15 w 39"/>
                <a:gd name="T5" fmla="*/ 39 h 40"/>
                <a:gd name="T6" fmla="*/ 13 w 39"/>
                <a:gd name="T7" fmla="*/ 39 h 40"/>
                <a:gd name="T8" fmla="*/ 0 w 39"/>
                <a:gd name="T9" fmla="*/ 16 h 40"/>
                <a:gd name="T10" fmla="*/ 1 w 39"/>
                <a:gd name="T11" fmla="*/ 13 h 40"/>
                <a:gd name="T12" fmla="*/ 24 w 39"/>
                <a:gd name="T13" fmla="*/ 1 h 40"/>
                <a:gd name="T14" fmla="*/ 26 w 39"/>
                <a:gd name="T15" fmla="*/ 1 h 40"/>
                <a:gd name="T16" fmla="*/ 39 w 39"/>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0">
                  <a:moveTo>
                    <a:pt x="39" y="24"/>
                  </a:moveTo>
                  <a:cubicBezTo>
                    <a:pt x="39" y="25"/>
                    <a:pt x="39" y="26"/>
                    <a:pt x="38" y="27"/>
                  </a:cubicBezTo>
                  <a:cubicBezTo>
                    <a:pt x="15" y="39"/>
                    <a:pt x="15" y="39"/>
                    <a:pt x="15" y="39"/>
                  </a:cubicBezTo>
                  <a:cubicBezTo>
                    <a:pt x="14" y="40"/>
                    <a:pt x="13" y="39"/>
                    <a:pt x="13" y="39"/>
                  </a:cubicBezTo>
                  <a:cubicBezTo>
                    <a:pt x="0" y="16"/>
                    <a:pt x="0" y="16"/>
                    <a:pt x="0" y="16"/>
                  </a:cubicBezTo>
                  <a:cubicBezTo>
                    <a:pt x="0" y="15"/>
                    <a:pt x="0" y="14"/>
                    <a:pt x="1" y="13"/>
                  </a:cubicBezTo>
                  <a:cubicBezTo>
                    <a:pt x="24" y="1"/>
                    <a:pt x="24" y="1"/>
                    <a:pt x="24" y="1"/>
                  </a:cubicBezTo>
                  <a:cubicBezTo>
                    <a:pt x="25" y="0"/>
                    <a:pt x="26" y="0"/>
                    <a:pt x="26" y="1"/>
                  </a:cubicBezTo>
                  <a:lnTo>
                    <a:pt x="39" y="2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29"/>
            <p:cNvSpPr/>
            <p:nvPr/>
          </p:nvSpPr>
          <p:spPr bwMode="auto">
            <a:xfrm>
              <a:off x="1184275" y="3705225"/>
              <a:ext cx="169862" cy="169863"/>
            </a:xfrm>
            <a:custGeom>
              <a:avLst/>
              <a:gdLst>
                <a:gd name="T0" fmla="*/ 39 w 40"/>
                <a:gd name="T1" fmla="*/ 24 h 40"/>
                <a:gd name="T2" fmla="*/ 39 w 40"/>
                <a:gd name="T3" fmla="*/ 27 h 40"/>
                <a:gd name="T4" fmla="*/ 16 w 40"/>
                <a:gd name="T5" fmla="*/ 39 h 40"/>
                <a:gd name="T6" fmla="*/ 13 w 40"/>
                <a:gd name="T7" fmla="*/ 39 h 40"/>
                <a:gd name="T8" fmla="*/ 1 w 40"/>
                <a:gd name="T9" fmla="*/ 16 h 40"/>
                <a:gd name="T10" fmla="*/ 1 w 40"/>
                <a:gd name="T11" fmla="*/ 13 h 40"/>
                <a:gd name="T12" fmla="*/ 24 w 40"/>
                <a:gd name="T13" fmla="*/ 1 h 40"/>
                <a:gd name="T14" fmla="*/ 27 w 40"/>
                <a:gd name="T15" fmla="*/ 1 h 40"/>
                <a:gd name="T16" fmla="*/ 39 w 40"/>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9" y="24"/>
                  </a:moveTo>
                  <a:cubicBezTo>
                    <a:pt x="40" y="25"/>
                    <a:pt x="40" y="26"/>
                    <a:pt x="39" y="27"/>
                  </a:cubicBezTo>
                  <a:cubicBezTo>
                    <a:pt x="16" y="39"/>
                    <a:pt x="16" y="39"/>
                    <a:pt x="16" y="39"/>
                  </a:cubicBezTo>
                  <a:cubicBezTo>
                    <a:pt x="15" y="40"/>
                    <a:pt x="14" y="39"/>
                    <a:pt x="13" y="39"/>
                  </a:cubicBezTo>
                  <a:cubicBezTo>
                    <a:pt x="1" y="16"/>
                    <a:pt x="1" y="16"/>
                    <a:pt x="1" y="16"/>
                  </a:cubicBezTo>
                  <a:cubicBezTo>
                    <a:pt x="0" y="15"/>
                    <a:pt x="0" y="14"/>
                    <a:pt x="1" y="13"/>
                  </a:cubicBezTo>
                  <a:cubicBezTo>
                    <a:pt x="24" y="1"/>
                    <a:pt x="24" y="1"/>
                    <a:pt x="24" y="1"/>
                  </a:cubicBezTo>
                  <a:cubicBezTo>
                    <a:pt x="25" y="0"/>
                    <a:pt x="26" y="0"/>
                    <a:pt x="27" y="1"/>
                  </a:cubicBezTo>
                  <a:lnTo>
                    <a:pt x="39" y="2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30"/>
            <p:cNvSpPr/>
            <p:nvPr/>
          </p:nvSpPr>
          <p:spPr bwMode="auto">
            <a:xfrm>
              <a:off x="1588" y="2771775"/>
              <a:ext cx="1106487" cy="885825"/>
            </a:xfrm>
            <a:custGeom>
              <a:avLst/>
              <a:gdLst>
                <a:gd name="T0" fmla="*/ 214 w 261"/>
                <a:gd name="T1" fmla="*/ 7 h 209"/>
                <a:gd name="T2" fmla="*/ 207 w 261"/>
                <a:gd name="T3" fmla="*/ 1 h 209"/>
                <a:gd name="T4" fmla="*/ 199 w 261"/>
                <a:gd name="T5" fmla="*/ 2 h 209"/>
                <a:gd name="T6" fmla="*/ 6 w 261"/>
                <a:gd name="T7" fmla="*/ 109 h 209"/>
                <a:gd name="T8" fmla="*/ 0 w 261"/>
                <a:gd name="T9" fmla="*/ 115 h 209"/>
                <a:gd name="T10" fmla="*/ 1 w 261"/>
                <a:gd name="T11" fmla="*/ 124 h 209"/>
                <a:gd name="T12" fmla="*/ 48 w 261"/>
                <a:gd name="T13" fmla="*/ 209 h 209"/>
                <a:gd name="T14" fmla="*/ 261 w 261"/>
                <a:gd name="T15" fmla="*/ 91 h 209"/>
                <a:gd name="T16" fmla="*/ 214 w 261"/>
                <a:gd name="T17"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9">
                  <a:moveTo>
                    <a:pt x="214" y="7"/>
                  </a:moveTo>
                  <a:cubicBezTo>
                    <a:pt x="212" y="4"/>
                    <a:pt x="210" y="2"/>
                    <a:pt x="207" y="1"/>
                  </a:cubicBezTo>
                  <a:cubicBezTo>
                    <a:pt x="204" y="0"/>
                    <a:pt x="201" y="1"/>
                    <a:pt x="199" y="2"/>
                  </a:cubicBezTo>
                  <a:cubicBezTo>
                    <a:pt x="6" y="109"/>
                    <a:pt x="6" y="109"/>
                    <a:pt x="6" y="109"/>
                  </a:cubicBezTo>
                  <a:cubicBezTo>
                    <a:pt x="3" y="110"/>
                    <a:pt x="1" y="112"/>
                    <a:pt x="0" y="115"/>
                  </a:cubicBezTo>
                  <a:cubicBezTo>
                    <a:pt x="0" y="118"/>
                    <a:pt x="0" y="121"/>
                    <a:pt x="1" y="124"/>
                  </a:cubicBezTo>
                  <a:cubicBezTo>
                    <a:pt x="48" y="209"/>
                    <a:pt x="48" y="209"/>
                    <a:pt x="48" y="209"/>
                  </a:cubicBezTo>
                  <a:cubicBezTo>
                    <a:pt x="261" y="91"/>
                    <a:pt x="261" y="91"/>
                    <a:pt x="261" y="91"/>
                  </a:cubicBezTo>
                  <a:lnTo>
                    <a:pt x="214" y="7"/>
                  </a:lnTo>
                  <a:close/>
                </a:path>
              </a:pathLst>
            </a:custGeom>
            <a:solidFill>
              <a:srgbClr val="3657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31"/>
            <p:cNvSpPr/>
            <p:nvPr/>
          </p:nvSpPr>
          <p:spPr bwMode="auto">
            <a:xfrm>
              <a:off x="107950" y="2876550"/>
              <a:ext cx="881062" cy="658813"/>
            </a:xfrm>
            <a:custGeom>
              <a:avLst/>
              <a:gdLst>
                <a:gd name="T0" fmla="*/ 37 w 208"/>
                <a:gd name="T1" fmla="*/ 154 h 155"/>
                <a:gd name="T2" fmla="*/ 32 w 208"/>
                <a:gd name="T3" fmla="*/ 154 h 155"/>
                <a:gd name="T4" fmla="*/ 28 w 208"/>
                <a:gd name="T5" fmla="*/ 151 h 155"/>
                <a:gd name="T6" fmla="*/ 1 w 208"/>
                <a:gd name="T7" fmla="*/ 102 h 155"/>
                <a:gd name="T8" fmla="*/ 1 w 208"/>
                <a:gd name="T9" fmla="*/ 97 h 155"/>
                <a:gd name="T10" fmla="*/ 4 w 208"/>
                <a:gd name="T11" fmla="*/ 93 h 155"/>
                <a:gd name="T12" fmla="*/ 171 w 208"/>
                <a:gd name="T13" fmla="*/ 1 h 155"/>
                <a:gd name="T14" fmla="*/ 176 w 208"/>
                <a:gd name="T15" fmla="*/ 0 h 155"/>
                <a:gd name="T16" fmla="*/ 180 w 208"/>
                <a:gd name="T17" fmla="*/ 4 h 155"/>
                <a:gd name="T18" fmla="*/ 207 w 208"/>
                <a:gd name="T19" fmla="*/ 52 h 155"/>
                <a:gd name="T20" fmla="*/ 207 w 208"/>
                <a:gd name="T21" fmla="*/ 58 h 155"/>
                <a:gd name="T22" fmla="*/ 204 w 208"/>
                <a:gd name="T23" fmla="*/ 61 h 155"/>
                <a:gd name="T24" fmla="*/ 37 w 208"/>
                <a:gd name="T25"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55">
                  <a:moveTo>
                    <a:pt x="37" y="154"/>
                  </a:moveTo>
                  <a:cubicBezTo>
                    <a:pt x="36" y="154"/>
                    <a:pt x="34" y="155"/>
                    <a:pt x="32" y="154"/>
                  </a:cubicBezTo>
                  <a:cubicBezTo>
                    <a:pt x="31" y="154"/>
                    <a:pt x="29" y="153"/>
                    <a:pt x="28" y="151"/>
                  </a:cubicBezTo>
                  <a:cubicBezTo>
                    <a:pt x="1" y="102"/>
                    <a:pt x="1" y="102"/>
                    <a:pt x="1" y="102"/>
                  </a:cubicBezTo>
                  <a:cubicBezTo>
                    <a:pt x="0" y="101"/>
                    <a:pt x="0" y="99"/>
                    <a:pt x="1" y="97"/>
                  </a:cubicBezTo>
                  <a:cubicBezTo>
                    <a:pt x="1" y="95"/>
                    <a:pt x="2" y="94"/>
                    <a:pt x="4" y="93"/>
                  </a:cubicBezTo>
                  <a:cubicBezTo>
                    <a:pt x="171" y="1"/>
                    <a:pt x="171" y="1"/>
                    <a:pt x="171" y="1"/>
                  </a:cubicBezTo>
                  <a:cubicBezTo>
                    <a:pt x="172" y="0"/>
                    <a:pt x="174" y="0"/>
                    <a:pt x="176" y="0"/>
                  </a:cubicBezTo>
                  <a:cubicBezTo>
                    <a:pt x="177" y="1"/>
                    <a:pt x="179" y="2"/>
                    <a:pt x="180" y="4"/>
                  </a:cubicBezTo>
                  <a:cubicBezTo>
                    <a:pt x="207" y="52"/>
                    <a:pt x="207" y="52"/>
                    <a:pt x="207" y="52"/>
                  </a:cubicBezTo>
                  <a:cubicBezTo>
                    <a:pt x="208" y="54"/>
                    <a:pt x="208" y="56"/>
                    <a:pt x="207" y="58"/>
                  </a:cubicBezTo>
                  <a:cubicBezTo>
                    <a:pt x="207" y="59"/>
                    <a:pt x="206" y="61"/>
                    <a:pt x="204" y="61"/>
                  </a:cubicBezTo>
                  <a:lnTo>
                    <a:pt x="37" y="154"/>
                  </a:lnTo>
                  <a:close/>
                </a:path>
              </a:pathLst>
            </a:custGeom>
            <a:solidFill>
              <a:srgbClr val="2F4F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32"/>
            <p:cNvSpPr/>
            <p:nvPr/>
          </p:nvSpPr>
          <p:spPr bwMode="auto">
            <a:xfrm>
              <a:off x="128588" y="2898775"/>
              <a:ext cx="839787" cy="614363"/>
            </a:xfrm>
            <a:custGeom>
              <a:avLst/>
              <a:gdLst>
                <a:gd name="T0" fmla="*/ 1 w 198"/>
                <a:gd name="T1" fmla="*/ 92 h 145"/>
                <a:gd name="T2" fmla="*/ 0 w 198"/>
                <a:gd name="T3" fmla="*/ 93 h 145"/>
                <a:gd name="T4" fmla="*/ 0 w 198"/>
                <a:gd name="T5" fmla="*/ 95 h 145"/>
                <a:gd name="T6" fmla="*/ 27 w 198"/>
                <a:gd name="T7" fmla="*/ 144 h 145"/>
                <a:gd name="T8" fmla="*/ 29 w 198"/>
                <a:gd name="T9" fmla="*/ 145 h 145"/>
                <a:gd name="T10" fmla="*/ 30 w 198"/>
                <a:gd name="T11" fmla="*/ 144 h 145"/>
                <a:gd name="T12" fmla="*/ 197 w 198"/>
                <a:gd name="T13" fmla="*/ 52 h 145"/>
                <a:gd name="T14" fmla="*/ 198 w 198"/>
                <a:gd name="T15" fmla="*/ 51 h 145"/>
                <a:gd name="T16" fmla="*/ 198 w 198"/>
                <a:gd name="T17" fmla="*/ 50 h 145"/>
                <a:gd name="T18" fmla="*/ 171 w 198"/>
                <a:gd name="T19" fmla="*/ 1 h 145"/>
                <a:gd name="T20" fmla="*/ 169 w 198"/>
                <a:gd name="T21" fmla="*/ 0 h 145"/>
                <a:gd name="T22" fmla="*/ 168 w 198"/>
                <a:gd name="T23" fmla="*/ 0 h 145"/>
                <a:gd name="T24" fmla="*/ 1 w 198"/>
                <a:gd name="T25" fmla="*/ 9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45">
                  <a:moveTo>
                    <a:pt x="1" y="92"/>
                  </a:moveTo>
                  <a:cubicBezTo>
                    <a:pt x="1" y="92"/>
                    <a:pt x="0" y="93"/>
                    <a:pt x="0" y="93"/>
                  </a:cubicBezTo>
                  <a:cubicBezTo>
                    <a:pt x="0" y="94"/>
                    <a:pt x="0" y="94"/>
                    <a:pt x="0" y="95"/>
                  </a:cubicBezTo>
                  <a:cubicBezTo>
                    <a:pt x="27" y="144"/>
                    <a:pt x="27" y="144"/>
                    <a:pt x="27" y="144"/>
                  </a:cubicBezTo>
                  <a:cubicBezTo>
                    <a:pt x="28" y="144"/>
                    <a:pt x="28" y="144"/>
                    <a:pt x="29" y="145"/>
                  </a:cubicBezTo>
                  <a:cubicBezTo>
                    <a:pt x="29" y="145"/>
                    <a:pt x="30" y="145"/>
                    <a:pt x="30" y="144"/>
                  </a:cubicBezTo>
                  <a:cubicBezTo>
                    <a:pt x="197" y="52"/>
                    <a:pt x="197" y="52"/>
                    <a:pt x="197" y="52"/>
                  </a:cubicBezTo>
                  <a:cubicBezTo>
                    <a:pt x="197" y="52"/>
                    <a:pt x="198" y="52"/>
                    <a:pt x="198" y="51"/>
                  </a:cubicBezTo>
                  <a:cubicBezTo>
                    <a:pt x="198" y="51"/>
                    <a:pt x="198" y="50"/>
                    <a:pt x="198" y="50"/>
                  </a:cubicBezTo>
                  <a:cubicBezTo>
                    <a:pt x="171" y="1"/>
                    <a:pt x="171" y="1"/>
                    <a:pt x="171" y="1"/>
                  </a:cubicBezTo>
                  <a:cubicBezTo>
                    <a:pt x="170" y="0"/>
                    <a:pt x="170" y="0"/>
                    <a:pt x="169" y="0"/>
                  </a:cubicBezTo>
                  <a:cubicBezTo>
                    <a:pt x="169" y="0"/>
                    <a:pt x="168" y="0"/>
                    <a:pt x="168" y="0"/>
                  </a:cubicBezTo>
                  <a:lnTo>
                    <a:pt x="1" y="92"/>
                  </a:ln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33"/>
            <p:cNvSpPr/>
            <p:nvPr/>
          </p:nvSpPr>
          <p:spPr bwMode="auto">
            <a:xfrm>
              <a:off x="196850" y="3140075"/>
              <a:ext cx="911225" cy="517525"/>
            </a:xfrm>
            <a:custGeom>
              <a:avLst/>
              <a:gdLst>
                <a:gd name="T0" fmla="*/ 574 w 574"/>
                <a:gd name="T1" fmla="*/ 11 h 326"/>
                <a:gd name="T2" fmla="*/ 5 w 574"/>
                <a:gd name="T3" fmla="*/ 326 h 326"/>
                <a:gd name="T4" fmla="*/ 0 w 574"/>
                <a:gd name="T5" fmla="*/ 313 h 326"/>
                <a:gd name="T6" fmla="*/ 566 w 574"/>
                <a:gd name="T7" fmla="*/ 0 h 326"/>
                <a:gd name="T8" fmla="*/ 574 w 574"/>
                <a:gd name="T9" fmla="*/ 11 h 326"/>
              </a:gdLst>
              <a:ahLst/>
              <a:cxnLst>
                <a:cxn ang="0">
                  <a:pos x="T0" y="T1"/>
                </a:cxn>
                <a:cxn ang="0">
                  <a:pos x="T2" y="T3"/>
                </a:cxn>
                <a:cxn ang="0">
                  <a:pos x="T4" y="T5"/>
                </a:cxn>
                <a:cxn ang="0">
                  <a:pos x="T6" y="T7"/>
                </a:cxn>
                <a:cxn ang="0">
                  <a:pos x="T8" y="T9"/>
                </a:cxn>
              </a:cxnLst>
              <a:rect l="0" t="0" r="r" b="b"/>
              <a:pathLst>
                <a:path w="574" h="326">
                  <a:moveTo>
                    <a:pt x="574" y="11"/>
                  </a:moveTo>
                  <a:lnTo>
                    <a:pt x="5" y="326"/>
                  </a:lnTo>
                  <a:lnTo>
                    <a:pt x="0" y="313"/>
                  </a:lnTo>
                  <a:lnTo>
                    <a:pt x="566" y="0"/>
                  </a:lnTo>
                  <a:lnTo>
                    <a:pt x="574" y="11"/>
                  </a:lnTo>
                  <a:close/>
                </a:path>
              </a:pathLst>
            </a:custGeom>
            <a:solidFill>
              <a:srgbClr val="2F4F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05" name="组合 1204"/>
          <p:cNvGrpSpPr/>
          <p:nvPr/>
        </p:nvGrpSpPr>
        <p:grpSpPr>
          <a:xfrm>
            <a:off x="7659626" y="2547338"/>
            <a:ext cx="871675" cy="916721"/>
            <a:chOff x="8705850" y="2949575"/>
            <a:chExt cx="1751013" cy="1841501"/>
          </a:xfrm>
        </p:grpSpPr>
        <p:sp>
          <p:nvSpPr>
            <p:cNvPr id="1143" name="Freeform 147"/>
            <p:cNvSpPr/>
            <p:nvPr/>
          </p:nvSpPr>
          <p:spPr bwMode="auto">
            <a:xfrm>
              <a:off x="9290050" y="2949575"/>
              <a:ext cx="119062" cy="144463"/>
            </a:xfrm>
            <a:custGeom>
              <a:avLst/>
              <a:gdLst>
                <a:gd name="T0" fmla="*/ 20 w 28"/>
                <a:gd name="T1" fmla="*/ 31 h 34"/>
                <a:gd name="T2" fmla="*/ 21 w 28"/>
                <a:gd name="T3" fmla="*/ 7 h 34"/>
                <a:gd name="T4" fmla="*/ 1 w 28"/>
                <a:gd name="T5" fmla="*/ 19 h 34"/>
                <a:gd name="T6" fmla="*/ 5 w 28"/>
                <a:gd name="T7" fmla="*/ 21 h 34"/>
                <a:gd name="T8" fmla="*/ 11 w 28"/>
                <a:gd name="T9" fmla="*/ 12 h 34"/>
                <a:gd name="T10" fmla="*/ 19 w 28"/>
                <a:gd name="T11" fmla="*/ 12 h 34"/>
                <a:gd name="T12" fmla="*/ 16 w 28"/>
                <a:gd name="T13" fmla="*/ 29 h 34"/>
                <a:gd name="T14" fmla="*/ 20 w 28"/>
                <a:gd name="T15" fmla="*/ 3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20" y="31"/>
                  </a:moveTo>
                  <a:cubicBezTo>
                    <a:pt x="23" y="24"/>
                    <a:pt x="28" y="13"/>
                    <a:pt x="21" y="7"/>
                  </a:cubicBezTo>
                  <a:cubicBezTo>
                    <a:pt x="12" y="0"/>
                    <a:pt x="4" y="12"/>
                    <a:pt x="1" y="19"/>
                  </a:cubicBezTo>
                  <a:cubicBezTo>
                    <a:pt x="0" y="22"/>
                    <a:pt x="4" y="24"/>
                    <a:pt x="5" y="21"/>
                  </a:cubicBezTo>
                  <a:cubicBezTo>
                    <a:pt x="7" y="17"/>
                    <a:pt x="8" y="14"/>
                    <a:pt x="11" y="12"/>
                  </a:cubicBezTo>
                  <a:cubicBezTo>
                    <a:pt x="13" y="9"/>
                    <a:pt x="17" y="8"/>
                    <a:pt x="19" y="12"/>
                  </a:cubicBezTo>
                  <a:cubicBezTo>
                    <a:pt x="22" y="17"/>
                    <a:pt x="18" y="25"/>
                    <a:pt x="16" y="29"/>
                  </a:cubicBezTo>
                  <a:cubicBezTo>
                    <a:pt x="14" y="32"/>
                    <a:pt x="19" y="34"/>
                    <a:pt x="20" y="31"/>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48"/>
            <p:cNvSpPr/>
            <p:nvPr/>
          </p:nvSpPr>
          <p:spPr bwMode="auto">
            <a:xfrm>
              <a:off x="9456738" y="3017838"/>
              <a:ext cx="122237" cy="144463"/>
            </a:xfrm>
            <a:custGeom>
              <a:avLst/>
              <a:gdLst>
                <a:gd name="T0" fmla="*/ 21 w 29"/>
                <a:gd name="T1" fmla="*/ 31 h 34"/>
                <a:gd name="T2" fmla="*/ 21 w 29"/>
                <a:gd name="T3" fmla="*/ 7 h 34"/>
                <a:gd name="T4" fmla="*/ 1 w 29"/>
                <a:gd name="T5" fmla="*/ 19 h 34"/>
                <a:gd name="T6" fmla="*/ 6 w 29"/>
                <a:gd name="T7" fmla="*/ 21 h 34"/>
                <a:gd name="T8" fmla="*/ 11 w 29"/>
                <a:gd name="T9" fmla="*/ 12 h 34"/>
                <a:gd name="T10" fmla="*/ 20 w 29"/>
                <a:gd name="T11" fmla="*/ 13 h 34"/>
                <a:gd name="T12" fmla="*/ 16 w 29"/>
                <a:gd name="T13" fmla="*/ 30 h 34"/>
                <a:gd name="T14" fmla="*/ 21 w 29"/>
                <a:gd name="T15" fmla="*/ 3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4">
                  <a:moveTo>
                    <a:pt x="21" y="31"/>
                  </a:moveTo>
                  <a:cubicBezTo>
                    <a:pt x="23" y="25"/>
                    <a:pt x="29" y="13"/>
                    <a:pt x="21" y="7"/>
                  </a:cubicBezTo>
                  <a:cubicBezTo>
                    <a:pt x="12" y="0"/>
                    <a:pt x="4" y="12"/>
                    <a:pt x="1" y="19"/>
                  </a:cubicBezTo>
                  <a:cubicBezTo>
                    <a:pt x="0" y="22"/>
                    <a:pt x="5" y="24"/>
                    <a:pt x="6" y="21"/>
                  </a:cubicBezTo>
                  <a:cubicBezTo>
                    <a:pt x="7" y="18"/>
                    <a:pt x="8" y="15"/>
                    <a:pt x="11" y="12"/>
                  </a:cubicBezTo>
                  <a:cubicBezTo>
                    <a:pt x="14" y="9"/>
                    <a:pt x="18" y="8"/>
                    <a:pt x="20" y="13"/>
                  </a:cubicBezTo>
                  <a:cubicBezTo>
                    <a:pt x="22" y="18"/>
                    <a:pt x="18" y="25"/>
                    <a:pt x="16" y="30"/>
                  </a:cubicBezTo>
                  <a:cubicBezTo>
                    <a:pt x="15" y="32"/>
                    <a:pt x="19" y="34"/>
                    <a:pt x="21" y="31"/>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49"/>
            <p:cNvSpPr/>
            <p:nvPr/>
          </p:nvSpPr>
          <p:spPr bwMode="auto">
            <a:xfrm>
              <a:off x="9625013" y="3084513"/>
              <a:ext cx="119062" cy="149225"/>
            </a:xfrm>
            <a:custGeom>
              <a:avLst/>
              <a:gdLst>
                <a:gd name="T0" fmla="*/ 20 w 28"/>
                <a:gd name="T1" fmla="*/ 32 h 35"/>
                <a:gd name="T2" fmla="*/ 21 w 28"/>
                <a:gd name="T3" fmla="*/ 7 h 35"/>
                <a:gd name="T4" fmla="*/ 1 w 28"/>
                <a:gd name="T5" fmla="*/ 20 h 35"/>
                <a:gd name="T6" fmla="*/ 5 w 28"/>
                <a:gd name="T7" fmla="*/ 21 h 35"/>
                <a:gd name="T8" fmla="*/ 11 w 28"/>
                <a:gd name="T9" fmla="*/ 12 h 35"/>
                <a:gd name="T10" fmla="*/ 19 w 28"/>
                <a:gd name="T11" fmla="*/ 13 h 35"/>
                <a:gd name="T12" fmla="*/ 16 w 28"/>
                <a:gd name="T13" fmla="*/ 30 h 35"/>
                <a:gd name="T14" fmla="*/ 20 w 28"/>
                <a:gd name="T15" fmla="*/ 3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2"/>
                  </a:moveTo>
                  <a:cubicBezTo>
                    <a:pt x="23" y="25"/>
                    <a:pt x="28" y="13"/>
                    <a:pt x="21" y="7"/>
                  </a:cubicBezTo>
                  <a:cubicBezTo>
                    <a:pt x="12" y="0"/>
                    <a:pt x="4" y="12"/>
                    <a:pt x="1" y="20"/>
                  </a:cubicBezTo>
                  <a:cubicBezTo>
                    <a:pt x="0" y="22"/>
                    <a:pt x="4" y="24"/>
                    <a:pt x="5" y="21"/>
                  </a:cubicBezTo>
                  <a:cubicBezTo>
                    <a:pt x="7" y="18"/>
                    <a:pt x="8" y="15"/>
                    <a:pt x="11" y="12"/>
                  </a:cubicBezTo>
                  <a:cubicBezTo>
                    <a:pt x="13" y="10"/>
                    <a:pt x="17" y="9"/>
                    <a:pt x="19" y="13"/>
                  </a:cubicBezTo>
                  <a:cubicBezTo>
                    <a:pt x="22" y="18"/>
                    <a:pt x="18" y="25"/>
                    <a:pt x="16" y="30"/>
                  </a:cubicBezTo>
                  <a:cubicBezTo>
                    <a:pt x="14" y="33"/>
                    <a:pt x="19" y="35"/>
                    <a:pt x="20" y="3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50"/>
            <p:cNvSpPr/>
            <p:nvPr/>
          </p:nvSpPr>
          <p:spPr bwMode="auto">
            <a:xfrm>
              <a:off x="9790113" y="3152775"/>
              <a:ext cx="123825" cy="149225"/>
            </a:xfrm>
            <a:custGeom>
              <a:avLst/>
              <a:gdLst>
                <a:gd name="T0" fmla="*/ 21 w 29"/>
                <a:gd name="T1" fmla="*/ 32 h 35"/>
                <a:gd name="T2" fmla="*/ 21 w 29"/>
                <a:gd name="T3" fmla="*/ 7 h 35"/>
                <a:gd name="T4" fmla="*/ 1 w 29"/>
                <a:gd name="T5" fmla="*/ 20 h 35"/>
                <a:gd name="T6" fmla="*/ 6 w 29"/>
                <a:gd name="T7" fmla="*/ 22 h 35"/>
                <a:gd name="T8" fmla="*/ 11 w 29"/>
                <a:gd name="T9" fmla="*/ 13 h 35"/>
                <a:gd name="T10" fmla="*/ 20 w 29"/>
                <a:gd name="T11" fmla="*/ 13 h 35"/>
                <a:gd name="T12" fmla="*/ 16 w 29"/>
                <a:gd name="T13" fmla="*/ 30 h 35"/>
                <a:gd name="T14" fmla="*/ 21 w 29"/>
                <a:gd name="T15" fmla="*/ 3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5">
                  <a:moveTo>
                    <a:pt x="21" y="32"/>
                  </a:moveTo>
                  <a:cubicBezTo>
                    <a:pt x="23" y="25"/>
                    <a:pt x="29" y="13"/>
                    <a:pt x="21" y="7"/>
                  </a:cubicBezTo>
                  <a:cubicBezTo>
                    <a:pt x="12" y="0"/>
                    <a:pt x="4" y="12"/>
                    <a:pt x="1" y="20"/>
                  </a:cubicBezTo>
                  <a:cubicBezTo>
                    <a:pt x="0" y="23"/>
                    <a:pt x="5" y="25"/>
                    <a:pt x="6" y="22"/>
                  </a:cubicBezTo>
                  <a:cubicBezTo>
                    <a:pt x="7" y="18"/>
                    <a:pt x="8" y="15"/>
                    <a:pt x="11" y="13"/>
                  </a:cubicBezTo>
                  <a:cubicBezTo>
                    <a:pt x="14" y="10"/>
                    <a:pt x="18" y="9"/>
                    <a:pt x="20" y="13"/>
                  </a:cubicBezTo>
                  <a:cubicBezTo>
                    <a:pt x="22" y="18"/>
                    <a:pt x="18" y="25"/>
                    <a:pt x="16" y="30"/>
                  </a:cubicBezTo>
                  <a:cubicBezTo>
                    <a:pt x="15" y="33"/>
                    <a:pt x="19" y="35"/>
                    <a:pt x="21" y="3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51"/>
            <p:cNvSpPr/>
            <p:nvPr/>
          </p:nvSpPr>
          <p:spPr bwMode="auto">
            <a:xfrm>
              <a:off x="9959975" y="3221038"/>
              <a:ext cx="119062" cy="149225"/>
            </a:xfrm>
            <a:custGeom>
              <a:avLst/>
              <a:gdLst>
                <a:gd name="T0" fmla="*/ 20 w 28"/>
                <a:gd name="T1" fmla="*/ 32 h 35"/>
                <a:gd name="T2" fmla="*/ 21 w 28"/>
                <a:gd name="T3" fmla="*/ 8 h 35"/>
                <a:gd name="T4" fmla="*/ 1 w 28"/>
                <a:gd name="T5" fmla="*/ 20 h 35"/>
                <a:gd name="T6" fmla="*/ 5 w 28"/>
                <a:gd name="T7" fmla="*/ 22 h 35"/>
                <a:gd name="T8" fmla="*/ 10 w 28"/>
                <a:gd name="T9" fmla="*/ 13 h 35"/>
                <a:gd name="T10" fmla="*/ 19 w 28"/>
                <a:gd name="T11" fmla="*/ 13 h 35"/>
                <a:gd name="T12" fmla="*/ 15 w 28"/>
                <a:gd name="T13" fmla="*/ 30 h 35"/>
                <a:gd name="T14" fmla="*/ 20 w 28"/>
                <a:gd name="T15" fmla="*/ 32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2"/>
                  </a:moveTo>
                  <a:cubicBezTo>
                    <a:pt x="23" y="25"/>
                    <a:pt x="28" y="13"/>
                    <a:pt x="21" y="8"/>
                  </a:cubicBezTo>
                  <a:cubicBezTo>
                    <a:pt x="12" y="0"/>
                    <a:pt x="3" y="12"/>
                    <a:pt x="1" y="20"/>
                  </a:cubicBezTo>
                  <a:cubicBezTo>
                    <a:pt x="0" y="23"/>
                    <a:pt x="4" y="25"/>
                    <a:pt x="5" y="22"/>
                  </a:cubicBezTo>
                  <a:cubicBezTo>
                    <a:pt x="6" y="18"/>
                    <a:pt x="8" y="15"/>
                    <a:pt x="10" y="13"/>
                  </a:cubicBezTo>
                  <a:cubicBezTo>
                    <a:pt x="13" y="10"/>
                    <a:pt x="17" y="9"/>
                    <a:pt x="19" y="13"/>
                  </a:cubicBezTo>
                  <a:cubicBezTo>
                    <a:pt x="21" y="18"/>
                    <a:pt x="17" y="26"/>
                    <a:pt x="15" y="30"/>
                  </a:cubicBezTo>
                  <a:cubicBezTo>
                    <a:pt x="14" y="33"/>
                    <a:pt x="19" y="35"/>
                    <a:pt x="20" y="3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52"/>
            <p:cNvSpPr/>
            <p:nvPr/>
          </p:nvSpPr>
          <p:spPr bwMode="auto">
            <a:xfrm>
              <a:off x="10125075" y="3292475"/>
              <a:ext cx="123825" cy="144463"/>
            </a:xfrm>
            <a:custGeom>
              <a:avLst/>
              <a:gdLst>
                <a:gd name="T0" fmla="*/ 20 w 29"/>
                <a:gd name="T1" fmla="*/ 31 h 34"/>
                <a:gd name="T2" fmla="*/ 21 w 29"/>
                <a:gd name="T3" fmla="*/ 7 h 34"/>
                <a:gd name="T4" fmla="*/ 1 w 29"/>
                <a:gd name="T5" fmla="*/ 19 h 34"/>
                <a:gd name="T6" fmla="*/ 6 w 29"/>
                <a:gd name="T7" fmla="*/ 21 h 34"/>
                <a:gd name="T8" fmla="*/ 11 w 29"/>
                <a:gd name="T9" fmla="*/ 12 h 34"/>
                <a:gd name="T10" fmla="*/ 19 w 29"/>
                <a:gd name="T11" fmla="*/ 12 h 34"/>
                <a:gd name="T12" fmla="*/ 16 w 29"/>
                <a:gd name="T13" fmla="*/ 29 h 34"/>
                <a:gd name="T14" fmla="*/ 20 w 29"/>
                <a:gd name="T15" fmla="*/ 3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4">
                  <a:moveTo>
                    <a:pt x="20" y="31"/>
                  </a:moveTo>
                  <a:cubicBezTo>
                    <a:pt x="23" y="25"/>
                    <a:pt x="29" y="13"/>
                    <a:pt x="21" y="7"/>
                  </a:cubicBezTo>
                  <a:cubicBezTo>
                    <a:pt x="12" y="0"/>
                    <a:pt x="4" y="12"/>
                    <a:pt x="1" y="19"/>
                  </a:cubicBezTo>
                  <a:cubicBezTo>
                    <a:pt x="0" y="22"/>
                    <a:pt x="4" y="24"/>
                    <a:pt x="6" y="21"/>
                  </a:cubicBezTo>
                  <a:cubicBezTo>
                    <a:pt x="7" y="18"/>
                    <a:pt x="8" y="15"/>
                    <a:pt x="11" y="12"/>
                  </a:cubicBezTo>
                  <a:cubicBezTo>
                    <a:pt x="14" y="9"/>
                    <a:pt x="17" y="8"/>
                    <a:pt x="19" y="12"/>
                  </a:cubicBezTo>
                  <a:cubicBezTo>
                    <a:pt x="22" y="18"/>
                    <a:pt x="18" y="25"/>
                    <a:pt x="16" y="29"/>
                  </a:cubicBezTo>
                  <a:cubicBezTo>
                    <a:pt x="15" y="32"/>
                    <a:pt x="19" y="34"/>
                    <a:pt x="20" y="31"/>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53"/>
            <p:cNvSpPr/>
            <p:nvPr/>
          </p:nvSpPr>
          <p:spPr bwMode="auto">
            <a:xfrm>
              <a:off x="10290175" y="3360738"/>
              <a:ext cx="119062" cy="144463"/>
            </a:xfrm>
            <a:custGeom>
              <a:avLst/>
              <a:gdLst>
                <a:gd name="T0" fmla="*/ 20 w 28"/>
                <a:gd name="T1" fmla="*/ 31 h 34"/>
                <a:gd name="T2" fmla="*/ 21 w 28"/>
                <a:gd name="T3" fmla="*/ 7 h 34"/>
                <a:gd name="T4" fmla="*/ 1 w 28"/>
                <a:gd name="T5" fmla="*/ 19 h 34"/>
                <a:gd name="T6" fmla="*/ 5 w 28"/>
                <a:gd name="T7" fmla="*/ 21 h 34"/>
                <a:gd name="T8" fmla="*/ 11 w 28"/>
                <a:gd name="T9" fmla="*/ 12 h 34"/>
                <a:gd name="T10" fmla="*/ 19 w 28"/>
                <a:gd name="T11" fmla="*/ 12 h 34"/>
                <a:gd name="T12" fmla="*/ 16 w 28"/>
                <a:gd name="T13" fmla="*/ 29 h 34"/>
                <a:gd name="T14" fmla="*/ 20 w 28"/>
                <a:gd name="T15" fmla="*/ 3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20" y="31"/>
                  </a:moveTo>
                  <a:cubicBezTo>
                    <a:pt x="23" y="25"/>
                    <a:pt x="28" y="13"/>
                    <a:pt x="21" y="7"/>
                  </a:cubicBezTo>
                  <a:cubicBezTo>
                    <a:pt x="12" y="0"/>
                    <a:pt x="4" y="12"/>
                    <a:pt x="1" y="19"/>
                  </a:cubicBezTo>
                  <a:cubicBezTo>
                    <a:pt x="0" y="22"/>
                    <a:pt x="4" y="24"/>
                    <a:pt x="5" y="21"/>
                  </a:cubicBezTo>
                  <a:cubicBezTo>
                    <a:pt x="7" y="18"/>
                    <a:pt x="8" y="15"/>
                    <a:pt x="11" y="12"/>
                  </a:cubicBezTo>
                  <a:cubicBezTo>
                    <a:pt x="13" y="9"/>
                    <a:pt x="17" y="8"/>
                    <a:pt x="19" y="12"/>
                  </a:cubicBezTo>
                  <a:cubicBezTo>
                    <a:pt x="22" y="18"/>
                    <a:pt x="18" y="25"/>
                    <a:pt x="16" y="29"/>
                  </a:cubicBezTo>
                  <a:cubicBezTo>
                    <a:pt x="15" y="32"/>
                    <a:pt x="19" y="34"/>
                    <a:pt x="20" y="31"/>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54"/>
            <p:cNvSpPr/>
            <p:nvPr/>
          </p:nvSpPr>
          <p:spPr bwMode="auto">
            <a:xfrm>
              <a:off x="8756650" y="3675063"/>
              <a:ext cx="1403350" cy="1057275"/>
            </a:xfrm>
            <a:custGeom>
              <a:avLst/>
              <a:gdLst>
                <a:gd name="T0" fmla="*/ 884 w 884"/>
                <a:gd name="T1" fmla="*/ 323 h 666"/>
                <a:gd name="T2" fmla="*/ 873 w 884"/>
                <a:gd name="T3" fmla="*/ 321 h 666"/>
                <a:gd name="T4" fmla="*/ 854 w 884"/>
                <a:gd name="T5" fmla="*/ 361 h 666"/>
                <a:gd name="T6" fmla="*/ 577 w 884"/>
                <a:gd name="T7" fmla="*/ 246 h 666"/>
                <a:gd name="T8" fmla="*/ 635 w 884"/>
                <a:gd name="T9" fmla="*/ 102 h 666"/>
                <a:gd name="T10" fmla="*/ 222 w 884"/>
                <a:gd name="T11" fmla="*/ 0 h 666"/>
                <a:gd name="T12" fmla="*/ 176 w 884"/>
                <a:gd name="T13" fmla="*/ 110 h 666"/>
                <a:gd name="T14" fmla="*/ 107 w 884"/>
                <a:gd name="T15" fmla="*/ 83 h 666"/>
                <a:gd name="T16" fmla="*/ 0 w 884"/>
                <a:gd name="T17" fmla="*/ 409 h 666"/>
                <a:gd name="T18" fmla="*/ 769 w 884"/>
                <a:gd name="T19" fmla="*/ 666 h 666"/>
                <a:gd name="T20" fmla="*/ 884 w 884"/>
                <a:gd name="T21" fmla="*/ 32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666">
                  <a:moveTo>
                    <a:pt x="884" y="323"/>
                  </a:moveTo>
                  <a:lnTo>
                    <a:pt x="873" y="321"/>
                  </a:lnTo>
                  <a:lnTo>
                    <a:pt x="854" y="361"/>
                  </a:lnTo>
                  <a:lnTo>
                    <a:pt x="577" y="246"/>
                  </a:lnTo>
                  <a:lnTo>
                    <a:pt x="635" y="102"/>
                  </a:lnTo>
                  <a:lnTo>
                    <a:pt x="222" y="0"/>
                  </a:lnTo>
                  <a:lnTo>
                    <a:pt x="176" y="110"/>
                  </a:lnTo>
                  <a:lnTo>
                    <a:pt x="107" y="83"/>
                  </a:lnTo>
                  <a:lnTo>
                    <a:pt x="0" y="409"/>
                  </a:lnTo>
                  <a:lnTo>
                    <a:pt x="769" y="666"/>
                  </a:lnTo>
                  <a:lnTo>
                    <a:pt x="884" y="323"/>
                  </a:lnTo>
                  <a:close/>
                </a:path>
              </a:pathLst>
            </a:custGeom>
            <a:solidFill>
              <a:srgbClr val="FF98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55"/>
            <p:cNvSpPr/>
            <p:nvPr/>
          </p:nvSpPr>
          <p:spPr bwMode="auto">
            <a:xfrm>
              <a:off x="8705850" y="3497263"/>
              <a:ext cx="1619250" cy="1293813"/>
            </a:xfrm>
            <a:custGeom>
              <a:avLst/>
              <a:gdLst>
                <a:gd name="T0" fmla="*/ 838 w 1020"/>
                <a:gd name="T1" fmla="*/ 470 h 815"/>
                <a:gd name="T2" fmla="*/ 1020 w 1020"/>
                <a:gd name="T3" fmla="*/ 29 h 815"/>
                <a:gd name="T4" fmla="*/ 964 w 1020"/>
                <a:gd name="T5" fmla="*/ 0 h 815"/>
                <a:gd name="T6" fmla="*/ 838 w 1020"/>
                <a:gd name="T7" fmla="*/ 304 h 815"/>
                <a:gd name="T8" fmla="*/ 206 w 1020"/>
                <a:gd name="T9" fmla="*/ 42 h 815"/>
                <a:gd name="T10" fmla="*/ 0 w 1020"/>
                <a:gd name="T11" fmla="*/ 446 h 815"/>
                <a:gd name="T12" fmla="*/ 723 w 1020"/>
                <a:gd name="T13" fmla="*/ 815 h 815"/>
                <a:gd name="T14" fmla="*/ 889 w 1020"/>
                <a:gd name="T15" fmla="*/ 492 h 815"/>
                <a:gd name="T16" fmla="*/ 838 w 1020"/>
                <a:gd name="T17" fmla="*/ 47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0" h="815">
                  <a:moveTo>
                    <a:pt x="838" y="470"/>
                  </a:moveTo>
                  <a:lnTo>
                    <a:pt x="1020" y="29"/>
                  </a:lnTo>
                  <a:lnTo>
                    <a:pt x="964" y="0"/>
                  </a:lnTo>
                  <a:lnTo>
                    <a:pt x="838" y="304"/>
                  </a:lnTo>
                  <a:lnTo>
                    <a:pt x="206" y="42"/>
                  </a:lnTo>
                  <a:lnTo>
                    <a:pt x="0" y="446"/>
                  </a:lnTo>
                  <a:lnTo>
                    <a:pt x="723" y="815"/>
                  </a:lnTo>
                  <a:lnTo>
                    <a:pt x="889" y="492"/>
                  </a:lnTo>
                  <a:lnTo>
                    <a:pt x="838" y="470"/>
                  </a:lnTo>
                  <a:close/>
                </a:path>
              </a:pathLst>
            </a:custGeom>
            <a:solidFill>
              <a:srgbClr val="F23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56"/>
            <p:cNvSpPr/>
            <p:nvPr/>
          </p:nvSpPr>
          <p:spPr bwMode="auto">
            <a:xfrm>
              <a:off x="8761413" y="2987675"/>
              <a:ext cx="1695450" cy="1719263"/>
            </a:xfrm>
            <a:custGeom>
              <a:avLst/>
              <a:gdLst>
                <a:gd name="T0" fmla="*/ 750 w 1068"/>
                <a:gd name="T1" fmla="*/ 1083 h 1083"/>
                <a:gd name="T2" fmla="*/ 0 w 1068"/>
                <a:gd name="T3" fmla="*/ 773 h 1083"/>
                <a:gd name="T4" fmla="*/ 317 w 1068"/>
                <a:gd name="T5" fmla="*/ 0 h 1083"/>
                <a:gd name="T6" fmla="*/ 1068 w 1068"/>
                <a:gd name="T7" fmla="*/ 310 h 1083"/>
                <a:gd name="T8" fmla="*/ 750 w 1068"/>
                <a:gd name="T9" fmla="*/ 1083 h 1083"/>
              </a:gdLst>
              <a:ahLst/>
              <a:cxnLst>
                <a:cxn ang="0">
                  <a:pos x="T0" y="T1"/>
                </a:cxn>
                <a:cxn ang="0">
                  <a:pos x="T2" y="T3"/>
                </a:cxn>
                <a:cxn ang="0">
                  <a:pos x="T4" y="T5"/>
                </a:cxn>
                <a:cxn ang="0">
                  <a:pos x="T6" y="T7"/>
                </a:cxn>
                <a:cxn ang="0">
                  <a:pos x="T8" y="T9"/>
                </a:cxn>
              </a:cxnLst>
              <a:rect l="0" t="0" r="r" b="b"/>
              <a:pathLst>
                <a:path w="1068" h="1083">
                  <a:moveTo>
                    <a:pt x="750" y="1083"/>
                  </a:moveTo>
                  <a:lnTo>
                    <a:pt x="0" y="773"/>
                  </a:lnTo>
                  <a:lnTo>
                    <a:pt x="317" y="0"/>
                  </a:lnTo>
                  <a:lnTo>
                    <a:pt x="1068" y="310"/>
                  </a:lnTo>
                  <a:lnTo>
                    <a:pt x="750" y="10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57"/>
            <p:cNvSpPr/>
            <p:nvPr/>
          </p:nvSpPr>
          <p:spPr bwMode="auto">
            <a:xfrm>
              <a:off x="9193213" y="2987675"/>
              <a:ext cx="1263650" cy="661988"/>
            </a:xfrm>
            <a:custGeom>
              <a:avLst/>
              <a:gdLst>
                <a:gd name="T0" fmla="*/ 796 w 796"/>
                <a:gd name="T1" fmla="*/ 310 h 417"/>
                <a:gd name="T2" fmla="*/ 45 w 796"/>
                <a:gd name="T3" fmla="*/ 0 h 417"/>
                <a:gd name="T4" fmla="*/ 0 w 796"/>
                <a:gd name="T5" fmla="*/ 110 h 417"/>
                <a:gd name="T6" fmla="*/ 753 w 796"/>
                <a:gd name="T7" fmla="*/ 417 h 417"/>
                <a:gd name="T8" fmla="*/ 796 w 796"/>
                <a:gd name="T9" fmla="*/ 310 h 417"/>
              </a:gdLst>
              <a:ahLst/>
              <a:cxnLst>
                <a:cxn ang="0">
                  <a:pos x="T0" y="T1"/>
                </a:cxn>
                <a:cxn ang="0">
                  <a:pos x="T2" y="T3"/>
                </a:cxn>
                <a:cxn ang="0">
                  <a:pos x="T4" y="T5"/>
                </a:cxn>
                <a:cxn ang="0">
                  <a:pos x="T6" y="T7"/>
                </a:cxn>
                <a:cxn ang="0">
                  <a:pos x="T8" y="T9"/>
                </a:cxn>
              </a:cxnLst>
              <a:rect l="0" t="0" r="r" b="b"/>
              <a:pathLst>
                <a:path w="796" h="417">
                  <a:moveTo>
                    <a:pt x="796" y="310"/>
                  </a:moveTo>
                  <a:lnTo>
                    <a:pt x="45" y="0"/>
                  </a:lnTo>
                  <a:lnTo>
                    <a:pt x="0" y="110"/>
                  </a:lnTo>
                  <a:lnTo>
                    <a:pt x="753" y="417"/>
                  </a:lnTo>
                  <a:lnTo>
                    <a:pt x="796" y="310"/>
                  </a:lnTo>
                  <a:close/>
                </a:path>
              </a:pathLst>
            </a:custGeom>
            <a:solidFill>
              <a:srgbClr val="F4EB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158"/>
            <p:cNvSpPr/>
            <p:nvPr/>
          </p:nvSpPr>
          <p:spPr bwMode="auto">
            <a:xfrm>
              <a:off x="9218613" y="2987675"/>
              <a:ext cx="1238250" cy="603250"/>
            </a:xfrm>
            <a:custGeom>
              <a:avLst/>
              <a:gdLst>
                <a:gd name="T0" fmla="*/ 780 w 780"/>
                <a:gd name="T1" fmla="*/ 310 h 380"/>
                <a:gd name="T2" fmla="*/ 29 w 780"/>
                <a:gd name="T3" fmla="*/ 0 h 380"/>
                <a:gd name="T4" fmla="*/ 0 w 780"/>
                <a:gd name="T5" fmla="*/ 69 h 380"/>
                <a:gd name="T6" fmla="*/ 753 w 780"/>
                <a:gd name="T7" fmla="*/ 380 h 380"/>
                <a:gd name="T8" fmla="*/ 780 w 780"/>
                <a:gd name="T9" fmla="*/ 310 h 380"/>
              </a:gdLst>
              <a:ahLst/>
              <a:cxnLst>
                <a:cxn ang="0">
                  <a:pos x="T0" y="T1"/>
                </a:cxn>
                <a:cxn ang="0">
                  <a:pos x="T2" y="T3"/>
                </a:cxn>
                <a:cxn ang="0">
                  <a:pos x="T4" y="T5"/>
                </a:cxn>
                <a:cxn ang="0">
                  <a:pos x="T6" y="T7"/>
                </a:cxn>
                <a:cxn ang="0">
                  <a:pos x="T8" y="T9"/>
                </a:cxn>
              </a:cxnLst>
              <a:rect l="0" t="0" r="r" b="b"/>
              <a:pathLst>
                <a:path w="780" h="380">
                  <a:moveTo>
                    <a:pt x="780" y="310"/>
                  </a:moveTo>
                  <a:lnTo>
                    <a:pt x="29" y="0"/>
                  </a:lnTo>
                  <a:lnTo>
                    <a:pt x="0" y="69"/>
                  </a:lnTo>
                  <a:lnTo>
                    <a:pt x="753" y="380"/>
                  </a:lnTo>
                  <a:lnTo>
                    <a:pt x="780" y="310"/>
                  </a:lnTo>
                  <a:close/>
                </a:path>
              </a:pathLst>
            </a:custGeom>
            <a:solidFill>
              <a:srgbClr val="FF98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59"/>
            <p:cNvSpPr/>
            <p:nvPr/>
          </p:nvSpPr>
          <p:spPr bwMode="auto">
            <a:xfrm>
              <a:off x="9320213" y="3043238"/>
              <a:ext cx="80962" cy="79375"/>
            </a:xfrm>
            <a:custGeom>
              <a:avLst/>
              <a:gdLst>
                <a:gd name="T0" fmla="*/ 17 w 19"/>
                <a:gd name="T1" fmla="*/ 13 h 19"/>
                <a:gd name="T2" fmla="*/ 6 w 19"/>
                <a:gd name="T3" fmla="*/ 17 h 19"/>
                <a:gd name="T4" fmla="*/ 2 w 19"/>
                <a:gd name="T5" fmla="*/ 7 h 19"/>
                <a:gd name="T6" fmla="*/ 12 w 19"/>
                <a:gd name="T7" fmla="*/ 2 h 19"/>
                <a:gd name="T8" fmla="*/ 17 w 19"/>
                <a:gd name="T9" fmla="*/ 13 h 19"/>
              </a:gdLst>
              <a:ahLst/>
              <a:cxnLst>
                <a:cxn ang="0">
                  <a:pos x="T0" y="T1"/>
                </a:cxn>
                <a:cxn ang="0">
                  <a:pos x="T2" y="T3"/>
                </a:cxn>
                <a:cxn ang="0">
                  <a:pos x="T4" y="T5"/>
                </a:cxn>
                <a:cxn ang="0">
                  <a:pos x="T6" y="T7"/>
                </a:cxn>
                <a:cxn ang="0">
                  <a:pos x="T8" y="T9"/>
                </a:cxn>
              </a:cxnLst>
              <a:rect l="0" t="0" r="r" b="b"/>
              <a:pathLst>
                <a:path w="19" h="19">
                  <a:moveTo>
                    <a:pt x="17" y="13"/>
                  </a:moveTo>
                  <a:cubicBezTo>
                    <a:pt x="15" y="17"/>
                    <a:pt x="10" y="19"/>
                    <a:pt x="6" y="17"/>
                  </a:cubicBezTo>
                  <a:cubicBezTo>
                    <a:pt x="2" y="15"/>
                    <a:pt x="0" y="11"/>
                    <a:pt x="2" y="7"/>
                  </a:cubicBezTo>
                  <a:cubicBezTo>
                    <a:pt x="4" y="2"/>
                    <a:pt x="8" y="0"/>
                    <a:pt x="12" y="2"/>
                  </a:cubicBezTo>
                  <a:cubicBezTo>
                    <a:pt x="17" y="4"/>
                    <a:pt x="19" y="9"/>
                    <a:pt x="17" y="13"/>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60"/>
            <p:cNvSpPr/>
            <p:nvPr/>
          </p:nvSpPr>
          <p:spPr bwMode="auto">
            <a:xfrm>
              <a:off x="9490075" y="3114675"/>
              <a:ext cx="76200" cy="76200"/>
            </a:xfrm>
            <a:custGeom>
              <a:avLst/>
              <a:gdLst>
                <a:gd name="T0" fmla="*/ 16 w 18"/>
                <a:gd name="T1" fmla="*/ 12 h 18"/>
                <a:gd name="T2" fmla="*/ 6 w 18"/>
                <a:gd name="T3" fmla="*/ 16 h 18"/>
                <a:gd name="T4" fmla="*/ 1 w 18"/>
                <a:gd name="T5" fmla="*/ 6 h 18"/>
                <a:gd name="T6" fmla="*/ 12 w 18"/>
                <a:gd name="T7" fmla="*/ 1 h 18"/>
                <a:gd name="T8" fmla="*/ 16 w 18"/>
                <a:gd name="T9" fmla="*/ 12 h 18"/>
              </a:gdLst>
              <a:ahLst/>
              <a:cxnLst>
                <a:cxn ang="0">
                  <a:pos x="T0" y="T1"/>
                </a:cxn>
                <a:cxn ang="0">
                  <a:pos x="T2" y="T3"/>
                </a:cxn>
                <a:cxn ang="0">
                  <a:pos x="T4" y="T5"/>
                </a:cxn>
                <a:cxn ang="0">
                  <a:pos x="T6" y="T7"/>
                </a:cxn>
                <a:cxn ang="0">
                  <a:pos x="T8" y="T9"/>
                </a:cxn>
              </a:cxnLst>
              <a:rect l="0" t="0" r="r" b="b"/>
              <a:pathLst>
                <a:path w="18" h="18">
                  <a:moveTo>
                    <a:pt x="16" y="12"/>
                  </a:moveTo>
                  <a:cubicBezTo>
                    <a:pt x="15" y="16"/>
                    <a:pt x="10" y="18"/>
                    <a:pt x="6" y="16"/>
                  </a:cubicBezTo>
                  <a:cubicBezTo>
                    <a:pt x="2" y="15"/>
                    <a:pt x="0" y="10"/>
                    <a:pt x="1" y="6"/>
                  </a:cubicBezTo>
                  <a:cubicBezTo>
                    <a:pt x="3" y="2"/>
                    <a:pt x="8" y="0"/>
                    <a:pt x="12" y="1"/>
                  </a:cubicBezTo>
                  <a:cubicBezTo>
                    <a:pt x="16" y="3"/>
                    <a:pt x="18" y="8"/>
                    <a:pt x="16" y="1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61"/>
            <p:cNvSpPr/>
            <p:nvPr/>
          </p:nvSpPr>
          <p:spPr bwMode="auto">
            <a:xfrm>
              <a:off x="9655175" y="3182938"/>
              <a:ext cx="80962" cy="76200"/>
            </a:xfrm>
            <a:custGeom>
              <a:avLst/>
              <a:gdLst>
                <a:gd name="T0" fmla="*/ 17 w 19"/>
                <a:gd name="T1" fmla="*/ 12 h 18"/>
                <a:gd name="T2" fmla="*/ 6 w 19"/>
                <a:gd name="T3" fmla="*/ 17 h 18"/>
                <a:gd name="T4" fmla="*/ 2 w 19"/>
                <a:gd name="T5" fmla="*/ 6 h 18"/>
                <a:gd name="T6" fmla="*/ 13 w 19"/>
                <a:gd name="T7" fmla="*/ 2 h 18"/>
                <a:gd name="T8" fmla="*/ 17 w 19"/>
                <a:gd name="T9" fmla="*/ 12 h 18"/>
              </a:gdLst>
              <a:ahLst/>
              <a:cxnLst>
                <a:cxn ang="0">
                  <a:pos x="T0" y="T1"/>
                </a:cxn>
                <a:cxn ang="0">
                  <a:pos x="T2" y="T3"/>
                </a:cxn>
                <a:cxn ang="0">
                  <a:pos x="T4" y="T5"/>
                </a:cxn>
                <a:cxn ang="0">
                  <a:pos x="T6" y="T7"/>
                </a:cxn>
                <a:cxn ang="0">
                  <a:pos x="T8" y="T9"/>
                </a:cxn>
              </a:cxnLst>
              <a:rect l="0" t="0" r="r" b="b"/>
              <a:pathLst>
                <a:path w="19" h="18">
                  <a:moveTo>
                    <a:pt x="17" y="12"/>
                  </a:moveTo>
                  <a:cubicBezTo>
                    <a:pt x="15" y="16"/>
                    <a:pt x="11" y="18"/>
                    <a:pt x="6" y="17"/>
                  </a:cubicBezTo>
                  <a:cubicBezTo>
                    <a:pt x="2" y="15"/>
                    <a:pt x="0" y="10"/>
                    <a:pt x="2" y="6"/>
                  </a:cubicBezTo>
                  <a:cubicBezTo>
                    <a:pt x="4" y="2"/>
                    <a:pt x="9" y="0"/>
                    <a:pt x="13" y="2"/>
                  </a:cubicBezTo>
                  <a:cubicBezTo>
                    <a:pt x="17" y="3"/>
                    <a:pt x="19" y="8"/>
                    <a:pt x="17" y="1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62"/>
            <p:cNvSpPr/>
            <p:nvPr/>
          </p:nvSpPr>
          <p:spPr bwMode="auto">
            <a:xfrm>
              <a:off x="9825038" y="3251200"/>
              <a:ext cx="76200" cy="79375"/>
            </a:xfrm>
            <a:custGeom>
              <a:avLst/>
              <a:gdLst>
                <a:gd name="T0" fmla="*/ 17 w 18"/>
                <a:gd name="T1" fmla="*/ 13 h 19"/>
                <a:gd name="T2" fmla="*/ 6 w 18"/>
                <a:gd name="T3" fmla="*/ 17 h 19"/>
                <a:gd name="T4" fmla="*/ 2 w 18"/>
                <a:gd name="T5" fmla="*/ 6 h 19"/>
                <a:gd name="T6" fmla="*/ 12 w 18"/>
                <a:gd name="T7" fmla="*/ 2 h 19"/>
                <a:gd name="T8" fmla="*/ 17 w 18"/>
                <a:gd name="T9" fmla="*/ 13 h 19"/>
              </a:gdLst>
              <a:ahLst/>
              <a:cxnLst>
                <a:cxn ang="0">
                  <a:pos x="T0" y="T1"/>
                </a:cxn>
                <a:cxn ang="0">
                  <a:pos x="T2" y="T3"/>
                </a:cxn>
                <a:cxn ang="0">
                  <a:pos x="T4" y="T5"/>
                </a:cxn>
                <a:cxn ang="0">
                  <a:pos x="T6" y="T7"/>
                </a:cxn>
                <a:cxn ang="0">
                  <a:pos x="T8" y="T9"/>
                </a:cxn>
              </a:cxnLst>
              <a:rect l="0" t="0" r="r" b="b"/>
              <a:pathLst>
                <a:path w="18" h="19">
                  <a:moveTo>
                    <a:pt x="17" y="13"/>
                  </a:moveTo>
                  <a:cubicBezTo>
                    <a:pt x="15" y="17"/>
                    <a:pt x="10" y="19"/>
                    <a:pt x="6" y="17"/>
                  </a:cubicBezTo>
                  <a:cubicBezTo>
                    <a:pt x="2" y="15"/>
                    <a:pt x="0" y="11"/>
                    <a:pt x="2" y="6"/>
                  </a:cubicBezTo>
                  <a:cubicBezTo>
                    <a:pt x="3" y="2"/>
                    <a:pt x="8" y="0"/>
                    <a:pt x="12" y="2"/>
                  </a:cubicBezTo>
                  <a:cubicBezTo>
                    <a:pt x="16" y="4"/>
                    <a:pt x="18" y="8"/>
                    <a:pt x="17" y="13"/>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163"/>
            <p:cNvSpPr/>
            <p:nvPr/>
          </p:nvSpPr>
          <p:spPr bwMode="auto">
            <a:xfrm>
              <a:off x="9994900" y="3322638"/>
              <a:ext cx="76200" cy="76200"/>
            </a:xfrm>
            <a:custGeom>
              <a:avLst/>
              <a:gdLst>
                <a:gd name="T0" fmla="*/ 16 w 18"/>
                <a:gd name="T1" fmla="*/ 12 h 18"/>
                <a:gd name="T2" fmla="*/ 6 w 18"/>
                <a:gd name="T3" fmla="*/ 16 h 18"/>
                <a:gd name="T4" fmla="*/ 1 w 18"/>
                <a:gd name="T5" fmla="*/ 6 h 18"/>
                <a:gd name="T6" fmla="*/ 12 w 18"/>
                <a:gd name="T7" fmla="*/ 1 h 18"/>
                <a:gd name="T8" fmla="*/ 16 w 18"/>
                <a:gd name="T9" fmla="*/ 12 h 18"/>
              </a:gdLst>
              <a:ahLst/>
              <a:cxnLst>
                <a:cxn ang="0">
                  <a:pos x="T0" y="T1"/>
                </a:cxn>
                <a:cxn ang="0">
                  <a:pos x="T2" y="T3"/>
                </a:cxn>
                <a:cxn ang="0">
                  <a:pos x="T4" y="T5"/>
                </a:cxn>
                <a:cxn ang="0">
                  <a:pos x="T6" y="T7"/>
                </a:cxn>
                <a:cxn ang="0">
                  <a:pos x="T8" y="T9"/>
                </a:cxn>
              </a:cxnLst>
              <a:rect l="0" t="0" r="r" b="b"/>
              <a:pathLst>
                <a:path w="18" h="18">
                  <a:moveTo>
                    <a:pt x="16" y="12"/>
                  </a:moveTo>
                  <a:cubicBezTo>
                    <a:pt x="15" y="16"/>
                    <a:pt x="10" y="18"/>
                    <a:pt x="6" y="16"/>
                  </a:cubicBezTo>
                  <a:cubicBezTo>
                    <a:pt x="2" y="15"/>
                    <a:pt x="0" y="10"/>
                    <a:pt x="1" y="6"/>
                  </a:cubicBezTo>
                  <a:cubicBezTo>
                    <a:pt x="3" y="2"/>
                    <a:pt x="8" y="0"/>
                    <a:pt x="12" y="1"/>
                  </a:cubicBezTo>
                  <a:cubicBezTo>
                    <a:pt x="16" y="3"/>
                    <a:pt x="18" y="8"/>
                    <a:pt x="16" y="1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164"/>
            <p:cNvSpPr/>
            <p:nvPr/>
          </p:nvSpPr>
          <p:spPr bwMode="auto">
            <a:xfrm>
              <a:off x="10160000" y="3390900"/>
              <a:ext cx="79375" cy="76200"/>
            </a:xfrm>
            <a:custGeom>
              <a:avLst/>
              <a:gdLst>
                <a:gd name="T0" fmla="*/ 17 w 19"/>
                <a:gd name="T1" fmla="*/ 12 h 18"/>
                <a:gd name="T2" fmla="*/ 6 w 19"/>
                <a:gd name="T3" fmla="*/ 17 h 18"/>
                <a:gd name="T4" fmla="*/ 2 w 19"/>
                <a:gd name="T5" fmla="*/ 6 h 18"/>
                <a:gd name="T6" fmla="*/ 12 w 19"/>
                <a:gd name="T7" fmla="*/ 2 h 18"/>
                <a:gd name="T8" fmla="*/ 17 w 19"/>
                <a:gd name="T9" fmla="*/ 12 h 18"/>
              </a:gdLst>
              <a:ahLst/>
              <a:cxnLst>
                <a:cxn ang="0">
                  <a:pos x="T0" y="T1"/>
                </a:cxn>
                <a:cxn ang="0">
                  <a:pos x="T2" y="T3"/>
                </a:cxn>
                <a:cxn ang="0">
                  <a:pos x="T4" y="T5"/>
                </a:cxn>
                <a:cxn ang="0">
                  <a:pos x="T6" y="T7"/>
                </a:cxn>
                <a:cxn ang="0">
                  <a:pos x="T8" y="T9"/>
                </a:cxn>
              </a:cxnLst>
              <a:rect l="0" t="0" r="r" b="b"/>
              <a:pathLst>
                <a:path w="19" h="18">
                  <a:moveTo>
                    <a:pt x="17" y="12"/>
                  </a:moveTo>
                  <a:cubicBezTo>
                    <a:pt x="15" y="16"/>
                    <a:pt x="10" y="18"/>
                    <a:pt x="6" y="17"/>
                  </a:cubicBezTo>
                  <a:cubicBezTo>
                    <a:pt x="2" y="15"/>
                    <a:pt x="0" y="10"/>
                    <a:pt x="2" y="6"/>
                  </a:cubicBezTo>
                  <a:cubicBezTo>
                    <a:pt x="4" y="2"/>
                    <a:pt x="8" y="0"/>
                    <a:pt x="12" y="2"/>
                  </a:cubicBezTo>
                  <a:cubicBezTo>
                    <a:pt x="17" y="3"/>
                    <a:pt x="19" y="8"/>
                    <a:pt x="17" y="1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165"/>
            <p:cNvSpPr/>
            <p:nvPr/>
          </p:nvSpPr>
          <p:spPr bwMode="auto">
            <a:xfrm>
              <a:off x="10328275" y="3459163"/>
              <a:ext cx="76200" cy="76200"/>
            </a:xfrm>
            <a:custGeom>
              <a:avLst/>
              <a:gdLst>
                <a:gd name="T0" fmla="*/ 16 w 18"/>
                <a:gd name="T1" fmla="*/ 12 h 18"/>
                <a:gd name="T2" fmla="*/ 6 w 18"/>
                <a:gd name="T3" fmla="*/ 17 h 18"/>
                <a:gd name="T4" fmla="*/ 2 w 18"/>
                <a:gd name="T5" fmla="*/ 6 h 18"/>
                <a:gd name="T6" fmla="*/ 12 w 18"/>
                <a:gd name="T7" fmla="*/ 2 h 18"/>
                <a:gd name="T8" fmla="*/ 16 w 18"/>
                <a:gd name="T9" fmla="*/ 12 h 18"/>
              </a:gdLst>
              <a:ahLst/>
              <a:cxnLst>
                <a:cxn ang="0">
                  <a:pos x="T0" y="T1"/>
                </a:cxn>
                <a:cxn ang="0">
                  <a:pos x="T2" y="T3"/>
                </a:cxn>
                <a:cxn ang="0">
                  <a:pos x="T4" y="T5"/>
                </a:cxn>
                <a:cxn ang="0">
                  <a:pos x="T6" y="T7"/>
                </a:cxn>
                <a:cxn ang="0">
                  <a:pos x="T8" y="T9"/>
                </a:cxn>
              </a:cxnLst>
              <a:rect l="0" t="0" r="r" b="b"/>
              <a:pathLst>
                <a:path w="18" h="18">
                  <a:moveTo>
                    <a:pt x="16" y="12"/>
                  </a:moveTo>
                  <a:cubicBezTo>
                    <a:pt x="15" y="17"/>
                    <a:pt x="10" y="18"/>
                    <a:pt x="6" y="17"/>
                  </a:cubicBezTo>
                  <a:cubicBezTo>
                    <a:pt x="2" y="15"/>
                    <a:pt x="0" y="10"/>
                    <a:pt x="2" y="6"/>
                  </a:cubicBezTo>
                  <a:cubicBezTo>
                    <a:pt x="3" y="2"/>
                    <a:pt x="8" y="0"/>
                    <a:pt x="12" y="2"/>
                  </a:cubicBezTo>
                  <a:cubicBezTo>
                    <a:pt x="16" y="4"/>
                    <a:pt x="18" y="8"/>
                    <a:pt x="16" y="12"/>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166"/>
            <p:cNvSpPr/>
            <p:nvPr/>
          </p:nvSpPr>
          <p:spPr bwMode="auto">
            <a:xfrm>
              <a:off x="9324975" y="2962275"/>
              <a:ext cx="84137" cy="131763"/>
            </a:xfrm>
            <a:custGeom>
              <a:avLst/>
              <a:gdLst>
                <a:gd name="T0" fmla="*/ 13 w 20"/>
                <a:gd name="T1" fmla="*/ 4 h 31"/>
                <a:gd name="T2" fmla="*/ 0 w 20"/>
                <a:gd name="T3" fmla="*/ 5 h 31"/>
                <a:gd name="T4" fmla="*/ 6 w 20"/>
                <a:gd name="T5" fmla="*/ 7 h 31"/>
                <a:gd name="T6" fmla="*/ 11 w 20"/>
                <a:gd name="T7" fmla="*/ 9 h 31"/>
                <a:gd name="T8" fmla="*/ 8 w 20"/>
                <a:gd name="T9" fmla="*/ 26 h 31"/>
                <a:gd name="T10" fmla="*/ 12 w 20"/>
                <a:gd name="T11" fmla="*/ 28 h 31"/>
                <a:gd name="T12" fmla="*/ 13 w 20"/>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13" y="4"/>
                  </a:moveTo>
                  <a:cubicBezTo>
                    <a:pt x="8" y="0"/>
                    <a:pt x="4" y="1"/>
                    <a:pt x="0" y="5"/>
                  </a:cubicBezTo>
                  <a:cubicBezTo>
                    <a:pt x="6" y="7"/>
                    <a:pt x="6" y="7"/>
                    <a:pt x="6" y="7"/>
                  </a:cubicBezTo>
                  <a:cubicBezTo>
                    <a:pt x="8" y="6"/>
                    <a:pt x="10" y="7"/>
                    <a:pt x="11" y="9"/>
                  </a:cubicBezTo>
                  <a:cubicBezTo>
                    <a:pt x="14" y="14"/>
                    <a:pt x="10" y="22"/>
                    <a:pt x="8" y="26"/>
                  </a:cubicBezTo>
                  <a:cubicBezTo>
                    <a:pt x="6" y="29"/>
                    <a:pt x="11" y="31"/>
                    <a:pt x="12" y="28"/>
                  </a:cubicBezTo>
                  <a:cubicBezTo>
                    <a:pt x="15" y="21"/>
                    <a:pt x="20" y="10"/>
                    <a:pt x="13" y="4"/>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167"/>
            <p:cNvSpPr/>
            <p:nvPr/>
          </p:nvSpPr>
          <p:spPr bwMode="auto">
            <a:xfrm>
              <a:off x="9490075" y="3030538"/>
              <a:ext cx="88900" cy="131763"/>
            </a:xfrm>
            <a:custGeom>
              <a:avLst/>
              <a:gdLst>
                <a:gd name="T0" fmla="*/ 13 w 21"/>
                <a:gd name="T1" fmla="*/ 4 h 31"/>
                <a:gd name="T2" fmla="*/ 0 w 21"/>
                <a:gd name="T3" fmla="*/ 6 h 31"/>
                <a:gd name="T4" fmla="*/ 5 w 21"/>
                <a:gd name="T5" fmla="*/ 8 h 31"/>
                <a:gd name="T6" fmla="*/ 12 w 21"/>
                <a:gd name="T7" fmla="*/ 10 h 31"/>
                <a:gd name="T8" fmla="*/ 8 w 21"/>
                <a:gd name="T9" fmla="*/ 27 h 31"/>
                <a:gd name="T10" fmla="*/ 13 w 21"/>
                <a:gd name="T11" fmla="*/ 28 h 31"/>
                <a:gd name="T12" fmla="*/ 13 w 21"/>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3" y="4"/>
                  </a:moveTo>
                  <a:cubicBezTo>
                    <a:pt x="8" y="0"/>
                    <a:pt x="4" y="2"/>
                    <a:pt x="0" y="6"/>
                  </a:cubicBezTo>
                  <a:cubicBezTo>
                    <a:pt x="5" y="8"/>
                    <a:pt x="5" y="8"/>
                    <a:pt x="5" y="8"/>
                  </a:cubicBezTo>
                  <a:cubicBezTo>
                    <a:pt x="7" y="6"/>
                    <a:pt x="10" y="6"/>
                    <a:pt x="12" y="10"/>
                  </a:cubicBezTo>
                  <a:cubicBezTo>
                    <a:pt x="14" y="15"/>
                    <a:pt x="10" y="22"/>
                    <a:pt x="8" y="27"/>
                  </a:cubicBezTo>
                  <a:cubicBezTo>
                    <a:pt x="7" y="29"/>
                    <a:pt x="11" y="31"/>
                    <a:pt x="13" y="28"/>
                  </a:cubicBezTo>
                  <a:cubicBezTo>
                    <a:pt x="15" y="22"/>
                    <a:pt x="21" y="10"/>
                    <a:pt x="13" y="4"/>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168"/>
            <p:cNvSpPr/>
            <p:nvPr/>
          </p:nvSpPr>
          <p:spPr bwMode="auto">
            <a:xfrm>
              <a:off x="9650413" y="3097213"/>
              <a:ext cx="93662" cy="136525"/>
            </a:xfrm>
            <a:custGeom>
              <a:avLst/>
              <a:gdLst>
                <a:gd name="T0" fmla="*/ 15 w 22"/>
                <a:gd name="T1" fmla="*/ 4 h 32"/>
                <a:gd name="T2" fmla="*/ 0 w 22"/>
                <a:gd name="T3" fmla="*/ 7 h 32"/>
                <a:gd name="T4" fmla="*/ 5 w 22"/>
                <a:gd name="T5" fmla="*/ 9 h 32"/>
                <a:gd name="T6" fmla="*/ 13 w 22"/>
                <a:gd name="T7" fmla="*/ 10 h 32"/>
                <a:gd name="T8" fmla="*/ 10 w 22"/>
                <a:gd name="T9" fmla="*/ 27 h 32"/>
                <a:gd name="T10" fmla="*/ 14 w 22"/>
                <a:gd name="T11" fmla="*/ 29 h 32"/>
                <a:gd name="T12" fmla="*/ 15 w 22"/>
                <a:gd name="T13" fmla="*/ 4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15" y="4"/>
                  </a:moveTo>
                  <a:cubicBezTo>
                    <a:pt x="9" y="0"/>
                    <a:pt x="4" y="3"/>
                    <a:pt x="0" y="7"/>
                  </a:cubicBezTo>
                  <a:cubicBezTo>
                    <a:pt x="5" y="9"/>
                    <a:pt x="5" y="9"/>
                    <a:pt x="5" y="9"/>
                  </a:cubicBezTo>
                  <a:cubicBezTo>
                    <a:pt x="8" y="7"/>
                    <a:pt x="11" y="6"/>
                    <a:pt x="13" y="10"/>
                  </a:cubicBezTo>
                  <a:cubicBezTo>
                    <a:pt x="16" y="15"/>
                    <a:pt x="12" y="22"/>
                    <a:pt x="10" y="27"/>
                  </a:cubicBezTo>
                  <a:cubicBezTo>
                    <a:pt x="8" y="30"/>
                    <a:pt x="13" y="32"/>
                    <a:pt x="14" y="29"/>
                  </a:cubicBezTo>
                  <a:cubicBezTo>
                    <a:pt x="17" y="22"/>
                    <a:pt x="22" y="10"/>
                    <a:pt x="15" y="4"/>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169"/>
            <p:cNvSpPr/>
            <p:nvPr/>
          </p:nvSpPr>
          <p:spPr bwMode="auto">
            <a:xfrm>
              <a:off x="9832975" y="3170238"/>
              <a:ext cx="80962" cy="131763"/>
            </a:xfrm>
            <a:custGeom>
              <a:avLst/>
              <a:gdLst>
                <a:gd name="T0" fmla="*/ 11 w 19"/>
                <a:gd name="T1" fmla="*/ 3 h 31"/>
                <a:gd name="T2" fmla="*/ 0 w 19"/>
                <a:gd name="T3" fmla="*/ 3 h 31"/>
                <a:gd name="T4" fmla="*/ 5 w 19"/>
                <a:gd name="T5" fmla="*/ 5 h 31"/>
                <a:gd name="T6" fmla="*/ 4 w 19"/>
                <a:gd name="T7" fmla="*/ 7 h 31"/>
                <a:gd name="T8" fmla="*/ 10 w 19"/>
                <a:gd name="T9" fmla="*/ 9 h 31"/>
                <a:gd name="T10" fmla="*/ 6 w 19"/>
                <a:gd name="T11" fmla="*/ 26 h 31"/>
                <a:gd name="T12" fmla="*/ 11 w 19"/>
                <a:gd name="T13" fmla="*/ 28 h 31"/>
                <a:gd name="T14" fmla="*/ 11 w 19"/>
                <a:gd name="T15" fmla="*/ 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11" y="3"/>
                  </a:moveTo>
                  <a:cubicBezTo>
                    <a:pt x="7" y="0"/>
                    <a:pt x="3" y="1"/>
                    <a:pt x="0" y="3"/>
                  </a:cubicBezTo>
                  <a:cubicBezTo>
                    <a:pt x="5" y="5"/>
                    <a:pt x="5" y="5"/>
                    <a:pt x="5" y="5"/>
                  </a:cubicBezTo>
                  <a:cubicBezTo>
                    <a:pt x="4" y="7"/>
                    <a:pt x="4" y="7"/>
                    <a:pt x="4" y="7"/>
                  </a:cubicBezTo>
                  <a:cubicBezTo>
                    <a:pt x="6" y="6"/>
                    <a:pt x="8" y="6"/>
                    <a:pt x="10" y="9"/>
                  </a:cubicBezTo>
                  <a:cubicBezTo>
                    <a:pt x="12" y="14"/>
                    <a:pt x="8" y="21"/>
                    <a:pt x="6" y="26"/>
                  </a:cubicBezTo>
                  <a:cubicBezTo>
                    <a:pt x="5" y="29"/>
                    <a:pt x="9" y="31"/>
                    <a:pt x="11" y="28"/>
                  </a:cubicBezTo>
                  <a:cubicBezTo>
                    <a:pt x="13" y="21"/>
                    <a:pt x="19" y="9"/>
                    <a:pt x="11" y="3"/>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70"/>
            <p:cNvSpPr/>
            <p:nvPr/>
          </p:nvSpPr>
          <p:spPr bwMode="auto">
            <a:xfrm>
              <a:off x="9990138" y="3233738"/>
              <a:ext cx="88900" cy="136525"/>
            </a:xfrm>
            <a:custGeom>
              <a:avLst/>
              <a:gdLst>
                <a:gd name="T0" fmla="*/ 14 w 21"/>
                <a:gd name="T1" fmla="*/ 5 h 32"/>
                <a:gd name="T2" fmla="*/ 0 w 21"/>
                <a:gd name="T3" fmla="*/ 7 h 32"/>
                <a:gd name="T4" fmla="*/ 4 w 21"/>
                <a:gd name="T5" fmla="*/ 9 h 32"/>
                <a:gd name="T6" fmla="*/ 12 w 21"/>
                <a:gd name="T7" fmla="*/ 10 h 32"/>
                <a:gd name="T8" fmla="*/ 8 w 21"/>
                <a:gd name="T9" fmla="*/ 27 h 32"/>
                <a:gd name="T10" fmla="*/ 13 w 21"/>
                <a:gd name="T11" fmla="*/ 29 h 32"/>
                <a:gd name="T12" fmla="*/ 14 w 21"/>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14" y="5"/>
                  </a:moveTo>
                  <a:cubicBezTo>
                    <a:pt x="9" y="0"/>
                    <a:pt x="4" y="3"/>
                    <a:pt x="0" y="7"/>
                  </a:cubicBezTo>
                  <a:cubicBezTo>
                    <a:pt x="4" y="9"/>
                    <a:pt x="4" y="9"/>
                    <a:pt x="4" y="9"/>
                  </a:cubicBezTo>
                  <a:cubicBezTo>
                    <a:pt x="7" y="7"/>
                    <a:pt x="10" y="7"/>
                    <a:pt x="12" y="10"/>
                  </a:cubicBezTo>
                  <a:cubicBezTo>
                    <a:pt x="14" y="15"/>
                    <a:pt x="10" y="23"/>
                    <a:pt x="8" y="27"/>
                  </a:cubicBezTo>
                  <a:cubicBezTo>
                    <a:pt x="7" y="30"/>
                    <a:pt x="12" y="32"/>
                    <a:pt x="13" y="29"/>
                  </a:cubicBezTo>
                  <a:cubicBezTo>
                    <a:pt x="16" y="22"/>
                    <a:pt x="21" y="10"/>
                    <a:pt x="14" y="5"/>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171"/>
            <p:cNvSpPr/>
            <p:nvPr/>
          </p:nvSpPr>
          <p:spPr bwMode="auto">
            <a:xfrm>
              <a:off x="10155238" y="3305175"/>
              <a:ext cx="93662" cy="131763"/>
            </a:xfrm>
            <a:custGeom>
              <a:avLst/>
              <a:gdLst>
                <a:gd name="T0" fmla="*/ 14 w 22"/>
                <a:gd name="T1" fmla="*/ 4 h 31"/>
                <a:gd name="T2" fmla="*/ 0 w 22"/>
                <a:gd name="T3" fmla="*/ 6 h 31"/>
                <a:gd name="T4" fmla="*/ 5 w 22"/>
                <a:gd name="T5" fmla="*/ 8 h 31"/>
                <a:gd name="T6" fmla="*/ 12 w 22"/>
                <a:gd name="T7" fmla="*/ 9 h 31"/>
                <a:gd name="T8" fmla="*/ 9 w 22"/>
                <a:gd name="T9" fmla="*/ 26 h 31"/>
                <a:gd name="T10" fmla="*/ 13 w 22"/>
                <a:gd name="T11" fmla="*/ 28 h 31"/>
                <a:gd name="T12" fmla="*/ 14 w 22"/>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14" y="4"/>
                  </a:moveTo>
                  <a:cubicBezTo>
                    <a:pt x="9" y="0"/>
                    <a:pt x="4" y="2"/>
                    <a:pt x="0" y="6"/>
                  </a:cubicBezTo>
                  <a:cubicBezTo>
                    <a:pt x="5" y="8"/>
                    <a:pt x="5" y="8"/>
                    <a:pt x="5" y="8"/>
                  </a:cubicBezTo>
                  <a:cubicBezTo>
                    <a:pt x="8" y="6"/>
                    <a:pt x="11" y="6"/>
                    <a:pt x="12" y="9"/>
                  </a:cubicBezTo>
                  <a:cubicBezTo>
                    <a:pt x="15" y="15"/>
                    <a:pt x="11" y="22"/>
                    <a:pt x="9" y="26"/>
                  </a:cubicBezTo>
                  <a:cubicBezTo>
                    <a:pt x="8" y="29"/>
                    <a:pt x="12" y="31"/>
                    <a:pt x="13" y="28"/>
                  </a:cubicBezTo>
                  <a:cubicBezTo>
                    <a:pt x="16" y="22"/>
                    <a:pt x="22" y="10"/>
                    <a:pt x="14" y="4"/>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172"/>
            <p:cNvSpPr/>
            <p:nvPr/>
          </p:nvSpPr>
          <p:spPr bwMode="auto">
            <a:xfrm>
              <a:off x="10325100" y="3373438"/>
              <a:ext cx="84137" cy="131763"/>
            </a:xfrm>
            <a:custGeom>
              <a:avLst/>
              <a:gdLst>
                <a:gd name="T0" fmla="*/ 13 w 20"/>
                <a:gd name="T1" fmla="*/ 4 h 31"/>
                <a:gd name="T2" fmla="*/ 0 w 20"/>
                <a:gd name="T3" fmla="*/ 5 h 31"/>
                <a:gd name="T4" fmla="*/ 5 w 20"/>
                <a:gd name="T5" fmla="*/ 7 h 31"/>
                <a:gd name="T6" fmla="*/ 11 w 20"/>
                <a:gd name="T7" fmla="*/ 9 h 31"/>
                <a:gd name="T8" fmla="*/ 8 w 20"/>
                <a:gd name="T9" fmla="*/ 26 h 31"/>
                <a:gd name="T10" fmla="*/ 12 w 20"/>
                <a:gd name="T11" fmla="*/ 28 h 31"/>
                <a:gd name="T12" fmla="*/ 13 w 20"/>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13" y="4"/>
                  </a:moveTo>
                  <a:cubicBezTo>
                    <a:pt x="8" y="0"/>
                    <a:pt x="4" y="2"/>
                    <a:pt x="0" y="5"/>
                  </a:cubicBezTo>
                  <a:cubicBezTo>
                    <a:pt x="5" y="7"/>
                    <a:pt x="5" y="7"/>
                    <a:pt x="5" y="7"/>
                  </a:cubicBezTo>
                  <a:cubicBezTo>
                    <a:pt x="7" y="6"/>
                    <a:pt x="10" y="6"/>
                    <a:pt x="11" y="9"/>
                  </a:cubicBezTo>
                  <a:cubicBezTo>
                    <a:pt x="14" y="15"/>
                    <a:pt x="10" y="22"/>
                    <a:pt x="8" y="26"/>
                  </a:cubicBezTo>
                  <a:cubicBezTo>
                    <a:pt x="7" y="29"/>
                    <a:pt x="11" y="31"/>
                    <a:pt x="12" y="28"/>
                  </a:cubicBezTo>
                  <a:cubicBezTo>
                    <a:pt x="15" y="22"/>
                    <a:pt x="20" y="10"/>
                    <a:pt x="13" y="4"/>
                  </a:cubicBezTo>
                </a:path>
              </a:pathLst>
            </a:custGeom>
            <a:solidFill>
              <a:srgbClr val="183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173"/>
            <p:cNvSpPr/>
            <p:nvPr/>
          </p:nvSpPr>
          <p:spPr bwMode="auto">
            <a:xfrm>
              <a:off x="9147175" y="3429000"/>
              <a:ext cx="1066800" cy="492125"/>
            </a:xfrm>
            <a:custGeom>
              <a:avLst/>
              <a:gdLst>
                <a:gd name="T0" fmla="*/ 656 w 672"/>
                <a:gd name="T1" fmla="*/ 310 h 310"/>
                <a:gd name="T2" fmla="*/ 0 w 672"/>
                <a:gd name="T3" fmla="*/ 40 h 310"/>
                <a:gd name="T4" fmla="*/ 18 w 672"/>
                <a:gd name="T5" fmla="*/ 0 h 310"/>
                <a:gd name="T6" fmla="*/ 672 w 672"/>
                <a:gd name="T7" fmla="*/ 267 h 310"/>
                <a:gd name="T8" fmla="*/ 656 w 672"/>
                <a:gd name="T9" fmla="*/ 310 h 310"/>
              </a:gdLst>
              <a:ahLst/>
              <a:cxnLst>
                <a:cxn ang="0">
                  <a:pos x="T0" y="T1"/>
                </a:cxn>
                <a:cxn ang="0">
                  <a:pos x="T2" y="T3"/>
                </a:cxn>
                <a:cxn ang="0">
                  <a:pos x="T4" y="T5"/>
                </a:cxn>
                <a:cxn ang="0">
                  <a:pos x="T6" y="T7"/>
                </a:cxn>
                <a:cxn ang="0">
                  <a:pos x="T8" y="T9"/>
                </a:cxn>
              </a:cxnLst>
              <a:rect l="0" t="0" r="r" b="b"/>
              <a:pathLst>
                <a:path w="672" h="310">
                  <a:moveTo>
                    <a:pt x="656" y="310"/>
                  </a:moveTo>
                  <a:lnTo>
                    <a:pt x="0" y="40"/>
                  </a:lnTo>
                  <a:lnTo>
                    <a:pt x="18" y="0"/>
                  </a:lnTo>
                  <a:lnTo>
                    <a:pt x="672" y="267"/>
                  </a:lnTo>
                  <a:lnTo>
                    <a:pt x="656" y="310"/>
                  </a:lnTo>
                  <a:close/>
                </a:path>
              </a:pathLst>
            </a:custGeom>
            <a:solidFill>
              <a:srgbClr val="F4EB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174"/>
            <p:cNvSpPr/>
            <p:nvPr/>
          </p:nvSpPr>
          <p:spPr bwMode="auto">
            <a:xfrm>
              <a:off x="9083675" y="3581400"/>
              <a:ext cx="1066800" cy="492125"/>
            </a:xfrm>
            <a:custGeom>
              <a:avLst/>
              <a:gdLst>
                <a:gd name="T0" fmla="*/ 656 w 672"/>
                <a:gd name="T1" fmla="*/ 310 h 310"/>
                <a:gd name="T2" fmla="*/ 0 w 672"/>
                <a:gd name="T3" fmla="*/ 40 h 310"/>
                <a:gd name="T4" fmla="*/ 18 w 672"/>
                <a:gd name="T5" fmla="*/ 0 h 310"/>
                <a:gd name="T6" fmla="*/ 672 w 672"/>
                <a:gd name="T7" fmla="*/ 270 h 310"/>
                <a:gd name="T8" fmla="*/ 656 w 672"/>
                <a:gd name="T9" fmla="*/ 310 h 310"/>
              </a:gdLst>
              <a:ahLst/>
              <a:cxnLst>
                <a:cxn ang="0">
                  <a:pos x="T0" y="T1"/>
                </a:cxn>
                <a:cxn ang="0">
                  <a:pos x="T2" y="T3"/>
                </a:cxn>
                <a:cxn ang="0">
                  <a:pos x="T4" y="T5"/>
                </a:cxn>
                <a:cxn ang="0">
                  <a:pos x="T6" y="T7"/>
                </a:cxn>
                <a:cxn ang="0">
                  <a:pos x="T8" y="T9"/>
                </a:cxn>
              </a:cxnLst>
              <a:rect l="0" t="0" r="r" b="b"/>
              <a:pathLst>
                <a:path w="672" h="310">
                  <a:moveTo>
                    <a:pt x="656" y="310"/>
                  </a:moveTo>
                  <a:lnTo>
                    <a:pt x="0" y="40"/>
                  </a:lnTo>
                  <a:lnTo>
                    <a:pt x="18" y="0"/>
                  </a:lnTo>
                  <a:lnTo>
                    <a:pt x="672" y="270"/>
                  </a:lnTo>
                  <a:lnTo>
                    <a:pt x="656" y="310"/>
                  </a:lnTo>
                  <a:close/>
                </a:path>
              </a:pathLst>
            </a:custGeom>
            <a:solidFill>
              <a:srgbClr val="F4EB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175"/>
            <p:cNvSpPr/>
            <p:nvPr/>
          </p:nvSpPr>
          <p:spPr bwMode="auto">
            <a:xfrm>
              <a:off x="9023350" y="3725863"/>
              <a:ext cx="1068387" cy="492125"/>
            </a:xfrm>
            <a:custGeom>
              <a:avLst/>
              <a:gdLst>
                <a:gd name="T0" fmla="*/ 657 w 673"/>
                <a:gd name="T1" fmla="*/ 310 h 310"/>
                <a:gd name="T2" fmla="*/ 0 w 673"/>
                <a:gd name="T3" fmla="*/ 40 h 310"/>
                <a:gd name="T4" fmla="*/ 19 w 673"/>
                <a:gd name="T5" fmla="*/ 0 h 310"/>
                <a:gd name="T6" fmla="*/ 673 w 673"/>
                <a:gd name="T7" fmla="*/ 270 h 310"/>
                <a:gd name="T8" fmla="*/ 657 w 673"/>
                <a:gd name="T9" fmla="*/ 310 h 310"/>
              </a:gdLst>
              <a:ahLst/>
              <a:cxnLst>
                <a:cxn ang="0">
                  <a:pos x="T0" y="T1"/>
                </a:cxn>
                <a:cxn ang="0">
                  <a:pos x="T2" y="T3"/>
                </a:cxn>
                <a:cxn ang="0">
                  <a:pos x="T4" y="T5"/>
                </a:cxn>
                <a:cxn ang="0">
                  <a:pos x="T6" y="T7"/>
                </a:cxn>
                <a:cxn ang="0">
                  <a:pos x="T8" y="T9"/>
                </a:cxn>
              </a:cxnLst>
              <a:rect l="0" t="0" r="r" b="b"/>
              <a:pathLst>
                <a:path w="673" h="310">
                  <a:moveTo>
                    <a:pt x="657" y="310"/>
                  </a:moveTo>
                  <a:lnTo>
                    <a:pt x="0" y="40"/>
                  </a:lnTo>
                  <a:lnTo>
                    <a:pt x="19" y="0"/>
                  </a:lnTo>
                  <a:lnTo>
                    <a:pt x="673" y="270"/>
                  </a:lnTo>
                  <a:lnTo>
                    <a:pt x="657" y="310"/>
                  </a:lnTo>
                  <a:close/>
                </a:path>
              </a:pathLst>
            </a:custGeom>
            <a:solidFill>
              <a:srgbClr val="F4EB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Freeform 176"/>
            <p:cNvSpPr/>
            <p:nvPr/>
          </p:nvSpPr>
          <p:spPr bwMode="auto">
            <a:xfrm>
              <a:off x="8959850" y="3883025"/>
              <a:ext cx="1068387" cy="492125"/>
            </a:xfrm>
            <a:custGeom>
              <a:avLst/>
              <a:gdLst>
                <a:gd name="T0" fmla="*/ 657 w 673"/>
                <a:gd name="T1" fmla="*/ 310 h 310"/>
                <a:gd name="T2" fmla="*/ 0 w 673"/>
                <a:gd name="T3" fmla="*/ 40 h 310"/>
                <a:gd name="T4" fmla="*/ 19 w 673"/>
                <a:gd name="T5" fmla="*/ 0 h 310"/>
                <a:gd name="T6" fmla="*/ 673 w 673"/>
                <a:gd name="T7" fmla="*/ 267 h 310"/>
                <a:gd name="T8" fmla="*/ 657 w 673"/>
                <a:gd name="T9" fmla="*/ 310 h 310"/>
              </a:gdLst>
              <a:ahLst/>
              <a:cxnLst>
                <a:cxn ang="0">
                  <a:pos x="T0" y="T1"/>
                </a:cxn>
                <a:cxn ang="0">
                  <a:pos x="T2" y="T3"/>
                </a:cxn>
                <a:cxn ang="0">
                  <a:pos x="T4" y="T5"/>
                </a:cxn>
                <a:cxn ang="0">
                  <a:pos x="T6" y="T7"/>
                </a:cxn>
                <a:cxn ang="0">
                  <a:pos x="T8" y="T9"/>
                </a:cxn>
              </a:cxnLst>
              <a:rect l="0" t="0" r="r" b="b"/>
              <a:pathLst>
                <a:path w="673" h="310">
                  <a:moveTo>
                    <a:pt x="657" y="310"/>
                  </a:moveTo>
                  <a:lnTo>
                    <a:pt x="0" y="40"/>
                  </a:lnTo>
                  <a:lnTo>
                    <a:pt x="19" y="0"/>
                  </a:lnTo>
                  <a:lnTo>
                    <a:pt x="673" y="267"/>
                  </a:lnTo>
                  <a:lnTo>
                    <a:pt x="657" y="310"/>
                  </a:lnTo>
                  <a:close/>
                </a:path>
              </a:pathLst>
            </a:custGeom>
            <a:solidFill>
              <a:srgbClr val="F4EB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177"/>
            <p:cNvSpPr/>
            <p:nvPr/>
          </p:nvSpPr>
          <p:spPr bwMode="auto">
            <a:xfrm>
              <a:off x="9718675" y="4413250"/>
              <a:ext cx="314325" cy="293688"/>
            </a:xfrm>
            <a:custGeom>
              <a:avLst/>
              <a:gdLst>
                <a:gd name="T0" fmla="*/ 0 w 198"/>
                <a:gd name="T1" fmla="*/ 123 h 185"/>
                <a:gd name="T2" fmla="*/ 147 w 198"/>
                <a:gd name="T3" fmla="*/ 185 h 185"/>
                <a:gd name="T4" fmla="*/ 198 w 198"/>
                <a:gd name="T5" fmla="*/ 62 h 185"/>
                <a:gd name="T6" fmla="*/ 48 w 198"/>
                <a:gd name="T7" fmla="*/ 0 h 185"/>
                <a:gd name="T8" fmla="*/ 0 w 198"/>
                <a:gd name="T9" fmla="*/ 123 h 185"/>
              </a:gdLst>
              <a:ahLst/>
              <a:cxnLst>
                <a:cxn ang="0">
                  <a:pos x="T0" y="T1"/>
                </a:cxn>
                <a:cxn ang="0">
                  <a:pos x="T2" y="T3"/>
                </a:cxn>
                <a:cxn ang="0">
                  <a:pos x="T4" y="T5"/>
                </a:cxn>
                <a:cxn ang="0">
                  <a:pos x="T6" y="T7"/>
                </a:cxn>
                <a:cxn ang="0">
                  <a:pos x="T8" y="T9"/>
                </a:cxn>
              </a:cxnLst>
              <a:rect l="0" t="0" r="r" b="b"/>
              <a:pathLst>
                <a:path w="198" h="185">
                  <a:moveTo>
                    <a:pt x="0" y="123"/>
                  </a:moveTo>
                  <a:lnTo>
                    <a:pt x="147" y="185"/>
                  </a:lnTo>
                  <a:lnTo>
                    <a:pt x="198" y="62"/>
                  </a:lnTo>
                  <a:lnTo>
                    <a:pt x="48" y="0"/>
                  </a:lnTo>
                  <a:lnTo>
                    <a:pt x="0" y="123"/>
                  </a:lnTo>
                  <a:close/>
                </a:path>
              </a:pathLst>
            </a:custGeom>
            <a:solidFill>
              <a:srgbClr val="F4EB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78"/>
            <p:cNvSpPr/>
            <p:nvPr/>
          </p:nvSpPr>
          <p:spPr bwMode="auto">
            <a:xfrm>
              <a:off x="9718675" y="4511675"/>
              <a:ext cx="314325" cy="195263"/>
            </a:xfrm>
            <a:custGeom>
              <a:avLst/>
              <a:gdLst>
                <a:gd name="T0" fmla="*/ 0 w 198"/>
                <a:gd name="T1" fmla="*/ 61 h 123"/>
                <a:gd name="T2" fmla="*/ 147 w 198"/>
                <a:gd name="T3" fmla="*/ 123 h 123"/>
                <a:gd name="T4" fmla="*/ 198 w 198"/>
                <a:gd name="T5" fmla="*/ 0 h 123"/>
                <a:gd name="T6" fmla="*/ 0 w 198"/>
                <a:gd name="T7" fmla="*/ 61 h 123"/>
              </a:gdLst>
              <a:ahLst/>
              <a:cxnLst>
                <a:cxn ang="0">
                  <a:pos x="T0" y="T1"/>
                </a:cxn>
                <a:cxn ang="0">
                  <a:pos x="T2" y="T3"/>
                </a:cxn>
                <a:cxn ang="0">
                  <a:pos x="T4" y="T5"/>
                </a:cxn>
                <a:cxn ang="0">
                  <a:pos x="T6" y="T7"/>
                </a:cxn>
              </a:cxnLst>
              <a:rect l="0" t="0" r="r" b="b"/>
              <a:pathLst>
                <a:path w="198" h="123">
                  <a:moveTo>
                    <a:pt x="0" y="61"/>
                  </a:moveTo>
                  <a:lnTo>
                    <a:pt x="147" y="123"/>
                  </a:lnTo>
                  <a:lnTo>
                    <a:pt x="198" y="0"/>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79"/>
            <p:cNvSpPr/>
            <p:nvPr/>
          </p:nvSpPr>
          <p:spPr bwMode="auto">
            <a:xfrm>
              <a:off x="9197975" y="3238500"/>
              <a:ext cx="215900" cy="211138"/>
            </a:xfrm>
            <a:custGeom>
              <a:avLst/>
              <a:gdLst>
                <a:gd name="T0" fmla="*/ 96 w 136"/>
                <a:gd name="T1" fmla="*/ 133 h 133"/>
                <a:gd name="T2" fmla="*/ 0 w 136"/>
                <a:gd name="T3" fmla="*/ 96 h 133"/>
                <a:gd name="T4" fmla="*/ 40 w 136"/>
                <a:gd name="T5" fmla="*/ 0 h 133"/>
                <a:gd name="T6" fmla="*/ 136 w 136"/>
                <a:gd name="T7" fmla="*/ 40 h 133"/>
                <a:gd name="T8" fmla="*/ 96 w 136"/>
                <a:gd name="T9" fmla="*/ 133 h 133"/>
              </a:gdLst>
              <a:ahLst/>
              <a:cxnLst>
                <a:cxn ang="0">
                  <a:pos x="T0" y="T1"/>
                </a:cxn>
                <a:cxn ang="0">
                  <a:pos x="T2" y="T3"/>
                </a:cxn>
                <a:cxn ang="0">
                  <a:pos x="T4" y="T5"/>
                </a:cxn>
                <a:cxn ang="0">
                  <a:pos x="T6" y="T7"/>
                </a:cxn>
                <a:cxn ang="0">
                  <a:pos x="T8" y="T9"/>
                </a:cxn>
              </a:cxnLst>
              <a:rect l="0" t="0" r="r" b="b"/>
              <a:pathLst>
                <a:path w="136" h="133">
                  <a:moveTo>
                    <a:pt x="96" y="133"/>
                  </a:moveTo>
                  <a:lnTo>
                    <a:pt x="0" y="96"/>
                  </a:lnTo>
                  <a:lnTo>
                    <a:pt x="40" y="0"/>
                  </a:lnTo>
                  <a:lnTo>
                    <a:pt x="136" y="40"/>
                  </a:lnTo>
                  <a:lnTo>
                    <a:pt x="96" y="133"/>
                  </a:lnTo>
                  <a:close/>
                </a:path>
              </a:pathLst>
            </a:custGeom>
            <a:solidFill>
              <a:srgbClr val="FF98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80"/>
            <p:cNvSpPr/>
            <p:nvPr/>
          </p:nvSpPr>
          <p:spPr bwMode="auto">
            <a:xfrm>
              <a:off x="9396413" y="3317875"/>
              <a:ext cx="215900" cy="217488"/>
            </a:xfrm>
            <a:custGeom>
              <a:avLst/>
              <a:gdLst>
                <a:gd name="T0" fmla="*/ 96 w 136"/>
                <a:gd name="T1" fmla="*/ 137 h 137"/>
                <a:gd name="T2" fmla="*/ 0 w 136"/>
                <a:gd name="T3" fmla="*/ 97 h 137"/>
                <a:gd name="T4" fmla="*/ 40 w 136"/>
                <a:gd name="T5" fmla="*/ 0 h 137"/>
                <a:gd name="T6" fmla="*/ 136 w 136"/>
                <a:gd name="T7" fmla="*/ 41 h 137"/>
                <a:gd name="T8" fmla="*/ 96 w 136"/>
                <a:gd name="T9" fmla="*/ 137 h 137"/>
              </a:gdLst>
              <a:ahLst/>
              <a:cxnLst>
                <a:cxn ang="0">
                  <a:pos x="T0" y="T1"/>
                </a:cxn>
                <a:cxn ang="0">
                  <a:pos x="T2" y="T3"/>
                </a:cxn>
                <a:cxn ang="0">
                  <a:pos x="T4" y="T5"/>
                </a:cxn>
                <a:cxn ang="0">
                  <a:pos x="T6" y="T7"/>
                </a:cxn>
                <a:cxn ang="0">
                  <a:pos x="T8" y="T9"/>
                </a:cxn>
              </a:cxnLst>
              <a:rect l="0" t="0" r="r" b="b"/>
              <a:pathLst>
                <a:path w="136" h="137">
                  <a:moveTo>
                    <a:pt x="96" y="137"/>
                  </a:moveTo>
                  <a:lnTo>
                    <a:pt x="0" y="97"/>
                  </a:lnTo>
                  <a:lnTo>
                    <a:pt x="40" y="0"/>
                  </a:lnTo>
                  <a:lnTo>
                    <a:pt x="136" y="41"/>
                  </a:lnTo>
                  <a:lnTo>
                    <a:pt x="96" y="137"/>
                  </a:lnTo>
                  <a:close/>
                </a:path>
              </a:pathLst>
            </a:custGeom>
            <a:solidFill>
              <a:srgbClr val="F23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06" name="组合 1205"/>
          <p:cNvGrpSpPr/>
          <p:nvPr/>
        </p:nvGrpSpPr>
        <p:grpSpPr>
          <a:xfrm>
            <a:off x="5847591" y="212132"/>
            <a:ext cx="1084259" cy="1073195"/>
            <a:chOff x="7032625" y="1184275"/>
            <a:chExt cx="2178050" cy="2155825"/>
          </a:xfrm>
        </p:grpSpPr>
        <p:sp>
          <p:nvSpPr>
            <p:cNvPr id="1177" name="Freeform 181"/>
            <p:cNvSpPr/>
            <p:nvPr/>
          </p:nvSpPr>
          <p:spPr bwMode="auto">
            <a:xfrm>
              <a:off x="7192963" y="1366838"/>
              <a:ext cx="1597025" cy="1790700"/>
            </a:xfrm>
            <a:custGeom>
              <a:avLst/>
              <a:gdLst>
                <a:gd name="T0" fmla="*/ 638 w 1006"/>
                <a:gd name="T1" fmla="*/ 1128 h 1128"/>
                <a:gd name="T2" fmla="*/ 0 w 1006"/>
                <a:gd name="T3" fmla="*/ 850 h 1128"/>
                <a:gd name="T4" fmla="*/ 371 w 1006"/>
                <a:gd name="T5" fmla="*/ 0 h 1128"/>
                <a:gd name="T6" fmla="*/ 1006 w 1006"/>
                <a:gd name="T7" fmla="*/ 278 h 1128"/>
                <a:gd name="T8" fmla="*/ 638 w 1006"/>
                <a:gd name="T9" fmla="*/ 1128 h 1128"/>
              </a:gdLst>
              <a:ahLst/>
              <a:cxnLst>
                <a:cxn ang="0">
                  <a:pos x="T0" y="T1"/>
                </a:cxn>
                <a:cxn ang="0">
                  <a:pos x="T2" y="T3"/>
                </a:cxn>
                <a:cxn ang="0">
                  <a:pos x="T4" y="T5"/>
                </a:cxn>
                <a:cxn ang="0">
                  <a:pos x="T6" y="T7"/>
                </a:cxn>
                <a:cxn ang="0">
                  <a:pos x="T8" y="T9"/>
                </a:cxn>
              </a:cxnLst>
              <a:rect l="0" t="0" r="r" b="b"/>
              <a:pathLst>
                <a:path w="1006" h="1128">
                  <a:moveTo>
                    <a:pt x="638" y="1128"/>
                  </a:moveTo>
                  <a:lnTo>
                    <a:pt x="0" y="850"/>
                  </a:lnTo>
                  <a:lnTo>
                    <a:pt x="371" y="0"/>
                  </a:lnTo>
                  <a:lnTo>
                    <a:pt x="1006" y="278"/>
                  </a:lnTo>
                  <a:lnTo>
                    <a:pt x="638" y="1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182"/>
            <p:cNvSpPr>
              <a:spLocks noEditPoints="1"/>
            </p:cNvSpPr>
            <p:nvPr/>
          </p:nvSpPr>
          <p:spPr bwMode="auto">
            <a:xfrm>
              <a:off x="7032625" y="1184275"/>
              <a:ext cx="1936750" cy="2155825"/>
            </a:xfrm>
            <a:custGeom>
              <a:avLst/>
              <a:gdLst>
                <a:gd name="T0" fmla="*/ 454 w 457"/>
                <a:gd name="T1" fmla="*/ 142 h 508"/>
                <a:gd name="T2" fmla="*/ 445 w 457"/>
                <a:gd name="T3" fmla="*/ 120 h 508"/>
                <a:gd name="T4" fmla="*/ 180 w 457"/>
                <a:gd name="T5" fmla="*/ 4 h 508"/>
                <a:gd name="T6" fmla="*/ 157 w 457"/>
                <a:gd name="T7" fmla="*/ 13 h 508"/>
                <a:gd name="T8" fmla="*/ 4 w 457"/>
                <a:gd name="T9" fmla="*/ 366 h 508"/>
                <a:gd name="T10" fmla="*/ 12 w 457"/>
                <a:gd name="T11" fmla="*/ 389 h 508"/>
                <a:gd name="T12" fmla="*/ 278 w 457"/>
                <a:gd name="T13" fmla="*/ 504 h 508"/>
                <a:gd name="T14" fmla="*/ 300 w 457"/>
                <a:gd name="T15" fmla="*/ 495 h 508"/>
                <a:gd name="T16" fmla="*/ 454 w 457"/>
                <a:gd name="T17" fmla="*/ 142 h 508"/>
                <a:gd name="T18" fmla="*/ 277 w 457"/>
                <a:gd name="T19" fmla="*/ 465 h 508"/>
                <a:gd name="T20" fmla="*/ 40 w 457"/>
                <a:gd name="T21" fmla="*/ 362 h 508"/>
                <a:gd name="T22" fmla="*/ 179 w 457"/>
                <a:gd name="T23" fmla="*/ 44 h 508"/>
                <a:gd name="T24" fmla="*/ 415 w 457"/>
                <a:gd name="T25" fmla="*/ 147 h 508"/>
                <a:gd name="T26" fmla="*/ 277 w 457"/>
                <a:gd name="T27" fmla="*/ 46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508">
                  <a:moveTo>
                    <a:pt x="454" y="142"/>
                  </a:moveTo>
                  <a:cubicBezTo>
                    <a:pt x="457" y="133"/>
                    <a:pt x="453" y="123"/>
                    <a:pt x="445" y="120"/>
                  </a:cubicBezTo>
                  <a:cubicBezTo>
                    <a:pt x="180" y="4"/>
                    <a:pt x="180" y="4"/>
                    <a:pt x="180" y="4"/>
                  </a:cubicBezTo>
                  <a:cubicBezTo>
                    <a:pt x="171" y="0"/>
                    <a:pt x="161" y="4"/>
                    <a:pt x="157" y="13"/>
                  </a:cubicBezTo>
                  <a:cubicBezTo>
                    <a:pt x="4" y="366"/>
                    <a:pt x="4" y="366"/>
                    <a:pt x="4" y="366"/>
                  </a:cubicBezTo>
                  <a:cubicBezTo>
                    <a:pt x="0" y="375"/>
                    <a:pt x="4" y="385"/>
                    <a:pt x="12" y="389"/>
                  </a:cubicBezTo>
                  <a:cubicBezTo>
                    <a:pt x="278" y="504"/>
                    <a:pt x="278" y="504"/>
                    <a:pt x="278" y="504"/>
                  </a:cubicBezTo>
                  <a:cubicBezTo>
                    <a:pt x="286" y="508"/>
                    <a:pt x="296" y="504"/>
                    <a:pt x="300" y="495"/>
                  </a:cubicBezTo>
                  <a:lnTo>
                    <a:pt x="454" y="142"/>
                  </a:lnTo>
                  <a:close/>
                  <a:moveTo>
                    <a:pt x="277" y="465"/>
                  </a:moveTo>
                  <a:cubicBezTo>
                    <a:pt x="40" y="362"/>
                    <a:pt x="40" y="362"/>
                    <a:pt x="40" y="362"/>
                  </a:cubicBezTo>
                  <a:cubicBezTo>
                    <a:pt x="179" y="44"/>
                    <a:pt x="179" y="44"/>
                    <a:pt x="179" y="44"/>
                  </a:cubicBezTo>
                  <a:cubicBezTo>
                    <a:pt x="415" y="147"/>
                    <a:pt x="415" y="147"/>
                    <a:pt x="415" y="147"/>
                  </a:cubicBezTo>
                  <a:lnTo>
                    <a:pt x="277" y="4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83"/>
            <p:cNvSpPr/>
            <p:nvPr/>
          </p:nvSpPr>
          <p:spPr bwMode="auto">
            <a:xfrm>
              <a:off x="7535863" y="1476375"/>
              <a:ext cx="1212850" cy="912813"/>
            </a:xfrm>
            <a:custGeom>
              <a:avLst/>
              <a:gdLst>
                <a:gd name="T0" fmla="*/ 633 w 764"/>
                <a:gd name="T1" fmla="*/ 575 h 575"/>
                <a:gd name="T2" fmla="*/ 0 w 764"/>
                <a:gd name="T3" fmla="*/ 300 h 575"/>
                <a:gd name="T4" fmla="*/ 131 w 764"/>
                <a:gd name="T5" fmla="*/ 0 h 575"/>
                <a:gd name="T6" fmla="*/ 764 w 764"/>
                <a:gd name="T7" fmla="*/ 276 h 575"/>
                <a:gd name="T8" fmla="*/ 633 w 764"/>
                <a:gd name="T9" fmla="*/ 575 h 575"/>
              </a:gdLst>
              <a:ahLst/>
              <a:cxnLst>
                <a:cxn ang="0">
                  <a:pos x="T0" y="T1"/>
                </a:cxn>
                <a:cxn ang="0">
                  <a:pos x="T2" y="T3"/>
                </a:cxn>
                <a:cxn ang="0">
                  <a:pos x="T4" y="T5"/>
                </a:cxn>
                <a:cxn ang="0">
                  <a:pos x="T6" y="T7"/>
                </a:cxn>
                <a:cxn ang="0">
                  <a:pos x="T8" y="T9"/>
                </a:cxn>
              </a:cxnLst>
              <a:rect l="0" t="0" r="r" b="b"/>
              <a:pathLst>
                <a:path w="764" h="575">
                  <a:moveTo>
                    <a:pt x="633" y="575"/>
                  </a:moveTo>
                  <a:lnTo>
                    <a:pt x="0" y="300"/>
                  </a:lnTo>
                  <a:lnTo>
                    <a:pt x="131" y="0"/>
                  </a:lnTo>
                  <a:lnTo>
                    <a:pt x="764" y="276"/>
                  </a:lnTo>
                  <a:lnTo>
                    <a:pt x="633" y="575"/>
                  </a:lnTo>
                  <a:close/>
                </a:path>
              </a:pathLst>
            </a:custGeom>
            <a:solidFill>
              <a:srgbClr val="00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84"/>
            <p:cNvSpPr/>
            <p:nvPr/>
          </p:nvSpPr>
          <p:spPr bwMode="auto">
            <a:xfrm>
              <a:off x="7451725" y="2024063"/>
              <a:ext cx="538162" cy="449263"/>
            </a:xfrm>
            <a:custGeom>
              <a:avLst/>
              <a:gdLst>
                <a:gd name="T0" fmla="*/ 267 w 339"/>
                <a:gd name="T1" fmla="*/ 283 h 283"/>
                <a:gd name="T2" fmla="*/ 0 w 339"/>
                <a:gd name="T3" fmla="*/ 168 h 283"/>
                <a:gd name="T4" fmla="*/ 72 w 339"/>
                <a:gd name="T5" fmla="*/ 0 h 283"/>
                <a:gd name="T6" fmla="*/ 339 w 339"/>
                <a:gd name="T7" fmla="*/ 118 h 283"/>
                <a:gd name="T8" fmla="*/ 267 w 339"/>
                <a:gd name="T9" fmla="*/ 283 h 283"/>
              </a:gdLst>
              <a:ahLst/>
              <a:cxnLst>
                <a:cxn ang="0">
                  <a:pos x="T0" y="T1"/>
                </a:cxn>
                <a:cxn ang="0">
                  <a:pos x="T2" y="T3"/>
                </a:cxn>
                <a:cxn ang="0">
                  <a:pos x="T4" y="T5"/>
                </a:cxn>
                <a:cxn ang="0">
                  <a:pos x="T6" y="T7"/>
                </a:cxn>
                <a:cxn ang="0">
                  <a:pos x="T8" y="T9"/>
                </a:cxn>
              </a:cxnLst>
              <a:rect l="0" t="0" r="r" b="b"/>
              <a:pathLst>
                <a:path w="339" h="283">
                  <a:moveTo>
                    <a:pt x="267" y="283"/>
                  </a:moveTo>
                  <a:lnTo>
                    <a:pt x="0" y="168"/>
                  </a:lnTo>
                  <a:lnTo>
                    <a:pt x="72" y="0"/>
                  </a:lnTo>
                  <a:lnTo>
                    <a:pt x="339" y="118"/>
                  </a:lnTo>
                  <a:lnTo>
                    <a:pt x="267" y="283"/>
                  </a:ln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85"/>
            <p:cNvSpPr/>
            <p:nvPr/>
          </p:nvSpPr>
          <p:spPr bwMode="auto">
            <a:xfrm>
              <a:off x="7256463" y="2525713"/>
              <a:ext cx="517525" cy="398463"/>
            </a:xfrm>
            <a:custGeom>
              <a:avLst/>
              <a:gdLst>
                <a:gd name="T0" fmla="*/ 267 w 326"/>
                <a:gd name="T1" fmla="*/ 251 h 251"/>
                <a:gd name="T2" fmla="*/ 0 w 326"/>
                <a:gd name="T3" fmla="*/ 136 h 251"/>
                <a:gd name="T4" fmla="*/ 59 w 326"/>
                <a:gd name="T5" fmla="*/ 0 h 251"/>
                <a:gd name="T6" fmla="*/ 326 w 326"/>
                <a:gd name="T7" fmla="*/ 114 h 251"/>
                <a:gd name="T8" fmla="*/ 267 w 326"/>
                <a:gd name="T9" fmla="*/ 251 h 251"/>
              </a:gdLst>
              <a:ahLst/>
              <a:cxnLst>
                <a:cxn ang="0">
                  <a:pos x="T0" y="T1"/>
                </a:cxn>
                <a:cxn ang="0">
                  <a:pos x="T2" y="T3"/>
                </a:cxn>
                <a:cxn ang="0">
                  <a:pos x="T4" y="T5"/>
                </a:cxn>
                <a:cxn ang="0">
                  <a:pos x="T6" y="T7"/>
                </a:cxn>
                <a:cxn ang="0">
                  <a:pos x="T8" y="T9"/>
                </a:cxn>
              </a:cxnLst>
              <a:rect l="0" t="0" r="r" b="b"/>
              <a:pathLst>
                <a:path w="326" h="251">
                  <a:moveTo>
                    <a:pt x="267" y="251"/>
                  </a:moveTo>
                  <a:lnTo>
                    <a:pt x="0" y="136"/>
                  </a:lnTo>
                  <a:lnTo>
                    <a:pt x="59" y="0"/>
                  </a:lnTo>
                  <a:lnTo>
                    <a:pt x="326" y="114"/>
                  </a:lnTo>
                  <a:lnTo>
                    <a:pt x="267" y="251"/>
                  </a:lnTo>
                  <a:close/>
                </a:path>
              </a:pathLst>
            </a:custGeom>
            <a:solidFill>
              <a:srgbClr val="FFF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86"/>
            <p:cNvSpPr/>
            <p:nvPr/>
          </p:nvSpPr>
          <p:spPr bwMode="auto">
            <a:xfrm>
              <a:off x="7426325" y="2320925"/>
              <a:ext cx="436562" cy="212725"/>
            </a:xfrm>
            <a:custGeom>
              <a:avLst/>
              <a:gdLst>
                <a:gd name="T0" fmla="*/ 264 w 275"/>
                <a:gd name="T1" fmla="*/ 134 h 134"/>
                <a:gd name="T2" fmla="*/ 0 w 275"/>
                <a:gd name="T3" fmla="*/ 19 h 134"/>
                <a:gd name="T4" fmla="*/ 8 w 275"/>
                <a:gd name="T5" fmla="*/ 0 h 134"/>
                <a:gd name="T6" fmla="*/ 275 w 275"/>
                <a:gd name="T7" fmla="*/ 115 h 134"/>
                <a:gd name="T8" fmla="*/ 264 w 275"/>
                <a:gd name="T9" fmla="*/ 134 h 134"/>
              </a:gdLst>
              <a:ahLst/>
              <a:cxnLst>
                <a:cxn ang="0">
                  <a:pos x="T0" y="T1"/>
                </a:cxn>
                <a:cxn ang="0">
                  <a:pos x="T2" y="T3"/>
                </a:cxn>
                <a:cxn ang="0">
                  <a:pos x="T4" y="T5"/>
                </a:cxn>
                <a:cxn ang="0">
                  <a:pos x="T6" y="T7"/>
                </a:cxn>
                <a:cxn ang="0">
                  <a:pos x="T8" y="T9"/>
                </a:cxn>
              </a:cxnLst>
              <a:rect l="0" t="0" r="r" b="b"/>
              <a:pathLst>
                <a:path w="275" h="134">
                  <a:moveTo>
                    <a:pt x="264" y="134"/>
                  </a:moveTo>
                  <a:lnTo>
                    <a:pt x="0" y="19"/>
                  </a:lnTo>
                  <a:lnTo>
                    <a:pt x="8" y="0"/>
                  </a:lnTo>
                  <a:lnTo>
                    <a:pt x="275" y="115"/>
                  </a:lnTo>
                  <a:lnTo>
                    <a:pt x="264" y="134"/>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187"/>
            <p:cNvSpPr/>
            <p:nvPr/>
          </p:nvSpPr>
          <p:spPr bwMode="auto">
            <a:xfrm>
              <a:off x="7413625" y="2368550"/>
              <a:ext cx="300037" cy="139700"/>
            </a:xfrm>
            <a:custGeom>
              <a:avLst/>
              <a:gdLst>
                <a:gd name="T0" fmla="*/ 184 w 189"/>
                <a:gd name="T1" fmla="*/ 88 h 88"/>
                <a:gd name="T2" fmla="*/ 0 w 189"/>
                <a:gd name="T3" fmla="*/ 8 h 88"/>
                <a:gd name="T4" fmla="*/ 3 w 189"/>
                <a:gd name="T5" fmla="*/ 0 h 88"/>
                <a:gd name="T6" fmla="*/ 189 w 189"/>
                <a:gd name="T7" fmla="*/ 80 h 88"/>
                <a:gd name="T8" fmla="*/ 184 w 189"/>
                <a:gd name="T9" fmla="*/ 88 h 88"/>
              </a:gdLst>
              <a:ahLst/>
              <a:cxnLst>
                <a:cxn ang="0">
                  <a:pos x="T0" y="T1"/>
                </a:cxn>
                <a:cxn ang="0">
                  <a:pos x="T2" y="T3"/>
                </a:cxn>
                <a:cxn ang="0">
                  <a:pos x="T4" y="T5"/>
                </a:cxn>
                <a:cxn ang="0">
                  <a:pos x="T6" y="T7"/>
                </a:cxn>
                <a:cxn ang="0">
                  <a:pos x="T8" y="T9"/>
                </a:cxn>
              </a:cxnLst>
              <a:rect l="0" t="0" r="r" b="b"/>
              <a:pathLst>
                <a:path w="189" h="88">
                  <a:moveTo>
                    <a:pt x="184" y="88"/>
                  </a:moveTo>
                  <a:lnTo>
                    <a:pt x="0" y="8"/>
                  </a:lnTo>
                  <a:lnTo>
                    <a:pt x="3" y="0"/>
                  </a:lnTo>
                  <a:lnTo>
                    <a:pt x="189" y="80"/>
                  </a:lnTo>
                  <a:lnTo>
                    <a:pt x="184" y="88"/>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188"/>
            <p:cNvSpPr/>
            <p:nvPr/>
          </p:nvSpPr>
          <p:spPr bwMode="auto">
            <a:xfrm>
              <a:off x="7400925" y="2397125"/>
              <a:ext cx="334962" cy="157163"/>
            </a:xfrm>
            <a:custGeom>
              <a:avLst/>
              <a:gdLst>
                <a:gd name="T0" fmla="*/ 208 w 211"/>
                <a:gd name="T1" fmla="*/ 99 h 99"/>
                <a:gd name="T2" fmla="*/ 0 w 211"/>
                <a:gd name="T3" fmla="*/ 8 h 99"/>
                <a:gd name="T4" fmla="*/ 3 w 211"/>
                <a:gd name="T5" fmla="*/ 0 h 99"/>
                <a:gd name="T6" fmla="*/ 211 w 211"/>
                <a:gd name="T7" fmla="*/ 91 h 99"/>
                <a:gd name="T8" fmla="*/ 208 w 211"/>
                <a:gd name="T9" fmla="*/ 99 h 99"/>
              </a:gdLst>
              <a:ahLst/>
              <a:cxnLst>
                <a:cxn ang="0">
                  <a:pos x="T0" y="T1"/>
                </a:cxn>
                <a:cxn ang="0">
                  <a:pos x="T2" y="T3"/>
                </a:cxn>
                <a:cxn ang="0">
                  <a:pos x="T4" y="T5"/>
                </a:cxn>
                <a:cxn ang="0">
                  <a:pos x="T6" y="T7"/>
                </a:cxn>
                <a:cxn ang="0">
                  <a:pos x="T8" y="T9"/>
                </a:cxn>
              </a:cxnLst>
              <a:rect l="0" t="0" r="r" b="b"/>
              <a:pathLst>
                <a:path w="211" h="99">
                  <a:moveTo>
                    <a:pt x="208" y="99"/>
                  </a:moveTo>
                  <a:lnTo>
                    <a:pt x="0" y="8"/>
                  </a:lnTo>
                  <a:lnTo>
                    <a:pt x="3" y="0"/>
                  </a:lnTo>
                  <a:lnTo>
                    <a:pt x="211" y="91"/>
                  </a:lnTo>
                  <a:lnTo>
                    <a:pt x="208" y="9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189"/>
            <p:cNvSpPr/>
            <p:nvPr/>
          </p:nvSpPr>
          <p:spPr bwMode="auto">
            <a:xfrm>
              <a:off x="7380288" y="2439988"/>
              <a:ext cx="300037" cy="144463"/>
            </a:xfrm>
            <a:custGeom>
              <a:avLst/>
              <a:gdLst>
                <a:gd name="T0" fmla="*/ 184 w 189"/>
                <a:gd name="T1" fmla="*/ 91 h 91"/>
                <a:gd name="T2" fmla="*/ 0 w 189"/>
                <a:gd name="T3" fmla="*/ 11 h 91"/>
                <a:gd name="T4" fmla="*/ 5 w 189"/>
                <a:gd name="T5" fmla="*/ 0 h 91"/>
                <a:gd name="T6" fmla="*/ 189 w 189"/>
                <a:gd name="T7" fmla="*/ 83 h 91"/>
                <a:gd name="T8" fmla="*/ 184 w 189"/>
                <a:gd name="T9" fmla="*/ 91 h 91"/>
              </a:gdLst>
              <a:ahLst/>
              <a:cxnLst>
                <a:cxn ang="0">
                  <a:pos x="T0" y="T1"/>
                </a:cxn>
                <a:cxn ang="0">
                  <a:pos x="T2" y="T3"/>
                </a:cxn>
                <a:cxn ang="0">
                  <a:pos x="T4" y="T5"/>
                </a:cxn>
                <a:cxn ang="0">
                  <a:pos x="T6" y="T7"/>
                </a:cxn>
                <a:cxn ang="0">
                  <a:pos x="T8" y="T9"/>
                </a:cxn>
              </a:cxnLst>
              <a:rect l="0" t="0" r="r" b="b"/>
              <a:pathLst>
                <a:path w="189" h="91">
                  <a:moveTo>
                    <a:pt x="184" y="91"/>
                  </a:moveTo>
                  <a:lnTo>
                    <a:pt x="0" y="11"/>
                  </a:lnTo>
                  <a:lnTo>
                    <a:pt x="5" y="0"/>
                  </a:lnTo>
                  <a:lnTo>
                    <a:pt x="189" y="83"/>
                  </a:lnTo>
                  <a:lnTo>
                    <a:pt x="184" y="91"/>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190"/>
            <p:cNvSpPr/>
            <p:nvPr/>
          </p:nvSpPr>
          <p:spPr bwMode="auto">
            <a:xfrm>
              <a:off x="7370763" y="2470150"/>
              <a:ext cx="415925" cy="190500"/>
            </a:xfrm>
            <a:custGeom>
              <a:avLst/>
              <a:gdLst>
                <a:gd name="T0" fmla="*/ 262 w 262"/>
                <a:gd name="T1" fmla="*/ 120 h 120"/>
                <a:gd name="T2" fmla="*/ 0 w 262"/>
                <a:gd name="T3" fmla="*/ 5 h 120"/>
                <a:gd name="T4" fmla="*/ 0 w 262"/>
                <a:gd name="T5" fmla="*/ 0 h 120"/>
                <a:gd name="T6" fmla="*/ 262 w 262"/>
                <a:gd name="T7" fmla="*/ 115 h 120"/>
                <a:gd name="T8" fmla="*/ 262 w 262"/>
                <a:gd name="T9" fmla="*/ 120 h 120"/>
              </a:gdLst>
              <a:ahLst/>
              <a:cxnLst>
                <a:cxn ang="0">
                  <a:pos x="T0" y="T1"/>
                </a:cxn>
                <a:cxn ang="0">
                  <a:pos x="T2" y="T3"/>
                </a:cxn>
                <a:cxn ang="0">
                  <a:pos x="T4" y="T5"/>
                </a:cxn>
                <a:cxn ang="0">
                  <a:pos x="T6" y="T7"/>
                </a:cxn>
                <a:cxn ang="0">
                  <a:pos x="T8" y="T9"/>
                </a:cxn>
              </a:cxnLst>
              <a:rect l="0" t="0" r="r" b="b"/>
              <a:pathLst>
                <a:path w="262" h="120">
                  <a:moveTo>
                    <a:pt x="262" y="120"/>
                  </a:moveTo>
                  <a:lnTo>
                    <a:pt x="0" y="5"/>
                  </a:lnTo>
                  <a:lnTo>
                    <a:pt x="0" y="0"/>
                  </a:lnTo>
                  <a:lnTo>
                    <a:pt x="262" y="115"/>
                  </a:lnTo>
                  <a:lnTo>
                    <a:pt x="262" y="12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191"/>
            <p:cNvSpPr/>
            <p:nvPr/>
          </p:nvSpPr>
          <p:spPr bwMode="auto">
            <a:xfrm>
              <a:off x="7913688" y="2236788"/>
              <a:ext cx="533400" cy="454025"/>
            </a:xfrm>
            <a:custGeom>
              <a:avLst/>
              <a:gdLst>
                <a:gd name="T0" fmla="*/ 261 w 336"/>
                <a:gd name="T1" fmla="*/ 286 h 286"/>
                <a:gd name="T2" fmla="*/ 0 w 336"/>
                <a:gd name="T3" fmla="*/ 171 h 286"/>
                <a:gd name="T4" fmla="*/ 75 w 336"/>
                <a:gd name="T5" fmla="*/ 0 h 286"/>
                <a:gd name="T6" fmla="*/ 336 w 336"/>
                <a:gd name="T7" fmla="*/ 115 h 286"/>
                <a:gd name="T8" fmla="*/ 261 w 336"/>
                <a:gd name="T9" fmla="*/ 286 h 286"/>
              </a:gdLst>
              <a:ahLst/>
              <a:cxnLst>
                <a:cxn ang="0">
                  <a:pos x="T0" y="T1"/>
                </a:cxn>
                <a:cxn ang="0">
                  <a:pos x="T2" y="T3"/>
                </a:cxn>
                <a:cxn ang="0">
                  <a:pos x="T4" y="T5"/>
                </a:cxn>
                <a:cxn ang="0">
                  <a:pos x="T6" y="T7"/>
                </a:cxn>
                <a:cxn ang="0">
                  <a:pos x="T8" y="T9"/>
                </a:cxn>
              </a:cxnLst>
              <a:rect l="0" t="0" r="r" b="b"/>
              <a:pathLst>
                <a:path w="336" h="286">
                  <a:moveTo>
                    <a:pt x="261" y="286"/>
                  </a:moveTo>
                  <a:lnTo>
                    <a:pt x="0" y="171"/>
                  </a:lnTo>
                  <a:lnTo>
                    <a:pt x="75" y="0"/>
                  </a:lnTo>
                  <a:lnTo>
                    <a:pt x="336" y="115"/>
                  </a:lnTo>
                  <a:lnTo>
                    <a:pt x="261" y="286"/>
                  </a:lnTo>
                  <a:close/>
                </a:path>
              </a:pathLst>
            </a:custGeom>
            <a:solidFill>
              <a:srgbClr val="00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192"/>
            <p:cNvSpPr/>
            <p:nvPr/>
          </p:nvSpPr>
          <p:spPr bwMode="auto">
            <a:xfrm>
              <a:off x="7875588" y="2576513"/>
              <a:ext cx="368300" cy="182563"/>
            </a:xfrm>
            <a:custGeom>
              <a:avLst/>
              <a:gdLst>
                <a:gd name="T0" fmla="*/ 227 w 232"/>
                <a:gd name="T1" fmla="*/ 115 h 115"/>
                <a:gd name="T2" fmla="*/ 0 w 232"/>
                <a:gd name="T3" fmla="*/ 16 h 115"/>
                <a:gd name="T4" fmla="*/ 5 w 232"/>
                <a:gd name="T5" fmla="*/ 0 h 115"/>
                <a:gd name="T6" fmla="*/ 232 w 232"/>
                <a:gd name="T7" fmla="*/ 101 h 115"/>
                <a:gd name="T8" fmla="*/ 227 w 232"/>
                <a:gd name="T9" fmla="*/ 115 h 115"/>
              </a:gdLst>
              <a:ahLst/>
              <a:cxnLst>
                <a:cxn ang="0">
                  <a:pos x="T0" y="T1"/>
                </a:cxn>
                <a:cxn ang="0">
                  <a:pos x="T2" y="T3"/>
                </a:cxn>
                <a:cxn ang="0">
                  <a:pos x="T4" y="T5"/>
                </a:cxn>
                <a:cxn ang="0">
                  <a:pos x="T6" y="T7"/>
                </a:cxn>
                <a:cxn ang="0">
                  <a:pos x="T8" y="T9"/>
                </a:cxn>
              </a:cxnLst>
              <a:rect l="0" t="0" r="r" b="b"/>
              <a:pathLst>
                <a:path w="232" h="115">
                  <a:moveTo>
                    <a:pt x="227" y="115"/>
                  </a:moveTo>
                  <a:lnTo>
                    <a:pt x="0" y="16"/>
                  </a:lnTo>
                  <a:lnTo>
                    <a:pt x="5" y="0"/>
                  </a:lnTo>
                  <a:lnTo>
                    <a:pt x="232" y="101"/>
                  </a:lnTo>
                  <a:lnTo>
                    <a:pt x="227" y="115"/>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93"/>
            <p:cNvSpPr/>
            <p:nvPr/>
          </p:nvSpPr>
          <p:spPr bwMode="auto">
            <a:xfrm>
              <a:off x="7862888" y="2605088"/>
              <a:ext cx="292100" cy="141288"/>
            </a:xfrm>
            <a:custGeom>
              <a:avLst/>
              <a:gdLst>
                <a:gd name="T0" fmla="*/ 181 w 184"/>
                <a:gd name="T1" fmla="*/ 89 h 89"/>
                <a:gd name="T2" fmla="*/ 0 w 184"/>
                <a:gd name="T3" fmla="*/ 11 h 89"/>
                <a:gd name="T4" fmla="*/ 5 w 184"/>
                <a:gd name="T5" fmla="*/ 0 h 89"/>
                <a:gd name="T6" fmla="*/ 184 w 184"/>
                <a:gd name="T7" fmla="*/ 81 h 89"/>
                <a:gd name="T8" fmla="*/ 181 w 184"/>
                <a:gd name="T9" fmla="*/ 89 h 89"/>
              </a:gdLst>
              <a:ahLst/>
              <a:cxnLst>
                <a:cxn ang="0">
                  <a:pos x="T0" y="T1"/>
                </a:cxn>
                <a:cxn ang="0">
                  <a:pos x="T2" y="T3"/>
                </a:cxn>
                <a:cxn ang="0">
                  <a:pos x="T4" y="T5"/>
                </a:cxn>
                <a:cxn ang="0">
                  <a:pos x="T6" y="T7"/>
                </a:cxn>
                <a:cxn ang="0">
                  <a:pos x="T8" y="T9"/>
                </a:cxn>
              </a:cxnLst>
              <a:rect l="0" t="0" r="r" b="b"/>
              <a:pathLst>
                <a:path w="184" h="89">
                  <a:moveTo>
                    <a:pt x="181" y="89"/>
                  </a:moveTo>
                  <a:lnTo>
                    <a:pt x="0" y="11"/>
                  </a:lnTo>
                  <a:lnTo>
                    <a:pt x="5" y="0"/>
                  </a:lnTo>
                  <a:lnTo>
                    <a:pt x="184" y="81"/>
                  </a:lnTo>
                  <a:lnTo>
                    <a:pt x="181" y="8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94"/>
            <p:cNvSpPr/>
            <p:nvPr/>
          </p:nvSpPr>
          <p:spPr bwMode="auto">
            <a:xfrm>
              <a:off x="7888288" y="2546350"/>
              <a:ext cx="423862" cy="195263"/>
            </a:xfrm>
            <a:custGeom>
              <a:avLst/>
              <a:gdLst>
                <a:gd name="T0" fmla="*/ 261 w 267"/>
                <a:gd name="T1" fmla="*/ 123 h 123"/>
                <a:gd name="T2" fmla="*/ 0 w 267"/>
                <a:gd name="T3" fmla="*/ 11 h 123"/>
                <a:gd name="T4" fmla="*/ 5 w 267"/>
                <a:gd name="T5" fmla="*/ 0 h 123"/>
                <a:gd name="T6" fmla="*/ 267 w 267"/>
                <a:gd name="T7" fmla="*/ 115 h 123"/>
                <a:gd name="T8" fmla="*/ 261 w 267"/>
                <a:gd name="T9" fmla="*/ 123 h 123"/>
              </a:gdLst>
              <a:ahLst/>
              <a:cxnLst>
                <a:cxn ang="0">
                  <a:pos x="T0" y="T1"/>
                </a:cxn>
                <a:cxn ang="0">
                  <a:pos x="T2" y="T3"/>
                </a:cxn>
                <a:cxn ang="0">
                  <a:pos x="T4" y="T5"/>
                </a:cxn>
                <a:cxn ang="0">
                  <a:pos x="T6" y="T7"/>
                </a:cxn>
                <a:cxn ang="0">
                  <a:pos x="T8" y="T9"/>
                </a:cxn>
              </a:cxnLst>
              <a:rect l="0" t="0" r="r" b="b"/>
              <a:pathLst>
                <a:path w="267" h="123">
                  <a:moveTo>
                    <a:pt x="261" y="123"/>
                  </a:moveTo>
                  <a:lnTo>
                    <a:pt x="0" y="11"/>
                  </a:lnTo>
                  <a:lnTo>
                    <a:pt x="5" y="0"/>
                  </a:lnTo>
                  <a:lnTo>
                    <a:pt x="267" y="115"/>
                  </a:lnTo>
                  <a:lnTo>
                    <a:pt x="261" y="12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95"/>
            <p:cNvSpPr/>
            <p:nvPr/>
          </p:nvSpPr>
          <p:spPr bwMode="auto">
            <a:xfrm>
              <a:off x="7840663" y="2660650"/>
              <a:ext cx="293687" cy="139700"/>
            </a:xfrm>
            <a:custGeom>
              <a:avLst/>
              <a:gdLst>
                <a:gd name="T0" fmla="*/ 179 w 185"/>
                <a:gd name="T1" fmla="*/ 88 h 88"/>
                <a:gd name="T2" fmla="*/ 0 w 185"/>
                <a:gd name="T3" fmla="*/ 8 h 88"/>
                <a:gd name="T4" fmla="*/ 3 w 185"/>
                <a:gd name="T5" fmla="*/ 0 h 88"/>
                <a:gd name="T6" fmla="*/ 185 w 185"/>
                <a:gd name="T7" fmla="*/ 78 h 88"/>
                <a:gd name="T8" fmla="*/ 179 w 185"/>
                <a:gd name="T9" fmla="*/ 88 h 88"/>
              </a:gdLst>
              <a:ahLst/>
              <a:cxnLst>
                <a:cxn ang="0">
                  <a:pos x="T0" y="T1"/>
                </a:cxn>
                <a:cxn ang="0">
                  <a:pos x="T2" y="T3"/>
                </a:cxn>
                <a:cxn ang="0">
                  <a:pos x="T4" y="T5"/>
                </a:cxn>
                <a:cxn ang="0">
                  <a:pos x="T6" y="T7"/>
                </a:cxn>
                <a:cxn ang="0">
                  <a:pos x="T8" y="T9"/>
                </a:cxn>
              </a:cxnLst>
              <a:rect l="0" t="0" r="r" b="b"/>
              <a:pathLst>
                <a:path w="185" h="88">
                  <a:moveTo>
                    <a:pt x="179" y="88"/>
                  </a:moveTo>
                  <a:lnTo>
                    <a:pt x="0" y="8"/>
                  </a:lnTo>
                  <a:lnTo>
                    <a:pt x="3" y="0"/>
                  </a:lnTo>
                  <a:lnTo>
                    <a:pt x="185" y="78"/>
                  </a:lnTo>
                  <a:lnTo>
                    <a:pt x="179" y="88"/>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96"/>
            <p:cNvSpPr/>
            <p:nvPr/>
          </p:nvSpPr>
          <p:spPr bwMode="auto">
            <a:xfrm>
              <a:off x="7832725" y="2681288"/>
              <a:ext cx="411162" cy="187325"/>
            </a:xfrm>
            <a:custGeom>
              <a:avLst/>
              <a:gdLst>
                <a:gd name="T0" fmla="*/ 256 w 259"/>
                <a:gd name="T1" fmla="*/ 118 h 118"/>
                <a:gd name="T2" fmla="*/ 0 w 259"/>
                <a:gd name="T3" fmla="*/ 6 h 118"/>
                <a:gd name="T4" fmla="*/ 3 w 259"/>
                <a:gd name="T5" fmla="*/ 0 h 118"/>
                <a:gd name="T6" fmla="*/ 259 w 259"/>
                <a:gd name="T7" fmla="*/ 113 h 118"/>
                <a:gd name="T8" fmla="*/ 256 w 259"/>
                <a:gd name="T9" fmla="*/ 118 h 118"/>
              </a:gdLst>
              <a:ahLst/>
              <a:cxnLst>
                <a:cxn ang="0">
                  <a:pos x="T0" y="T1"/>
                </a:cxn>
                <a:cxn ang="0">
                  <a:pos x="T2" y="T3"/>
                </a:cxn>
                <a:cxn ang="0">
                  <a:pos x="T4" y="T5"/>
                </a:cxn>
                <a:cxn ang="0">
                  <a:pos x="T6" y="T7"/>
                </a:cxn>
                <a:cxn ang="0">
                  <a:pos x="T8" y="T9"/>
                </a:cxn>
              </a:cxnLst>
              <a:rect l="0" t="0" r="r" b="b"/>
              <a:pathLst>
                <a:path w="259" h="118">
                  <a:moveTo>
                    <a:pt x="256" y="118"/>
                  </a:moveTo>
                  <a:lnTo>
                    <a:pt x="0" y="6"/>
                  </a:lnTo>
                  <a:lnTo>
                    <a:pt x="3" y="0"/>
                  </a:lnTo>
                  <a:lnTo>
                    <a:pt x="259" y="113"/>
                  </a:lnTo>
                  <a:lnTo>
                    <a:pt x="256" y="118"/>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97"/>
            <p:cNvSpPr/>
            <p:nvPr/>
          </p:nvSpPr>
          <p:spPr bwMode="auto">
            <a:xfrm>
              <a:off x="7799388" y="2736850"/>
              <a:ext cx="423862" cy="212725"/>
            </a:xfrm>
            <a:custGeom>
              <a:avLst/>
              <a:gdLst>
                <a:gd name="T0" fmla="*/ 256 w 267"/>
                <a:gd name="T1" fmla="*/ 134 h 134"/>
                <a:gd name="T2" fmla="*/ 0 w 267"/>
                <a:gd name="T3" fmla="*/ 24 h 134"/>
                <a:gd name="T4" fmla="*/ 10 w 267"/>
                <a:gd name="T5" fmla="*/ 0 h 134"/>
                <a:gd name="T6" fmla="*/ 267 w 267"/>
                <a:gd name="T7" fmla="*/ 112 h 134"/>
                <a:gd name="T8" fmla="*/ 256 w 267"/>
                <a:gd name="T9" fmla="*/ 134 h 134"/>
              </a:gdLst>
              <a:ahLst/>
              <a:cxnLst>
                <a:cxn ang="0">
                  <a:pos x="T0" y="T1"/>
                </a:cxn>
                <a:cxn ang="0">
                  <a:pos x="T2" y="T3"/>
                </a:cxn>
                <a:cxn ang="0">
                  <a:pos x="T4" y="T5"/>
                </a:cxn>
                <a:cxn ang="0">
                  <a:pos x="T6" y="T7"/>
                </a:cxn>
                <a:cxn ang="0">
                  <a:pos x="T8" y="T9"/>
                </a:cxn>
              </a:cxnLst>
              <a:rect l="0" t="0" r="r" b="b"/>
              <a:pathLst>
                <a:path w="267" h="134">
                  <a:moveTo>
                    <a:pt x="256" y="134"/>
                  </a:moveTo>
                  <a:lnTo>
                    <a:pt x="0" y="24"/>
                  </a:lnTo>
                  <a:lnTo>
                    <a:pt x="10" y="0"/>
                  </a:lnTo>
                  <a:lnTo>
                    <a:pt x="267" y="112"/>
                  </a:lnTo>
                  <a:lnTo>
                    <a:pt x="256" y="13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98"/>
            <p:cNvSpPr/>
            <p:nvPr/>
          </p:nvSpPr>
          <p:spPr bwMode="auto">
            <a:xfrm>
              <a:off x="7789863" y="2779713"/>
              <a:ext cx="288925" cy="122238"/>
            </a:xfrm>
            <a:custGeom>
              <a:avLst/>
              <a:gdLst>
                <a:gd name="T0" fmla="*/ 182 w 182"/>
                <a:gd name="T1" fmla="*/ 77 h 77"/>
                <a:gd name="T2" fmla="*/ 0 w 182"/>
                <a:gd name="T3" fmla="*/ 0 h 77"/>
                <a:gd name="T4" fmla="*/ 182 w 182"/>
                <a:gd name="T5" fmla="*/ 77 h 77"/>
              </a:gdLst>
              <a:ahLst/>
              <a:cxnLst>
                <a:cxn ang="0">
                  <a:pos x="T0" y="T1"/>
                </a:cxn>
                <a:cxn ang="0">
                  <a:pos x="T2" y="T3"/>
                </a:cxn>
                <a:cxn ang="0">
                  <a:pos x="T4" y="T5"/>
                </a:cxn>
              </a:cxnLst>
              <a:rect l="0" t="0" r="r" b="b"/>
              <a:pathLst>
                <a:path w="182" h="77">
                  <a:moveTo>
                    <a:pt x="182" y="77"/>
                  </a:moveTo>
                  <a:lnTo>
                    <a:pt x="0" y="0"/>
                  </a:lnTo>
                  <a:lnTo>
                    <a:pt x="182" y="77"/>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99"/>
            <p:cNvSpPr/>
            <p:nvPr/>
          </p:nvSpPr>
          <p:spPr bwMode="auto">
            <a:xfrm>
              <a:off x="7786688" y="2787650"/>
              <a:ext cx="411162" cy="187325"/>
            </a:xfrm>
            <a:custGeom>
              <a:avLst/>
              <a:gdLst>
                <a:gd name="T0" fmla="*/ 256 w 259"/>
                <a:gd name="T1" fmla="*/ 118 h 118"/>
                <a:gd name="T2" fmla="*/ 0 w 259"/>
                <a:gd name="T3" fmla="*/ 6 h 118"/>
                <a:gd name="T4" fmla="*/ 2 w 259"/>
                <a:gd name="T5" fmla="*/ 0 h 118"/>
                <a:gd name="T6" fmla="*/ 259 w 259"/>
                <a:gd name="T7" fmla="*/ 113 h 118"/>
                <a:gd name="T8" fmla="*/ 256 w 259"/>
                <a:gd name="T9" fmla="*/ 118 h 118"/>
              </a:gdLst>
              <a:ahLst/>
              <a:cxnLst>
                <a:cxn ang="0">
                  <a:pos x="T0" y="T1"/>
                </a:cxn>
                <a:cxn ang="0">
                  <a:pos x="T2" y="T3"/>
                </a:cxn>
                <a:cxn ang="0">
                  <a:pos x="T4" y="T5"/>
                </a:cxn>
                <a:cxn ang="0">
                  <a:pos x="T6" y="T7"/>
                </a:cxn>
                <a:cxn ang="0">
                  <a:pos x="T8" y="T9"/>
                </a:cxn>
              </a:cxnLst>
              <a:rect l="0" t="0" r="r" b="b"/>
              <a:pathLst>
                <a:path w="259" h="118">
                  <a:moveTo>
                    <a:pt x="256" y="118"/>
                  </a:moveTo>
                  <a:lnTo>
                    <a:pt x="0" y="6"/>
                  </a:lnTo>
                  <a:lnTo>
                    <a:pt x="2" y="0"/>
                  </a:lnTo>
                  <a:lnTo>
                    <a:pt x="259" y="113"/>
                  </a:lnTo>
                  <a:lnTo>
                    <a:pt x="256" y="118"/>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200"/>
            <p:cNvSpPr/>
            <p:nvPr/>
          </p:nvSpPr>
          <p:spPr bwMode="auto">
            <a:xfrm>
              <a:off x="7739063" y="2894013"/>
              <a:ext cx="369887" cy="174625"/>
            </a:xfrm>
            <a:custGeom>
              <a:avLst/>
              <a:gdLst>
                <a:gd name="T0" fmla="*/ 227 w 233"/>
                <a:gd name="T1" fmla="*/ 110 h 110"/>
                <a:gd name="T2" fmla="*/ 0 w 233"/>
                <a:gd name="T3" fmla="*/ 8 h 110"/>
                <a:gd name="T4" fmla="*/ 3 w 233"/>
                <a:gd name="T5" fmla="*/ 0 h 110"/>
                <a:gd name="T6" fmla="*/ 233 w 233"/>
                <a:gd name="T7" fmla="*/ 99 h 110"/>
                <a:gd name="T8" fmla="*/ 227 w 233"/>
                <a:gd name="T9" fmla="*/ 110 h 110"/>
              </a:gdLst>
              <a:ahLst/>
              <a:cxnLst>
                <a:cxn ang="0">
                  <a:pos x="T0" y="T1"/>
                </a:cxn>
                <a:cxn ang="0">
                  <a:pos x="T2" y="T3"/>
                </a:cxn>
                <a:cxn ang="0">
                  <a:pos x="T4" y="T5"/>
                </a:cxn>
                <a:cxn ang="0">
                  <a:pos x="T6" y="T7"/>
                </a:cxn>
                <a:cxn ang="0">
                  <a:pos x="T8" y="T9"/>
                </a:cxn>
              </a:cxnLst>
              <a:rect l="0" t="0" r="r" b="b"/>
              <a:pathLst>
                <a:path w="233" h="110">
                  <a:moveTo>
                    <a:pt x="227" y="110"/>
                  </a:moveTo>
                  <a:lnTo>
                    <a:pt x="0" y="8"/>
                  </a:lnTo>
                  <a:lnTo>
                    <a:pt x="3" y="0"/>
                  </a:lnTo>
                  <a:lnTo>
                    <a:pt x="233" y="99"/>
                  </a:lnTo>
                  <a:lnTo>
                    <a:pt x="227" y="11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201"/>
            <p:cNvSpPr/>
            <p:nvPr/>
          </p:nvSpPr>
          <p:spPr bwMode="auto">
            <a:xfrm>
              <a:off x="7723188" y="2914650"/>
              <a:ext cx="300037" cy="153988"/>
            </a:xfrm>
            <a:custGeom>
              <a:avLst/>
              <a:gdLst>
                <a:gd name="T0" fmla="*/ 181 w 189"/>
                <a:gd name="T1" fmla="*/ 97 h 97"/>
                <a:gd name="T2" fmla="*/ 0 w 189"/>
                <a:gd name="T3" fmla="*/ 19 h 97"/>
                <a:gd name="T4" fmla="*/ 8 w 189"/>
                <a:gd name="T5" fmla="*/ 0 h 97"/>
                <a:gd name="T6" fmla="*/ 189 w 189"/>
                <a:gd name="T7" fmla="*/ 81 h 97"/>
                <a:gd name="T8" fmla="*/ 181 w 189"/>
                <a:gd name="T9" fmla="*/ 97 h 97"/>
              </a:gdLst>
              <a:ahLst/>
              <a:cxnLst>
                <a:cxn ang="0">
                  <a:pos x="T0" y="T1"/>
                </a:cxn>
                <a:cxn ang="0">
                  <a:pos x="T2" y="T3"/>
                </a:cxn>
                <a:cxn ang="0">
                  <a:pos x="T4" y="T5"/>
                </a:cxn>
                <a:cxn ang="0">
                  <a:pos x="T6" y="T7"/>
                </a:cxn>
                <a:cxn ang="0">
                  <a:pos x="T8" y="T9"/>
                </a:cxn>
              </a:cxnLst>
              <a:rect l="0" t="0" r="r" b="b"/>
              <a:pathLst>
                <a:path w="189" h="97">
                  <a:moveTo>
                    <a:pt x="181" y="97"/>
                  </a:moveTo>
                  <a:lnTo>
                    <a:pt x="0" y="19"/>
                  </a:lnTo>
                  <a:lnTo>
                    <a:pt x="8" y="0"/>
                  </a:lnTo>
                  <a:lnTo>
                    <a:pt x="189" y="81"/>
                  </a:lnTo>
                  <a:lnTo>
                    <a:pt x="181" y="97"/>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202"/>
            <p:cNvSpPr/>
            <p:nvPr/>
          </p:nvSpPr>
          <p:spPr bwMode="auto">
            <a:xfrm>
              <a:off x="7756525" y="2847975"/>
              <a:ext cx="423862" cy="198438"/>
            </a:xfrm>
            <a:custGeom>
              <a:avLst/>
              <a:gdLst>
                <a:gd name="T0" fmla="*/ 262 w 267"/>
                <a:gd name="T1" fmla="*/ 125 h 125"/>
                <a:gd name="T2" fmla="*/ 0 w 267"/>
                <a:gd name="T3" fmla="*/ 10 h 125"/>
                <a:gd name="T4" fmla="*/ 5 w 267"/>
                <a:gd name="T5" fmla="*/ 0 h 125"/>
                <a:gd name="T6" fmla="*/ 267 w 267"/>
                <a:gd name="T7" fmla="*/ 115 h 125"/>
                <a:gd name="T8" fmla="*/ 262 w 267"/>
                <a:gd name="T9" fmla="*/ 125 h 125"/>
              </a:gdLst>
              <a:ahLst/>
              <a:cxnLst>
                <a:cxn ang="0">
                  <a:pos x="T0" y="T1"/>
                </a:cxn>
                <a:cxn ang="0">
                  <a:pos x="T2" y="T3"/>
                </a:cxn>
                <a:cxn ang="0">
                  <a:pos x="T4" y="T5"/>
                </a:cxn>
                <a:cxn ang="0">
                  <a:pos x="T6" y="T7"/>
                </a:cxn>
                <a:cxn ang="0">
                  <a:pos x="T8" y="T9"/>
                </a:cxn>
              </a:cxnLst>
              <a:rect l="0" t="0" r="r" b="b"/>
              <a:pathLst>
                <a:path w="267" h="125">
                  <a:moveTo>
                    <a:pt x="262" y="125"/>
                  </a:moveTo>
                  <a:lnTo>
                    <a:pt x="0" y="10"/>
                  </a:lnTo>
                  <a:lnTo>
                    <a:pt x="5" y="0"/>
                  </a:lnTo>
                  <a:lnTo>
                    <a:pt x="267" y="115"/>
                  </a:lnTo>
                  <a:lnTo>
                    <a:pt x="262" y="12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203"/>
            <p:cNvSpPr/>
            <p:nvPr/>
          </p:nvSpPr>
          <p:spPr bwMode="auto">
            <a:xfrm>
              <a:off x="8870950" y="1752600"/>
              <a:ext cx="339725" cy="479425"/>
            </a:xfrm>
            <a:custGeom>
              <a:avLst/>
              <a:gdLst>
                <a:gd name="T0" fmla="*/ 2 w 80"/>
                <a:gd name="T1" fmla="*/ 103 h 113"/>
                <a:gd name="T2" fmla="*/ 39 w 80"/>
                <a:gd name="T3" fmla="*/ 70 h 113"/>
                <a:gd name="T4" fmla="*/ 44 w 80"/>
                <a:gd name="T5" fmla="*/ 65 h 113"/>
                <a:gd name="T6" fmla="*/ 80 w 80"/>
                <a:gd name="T7" fmla="*/ 8 h 113"/>
                <a:gd name="T8" fmla="*/ 73 w 80"/>
                <a:gd name="T9" fmla="*/ 2 h 113"/>
                <a:gd name="T10" fmla="*/ 21 w 80"/>
                <a:gd name="T11" fmla="*/ 46 h 113"/>
                <a:gd name="T12" fmla="*/ 15 w 80"/>
                <a:gd name="T13" fmla="*/ 56 h 113"/>
                <a:gd name="T14" fmla="*/ 25 w 80"/>
                <a:gd name="T15" fmla="*/ 50 h 113"/>
                <a:gd name="T16" fmla="*/ 33 w 80"/>
                <a:gd name="T17" fmla="*/ 58 h 113"/>
                <a:gd name="T18" fmla="*/ 33 w 80"/>
                <a:gd name="T19" fmla="*/ 61 h 113"/>
                <a:gd name="T20" fmla="*/ 2 w 80"/>
                <a:gd name="T21"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13">
                  <a:moveTo>
                    <a:pt x="2" y="103"/>
                  </a:moveTo>
                  <a:cubicBezTo>
                    <a:pt x="2" y="103"/>
                    <a:pt x="5" y="113"/>
                    <a:pt x="39" y="70"/>
                  </a:cubicBezTo>
                  <a:cubicBezTo>
                    <a:pt x="39" y="70"/>
                    <a:pt x="45" y="71"/>
                    <a:pt x="44" y="65"/>
                  </a:cubicBezTo>
                  <a:cubicBezTo>
                    <a:pt x="44" y="65"/>
                    <a:pt x="71" y="33"/>
                    <a:pt x="80" y="8"/>
                  </a:cubicBezTo>
                  <a:cubicBezTo>
                    <a:pt x="80" y="8"/>
                    <a:pt x="79" y="0"/>
                    <a:pt x="73" y="2"/>
                  </a:cubicBezTo>
                  <a:cubicBezTo>
                    <a:pt x="73" y="2"/>
                    <a:pt x="48" y="13"/>
                    <a:pt x="21" y="46"/>
                  </a:cubicBezTo>
                  <a:cubicBezTo>
                    <a:pt x="21" y="46"/>
                    <a:pt x="12" y="50"/>
                    <a:pt x="15" y="56"/>
                  </a:cubicBezTo>
                  <a:cubicBezTo>
                    <a:pt x="15" y="56"/>
                    <a:pt x="16" y="54"/>
                    <a:pt x="25" y="50"/>
                  </a:cubicBezTo>
                  <a:cubicBezTo>
                    <a:pt x="25" y="50"/>
                    <a:pt x="33" y="54"/>
                    <a:pt x="33" y="58"/>
                  </a:cubicBezTo>
                  <a:cubicBezTo>
                    <a:pt x="33" y="58"/>
                    <a:pt x="32" y="58"/>
                    <a:pt x="33" y="61"/>
                  </a:cubicBezTo>
                  <a:cubicBezTo>
                    <a:pt x="33" y="61"/>
                    <a:pt x="0" y="93"/>
                    <a:pt x="2" y="103"/>
                  </a:cubicBezTo>
                </a:path>
              </a:pathLst>
            </a:custGeom>
            <a:solidFill>
              <a:srgbClr val="2E31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204"/>
            <p:cNvSpPr/>
            <p:nvPr/>
          </p:nvSpPr>
          <p:spPr bwMode="auto">
            <a:xfrm>
              <a:off x="8201025" y="1952625"/>
              <a:ext cx="835025" cy="928688"/>
            </a:xfrm>
            <a:custGeom>
              <a:avLst/>
              <a:gdLst>
                <a:gd name="T0" fmla="*/ 14 w 197"/>
                <a:gd name="T1" fmla="*/ 219 h 219"/>
                <a:gd name="T2" fmla="*/ 197 w 197"/>
                <a:gd name="T3" fmla="*/ 15 h 219"/>
                <a:gd name="T4" fmla="*/ 181 w 197"/>
                <a:gd name="T5" fmla="*/ 0 h 219"/>
                <a:gd name="T6" fmla="*/ 0 w 197"/>
                <a:gd name="T7" fmla="*/ 203 h 219"/>
                <a:gd name="T8" fmla="*/ 14 w 197"/>
                <a:gd name="T9" fmla="*/ 219 h 219"/>
              </a:gdLst>
              <a:ahLst/>
              <a:cxnLst>
                <a:cxn ang="0">
                  <a:pos x="T0" y="T1"/>
                </a:cxn>
                <a:cxn ang="0">
                  <a:pos x="T2" y="T3"/>
                </a:cxn>
                <a:cxn ang="0">
                  <a:pos x="T4" y="T5"/>
                </a:cxn>
                <a:cxn ang="0">
                  <a:pos x="T6" y="T7"/>
                </a:cxn>
                <a:cxn ang="0">
                  <a:pos x="T8" y="T9"/>
                </a:cxn>
              </a:cxnLst>
              <a:rect l="0" t="0" r="r" b="b"/>
              <a:pathLst>
                <a:path w="197" h="219">
                  <a:moveTo>
                    <a:pt x="14" y="219"/>
                  </a:moveTo>
                  <a:cubicBezTo>
                    <a:pt x="197" y="15"/>
                    <a:pt x="197" y="15"/>
                    <a:pt x="197" y="15"/>
                  </a:cubicBezTo>
                  <a:cubicBezTo>
                    <a:pt x="197" y="15"/>
                    <a:pt x="193" y="1"/>
                    <a:pt x="181" y="0"/>
                  </a:cubicBezTo>
                  <a:cubicBezTo>
                    <a:pt x="0" y="203"/>
                    <a:pt x="0" y="203"/>
                    <a:pt x="0" y="203"/>
                  </a:cubicBezTo>
                  <a:cubicBezTo>
                    <a:pt x="0" y="203"/>
                    <a:pt x="14" y="206"/>
                    <a:pt x="14" y="219"/>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205"/>
            <p:cNvSpPr/>
            <p:nvPr/>
          </p:nvSpPr>
          <p:spPr bwMode="auto">
            <a:xfrm>
              <a:off x="8243888" y="1973263"/>
              <a:ext cx="784225" cy="882650"/>
            </a:xfrm>
            <a:custGeom>
              <a:avLst/>
              <a:gdLst>
                <a:gd name="T0" fmla="*/ 3 w 185"/>
                <a:gd name="T1" fmla="*/ 208 h 208"/>
                <a:gd name="T2" fmla="*/ 185 w 185"/>
                <a:gd name="T3" fmla="*/ 4 h 208"/>
                <a:gd name="T4" fmla="*/ 181 w 185"/>
                <a:gd name="T5" fmla="*/ 0 h 208"/>
                <a:gd name="T6" fmla="*/ 0 w 185"/>
                <a:gd name="T7" fmla="*/ 204 h 208"/>
                <a:gd name="T8" fmla="*/ 3 w 185"/>
                <a:gd name="T9" fmla="*/ 208 h 208"/>
              </a:gdLst>
              <a:ahLst/>
              <a:cxnLst>
                <a:cxn ang="0">
                  <a:pos x="T0" y="T1"/>
                </a:cxn>
                <a:cxn ang="0">
                  <a:pos x="T2" y="T3"/>
                </a:cxn>
                <a:cxn ang="0">
                  <a:pos x="T4" y="T5"/>
                </a:cxn>
                <a:cxn ang="0">
                  <a:pos x="T6" y="T7"/>
                </a:cxn>
                <a:cxn ang="0">
                  <a:pos x="T8" y="T9"/>
                </a:cxn>
              </a:cxnLst>
              <a:rect l="0" t="0" r="r" b="b"/>
              <a:pathLst>
                <a:path w="185" h="208">
                  <a:moveTo>
                    <a:pt x="3" y="208"/>
                  </a:moveTo>
                  <a:cubicBezTo>
                    <a:pt x="185" y="4"/>
                    <a:pt x="185" y="4"/>
                    <a:pt x="185" y="4"/>
                  </a:cubicBezTo>
                  <a:cubicBezTo>
                    <a:pt x="181" y="0"/>
                    <a:pt x="181" y="0"/>
                    <a:pt x="181" y="0"/>
                  </a:cubicBezTo>
                  <a:cubicBezTo>
                    <a:pt x="0" y="204"/>
                    <a:pt x="0" y="204"/>
                    <a:pt x="0" y="204"/>
                  </a:cubicBezTo>
                  <a:cubicBezTo>
                    <a:pt x="0" y="204"/>
                    <a:pt x="2" y="205"/>
                    <a:pt x="3" y="208"/>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1" name="文本框 300"/>
          <p:cNvSpPr txBox="1"/>
          <p:nvPr/>
        </p:nvSpPr>
        <p:spPr>
          <a:xfrm>
            <a:off x="1864575" y="4738305"/>
            <a:ext cx="6021766" cy="584775"/>
          </a:xfrm>
          <a:prstGeom prst="rect">
            <a:avLst/>
          </a:prstGeom>
          <a:noFill/>
        </p:spPr>
        <p:txBody>
          <a:bodyPr wrap="square" rtlCol="0">
            <a:spAutoFit/>
          </a:bodyPr>
          <a:lstStyle/>
          <a:p>
            <a:pPr algn="ctr"/>
            <a:r>
              <a:rPr lang="vi-VN" altLang="zh-C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4" name="圆角矩形 399"/>
          <p:cNvSpPr/>
          <p:nvPr/>
        </p:nvSpPr>
        <p:spPr>
          <a:xfrm>
            <a:off x="676663" y="4703192"/>
            <a:ext cx="7828558" cy="1576501"/>
          </a:xfrm>
          <a:prstGeom prst="roundRect">
            <a:avLst>
              <a:gd name="adj" fmla="val 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文本框 300"/>
          <p:cNvSpPr txBox="1"/>
          <p:nvPr/>
        </p:nvSpPr>
        <p:spPr>
          <a:xfrm>
            <a:off x="462709" y="400163"/>
            <a:ext cx="8004114" cy="584775"/>
          </a:xfrm>
          <a:prstGeom prst="rect">
            <a:avLst/>
          </a:prstGeom>
          <a:noFill/>
        </p:spPr>
        <p:txBody>
          <a:bodyPr wrap="none" rtlCol="0">
            <a:spAutoFit/>
          </a:bodyPr>
          <a:lstStyle/>
          <a:p>
            <a:r>
              <a:rPr lang="en-US" altLang="zh-CN" sz="3200" b="1" dirty="0" smtClean="0">
                <a:solidFill>
                  <a:srgbClr val="FF0000"/>
                </a:solidFill>
                <a:effectLst>
                  <a:outerShdw blurRad="38100" dist="38100" dir="2700000" algn="tl">
                    <a:srgbClr val="000000">
                      <a:alpha val="43137"/>
                    </a:srgbClr>
                  </a:outerShdw>
                </a:effectLst>
                <a:latin typeface="#9Slide03 Arima Madurai Black" panose="00000A00000000000000" pitchFamily="2" charset="0"/>
                <a:ea typeface="微软雅黑" panose="020B0503020204020204" pitchFamily="34" charset="-122"/>
                <a:cs typeface="#9Slide03 Arima Madurai Black" panose="00000A00000000000000" pitchFamily="2" charset="0"/>
              </a:rPr>
              <a:t>HÓA 8 – LUYỆN TẬP TUẦN 25</a:t>
            </a:r>
            <a:endParaRPr lang="zh-CN" altLang="en-US" sz="3200" b="1" dirty="0">
              <a:solidFill>
                <a:srgbClr val="FF0000"/>
              </a:solidFill>
              <a:effectLst>
                <a:outerShdw blurRad="38100" dist="38100" dir="2700000" algn="tl">
                  <a:srgbClr val="000000">
                    <a:alpha val="43137"/>
                  </a:srgbClr>
                </a:outerShdw>
              </a:effectLst>
              <a:latin typeface="#9Slide03 Arima Madurai Black" panose="00000A00000000000000" pitchFamily="2" charset="0"/>
              <a:ea typeface="微软雅黑" panose="020B0503020204020204" pitchFamily="34" charset="-122"/>
              <a:cs typeface="#9Slide03 Arima Madurai Black" panose="00000A00000000000000" pitchFamily="2" charset="0"/>
            </a:endParaRPr>
          </a:p>
        </p:txBody>
      </p:sp>
      <p:pic>
        <p:nvPicPr>
          <p:cNvPr id="6146" name="Picture 2" descr="Hình ảnh Dụng Cụ Hóa Học Phim Hoạt Hình Minh Họa Minh Họa Thí Nghiệm Dụng  Cụ Minh Họa, Clipart Hóa Học, Dụng Cụ Hóa Học, Phim Hoạt Hình Minh Họa miễ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3" b="100000" l="1719" r="98594">
                        <a14:foregroundMark x1="36719" y1="17031" x2="36719" y2="17031"/>
                        <a14:foregroundMark x1="37969" y1="21875" x2="37969" y2="21875"/>
                        <a14:foregroundMark x1="49063" y1="10781" x2="49063" y2="10781"/>
                        <a14:foregroundMark x1="66250" y1="22500" x2="66250" y2="22500"/>
                        <a14:foregroundMark x1="63281" y1="16406" x2="63281" y2="16406"/>
                        <a14:foregroundMark x1="84063" y1="36719" x2="84063" y2="36719"/>
                        <a14:foregroundMark x1="86563" y1="43438" x2="86563" y2="43438"/>
                        <a14:foregroundMark x1="86563" y1="48906" x2="86563" y2="48906"/>
                        <a14:foregroundMark x1="65000" y1="34219" x2="65000" y2="34219"/>
                        <a14:foregroundMark x1="49688" y1="36719" x2="49688" y2="36719"/>
                        <a14:foregroundMark x1="49688" y1="33594" x2="49688" y2="33594"/>
                        <a14:foregroundMark x1="24531" y1="34219" x2="24531" y2="34219"/>
                        <a14:foregroundMark x1="19531" y1="38438" x2="19531" y2="38438"/>
                        <a14:foregroundMark x1="18281" y1="43438" x2="18281" y2="43438"/>
                        <a14:foregroundMark x1="18281" y1="55781" x2="18281" y2="55781"/>
                        <a14:foregroundMark x1="44219" y1="58750" x2="44219" y2="58750"/>
                      </a14:backgroundRemoval>
                    </a14:imgEffect>
                  </a14:imgLayer>
                </a14:imgProps>
              </a:ext>
              <a:ext uri="{28A0092B-C50C-407E-A947-70E740481C1C}">
                <a14:useLocalDpi xmlns:a14="http://schemas.microsoft.com/office/drawing/2010/main" val="0"/>
              </a:ext>
            </a:extLst>
          </a:blip>
          <a:srcRect/>
          <a:stretch>
            <a:fillRect/>
          </a:stretch>
        </p:blipFill>
        <p:spPr bwMode="auto">
          <a:xfrm>
            <a:off x="4525484" y="990882"/>
            <a:ext cx="3299441" cy="329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34652"/>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circle(in)">
                                      <p:cBhvr>
                                        <p:cTn id="7" dur="20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circle(in)">
                                      <p:cBhvr>
                                        <p:cTn id="12" dur="2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P spid="3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Rot="1" noChangeAspect="1" noMove="1" noResize="1" noEditPoints="1" noAdjustHandles="1" noChangeArrowheads="1" noChangeShapeType="1" noTextEdit="1"/>
          </p:cNvSpPr>
          <p:nvPr>
            <p:custDataLst>
              <p:tags r:id="rId2"/>
            </p:custDataLst>
          </p:nvPr>
        </p:nvSpPr>
        <p:spPr>
          <a:xfrm>
            <a:off x="761999" y="685800"/>
            <a:ext cx="8280971" cy="1801968"/>
          </a:xfrm>
          <a:prstGeom prst="rect">
            <a:avLst/>
          </a:prstGeom>
          <a:blipFill rotWithShape="0">
            <a:blip r:embed="rId7" cstate="print"/>
            <a:stretch>
              <a:fillRect l="-2209" t="-5763" r="-1915" b="-8814"/>
            </a:stretch>
          </a:blipFill>
        </p:spPr>
        <p:txBody>
          <a:bodyPr/>
          <a:lstStyle/>
          <a:p>
            <a:pPr defTabSz="914400" eaLnBrk="0" fontAlgn="base" hangingPunct="0">
              <a:spcBef>
                <a:spcPct val="0"/>
              </a:spcBef>
              <a:spcAft>
                <a:spcPct val="0"/>
              </a:spcAft>
              <a:defRPr/>
            </a:pPr>
            <a:r>
              <a:rPr lang="en-US" sz="2800" u="sng">
                <a:noFill/>
                <a:latin typeface="Times New Roman" pitchFamily="18" charset="0"/>
              </a:rPr>
              <a:t> </a:t>
            </a:r>
          </a:p>
        </p:txBody>
      </p:sp>
      <p:sp>
        <p:nvSpPr>
          <p:cNvPr id="6" name="TextBox 5"/>
          <p:cNvSpPr txBox="1">
            <a:spLocks noChangeArrowheads="1"/>
          </p:cNvSpPr>
          <p:nvPr>
            <p:custDataLst>
              <p:tags r:id="rId3"/>
            </p:custDataLst>
          </p:nvPr>
        </p:nvSpPr>
        <p:spPr bwMode="auto">
          <a:xfrm>
            <a:off x="762000" y="2514600"/>
            <a:ext cx="754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defTabSz="914400" eaLnBrk="0" fontAlgn="base" hangingPunct="0">
              <a:spcBef>
                <a:spcPct val="0"/>
              </a:spcBef>
              <a:spcAft>
                <a:spcPct val="0"/>
              </a:spcAft>
            </a:pPr>
            <a:r>
              <a:rPr lang="en-US" b="1" u="none" smtClean="0">
                <a:solidFill>
                  <a:srgbClr val="C00000"/>
                </a:solidFill>
              </a:rPr>
              <a:t>c.Tính số mol kim loại theo số mol H</a:t>
            </a:r>
            <a:r>
              <a:rPr lang="en-US" b="1" u="none" baseline="-25000" smtClean="0">
                <a:solidFill>
                  <a:srgbClr val="C00000"/>
                </a:solidFill>
              </a:rPr>
              <a:t>2</a:t>
            </a:r>
            <a:r>
              <a:rPr lang="en-US" b="1" u="none" smtClean="0">
                <a:solidFill>
                  <a:srgbClr val="C00000"/>
                </a:solidFill>
              </a:rPr>
              <a:t> sau đó tính khối lượng từng kim loại rồi so sánh.</a:t>
            </a:r>
          </a:p>
        </p:txBody>
      </p:sp>
      <p:sp>
        <p:nvSpPr>
          <p:cNvPr id="4" name="TextBox 3"/>
          <p:cNvSpPr txBox="1"/>
          <p:nvPr>
            <p:custDataLst>
              <p:tags r:id="rId4"/>
            </p:custDataLst>
          </p:nvPr>
        </p:nvSpPr>
        <p:spPr>
          <a:xfrm>
            <a:off x="609600" y="3962400"/>
            <a:ext cx="8077200"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pPr algn="just">
              <a:spcAft>
                <a:spcPts val="0"/>
              </a:spcAft>
            </a:pPr>
            <a:r>
              <a:rPr lang="en-US" sz="2800" b="1" smtClean="0">
                <a:latin typeface="Times New Roman"/>
                <a:ea typeface="Times New Roman"/>
                <a:cs typeface="Times New Roman"/>
              </a:rPr>
              <a:t>* Chuẩn bị bài thực hành 5: Điều chế, thu khí và thử tính chất của khí H</a:t>
            </a:r>
            <a:r>
              <a:rPr lang="en-US" sz="2800" b="1" baseline="-25000" smtClean="0">
                <a:latin typeface="Times New Roman"/>
                <a:ea typeface="Times New Roman"/>
                <a:cs typeface="Times New Roman"/>
              </a:rPr>
              <a:t>2</a:t>
            </a:r>
            <a:r>
              <a:rPr lang="en-US" sz="2800" b="1" smtClean="0">
                <a:latin typeface="Times New Roman"/>
                <a:ea typeface="Times New Roman"/>
                <a:cs typeface="Times New Roman"/>
              </a:rPr>
              <a:t>.</a:t>
            </a:r>
            <a:endParaRPr lang="en-US" sz="2800" b="1">
              <a:latin typeface="VNI-Times"/>
              <a:ea typeface="Times New Roman"/>
              <a:cs typeface="Times New Roman"/>
            </a:endParaRPr>
          </a:p>
        </p:txBody>
      </p:sp>
      <p:sp>
        <p:nvSpPr>
          <p:cNvPr id="7" name="Rectangle 2"/>
          <p:cNvSpPr>
            <a:spLocks noGrp="1" noChangeArrowheads="1"/>
          </p:cNvSpPr>
          <p:nvPr>
            <p:ph type="title"/>
            <p:custDataLst>
              <p:tags r:id="rId5"/>
            </p:custDataLst>
          </p:nvPr>
        </p:nvSpPr>
        <p:spPr>
          <a:xfrm>
            <a:off x="647700" y="-76200"/>
            <a:ext cx="7886700" cy="1325562"/>
          </a:xfrm>
        </p:spPr>
        <p:txBody>
          <a:bodyPr/>
          <a:lstStyle/>
          <a:p>
            <a:pPr eaLnBrk="1" hangingPunct="1"/>
            <a:r>
              <a:rPr lang="en-US" sz="3200" smtClean="0">
                <a:latin typeface="Times New Roman" pitchFamily="18" charset="0"/>
              </a:rPr>
              <a:t>Bài số 6 SGK trang 119</a:t>
            </a:r>
            <a:endParaRPr lang="en-US" sz="3600" smtClean="0">
              <a:latin typeface="Times New Roman" pitchFamily="18" charset="0"/>
            </a:endParaRPr>
          </a:p>
        </p:txBody>
      </p:sp>
    </p:spTree>
    <p:custDataLst>
      <p:tags r:id="rId1"/>
    </p:custDataLst>
    <p:extLst>
      <p:ext uri="{BB962C8B-B14F-4D97-AF65-F5344CB8AC3E}">
        <p14:creationId xmlns:p14="http://schemas.microsoft.com/office/powerpoint/2010/main" val="1406900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4"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AKE1"/>
          <p:cNvPicPr>
            <a:picLocks noChangeAspect="1" noChangeArrowheads="1"/>
          </p:cNvPicPr>
          <p:nvPr/>
        </p:nvPicPr>
        <p:blipFill>
          <a:blip r:embed="rId5" cstate="print">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11"/>
          <p:cNvSpPr>
            <a:spLocks noChangeArrowheads="1" noChangeShapeType="1" noTextEdit="1"/>
          </p:cNvSpPr>
          <p:nvPr>
            <p:custDataLst>
              <p:tags r:id="rId2"/>
            </p:custDataLst>
          </p:nvPr>
        </p:nvSpPr>
        <p:spPr bwMode="auto">
          <a:xfrm>
            <a:off x="1981200" y="2001915"/>
            <a:ext cx="5638800" cy="1133475"/>
          </a:xfrm>
          <a:prstGeom prst="rect">
            <a:avLst/>
          </a:prstGeom>
        </p:spPr>
        <p:txBody>
          <a:bodyPr wrap="none" lIns="91081" tIns="45542" rIns="91081" bIns="45542" fromWordArt="1">
            <a:prstTxWarp prst="textPlain">
              <a:avLst>
                <a:gd name="adj" fmla="val 50000"/>
              </a:avLst>
            </a:prstTxWarp>
          </a:bodyPr>
          <a:lstStyle/>
          <a:p>
            <a:pPr algn="ctr"/>
            <a:r>
              <a:rPr lang="en-US" sz="3600" b="1" kern="10">
                <a:ln w="9525">
                  <a:solidFill>
                    <a:srgbClr val="000000"/>
                  </a:solidFill>
                  <a:round/>
                  <a:headEnd/>
                  <a:tailEnd/>
                </a:ln>
                <a:solidFill>
                  <a:srgbClr val="00FF00"/>
                </a:solidFill>
                <a:latin typeface="Times New Roman"/>
                <a:cs typeface="Times New Roman"/>
              </a:rPr>
              <a:t>CHÀO TẠM BIỆT!</a:t>
            </a:r>
          </a:p>
        </p:txBody>
      </p:sp>
      <p:sp>
        <p:nvSpPr>
          <p:cNvPr id="4" name="WordArt 7"/>
          <p:cNvSpPr>
            <a:spLocks noChangeArrowheads="1" noChangeShapeType="1" noTextEdit="1"/>
          </p:cNvSpPr>
          <p:nvPr>
            <p:custDataLst>
              <p:tags r:id="rId3"/>
            </p:custDataLst>
          </p:nvPr>
        </p:nvSpPr>
        <p:spPr bwMode="auto">
          <a:xfrm>
            <a:off x="-4815840" y="3581400"/>
            <a:ext cx="10134600" cy="447675"/>
          </a:xfrm>
          <a:prstGeom prst="rect">
            <a:avLst/>
          </a:prstGeom>
        </p:spPr>
        <p:txBody>
          <a:bodyPr wrap="none" lIns="91081" tIns="45542" rIns="91081" bIns="45542" fromWordArt="1">
            <a:prstTxWarp prst="textPlain">
              <a:avLst>
                <a:gd name="adj" fmla="val 50000"/>
              </a:avLst>
            </a:prstTxWarp>
          </a:bodyPr>
          <a:lstStyle/>
          <a:p>
            <a:pPr algn="ctr"/>
            <a:r>
              <a:rPr lang="en-US" sz="8800" b="1" kern="10" dirty="0">
                <a:ln w="9525">
                  <a:solidFill>
                    <a:srgbClr val="FF0066"/>
                  </a:solidFill>
                  <a:round/>
                  <a:headEnd/>
                  <a:tailEnd/>
                </a:ln>
                <a:solidFill>
                  <a:srgbClr val="FF0066"/>
                </a:solidFill>
                <a:latin typeface="Times New Roman"/>
                <a:cs typeface="Times New Roman"/>
              </a:rPr>
              <a:t> </a:t>
            </a:r>
            <a:r>
              <a:rPr lang="en-US" sz="8800" b="1" kern="10" dirty="0" err="1">
                <a:ln w="9525">
                  <a:solidFill>
                    <a:srgbClr val="FF0066"/>
                  </a:solidFill>
                  <a:round/>
                  <a:headEnd/>
                  <a:tailEnd/>
                </a:ln>
                <a:solidFill>
                  <a:srgbClr val="FF0066"/>
                </a:solidFill>
                <a:latin typeface="Times New Roman"/>
                <a:cs typeface="Times New Roman"/>
              </a:rPr>
              <a:t>Kính</a:t>
            </a:r>
            <a:r>
              <a:rPr lang="en-US" sz="8800" b="1" kern="10" dirty="0">
                <a:ln w="9525">
                  <a:solidFill>
                    <a:srgbClr val="FF0066"/>
                  </a:solidFill>
                  <a:round/>
                  <a:headEnd/>
                  <a:tailEnd/>
                </a:ln>
                <a:solidFill>
                  <a:srgbClr val="FF0066"/>
                </a:solidFill>
                <a:latin typeface="Times New Roman"/>
                <a:cs typeface="Times New Roman"/>
              </a:rPr>
              <a:t> </a:t>
            </a:r>
            <a:r>
              <a:rPr lang="en-US" sz="8800" b="1" kern="10" err="1">
                <a:ln w="9525">
                  <a:solidFill>
                    <a:srgbClr val="FF0066"/>
                  </a:solidFill>
                  <a:round/>
                  <a:headEnd/>
                  <a:tailEnd/>
                </a:ln>
                <a:solidFill>
                  <a:srgbClr val="FF0066"/>
                </a:solidFill>
                <a:latin typeface="Times New Roman"/>
                <a:cs typeface="Times New Roman"/>
              </a:rPr>
              <a:t>chúc</a:t>
            </a:r>
            <a:r>
              <a:rPr lang="en-US" sz="8800" b="1" kern="10">
                <a:ln w="9525">
                  <a:solidFill>
                    <a:srgbClr val="FF0066"/>
                  </a:solidFill>
                  <a:round/>
                  <a:headEnd/>
                  <a:tailEnd/>
                </a:ln>
                <a:solidFill>
                  <a:srgbClr val="FF0066"/>
                </a:solidFill>
                <a:latin typeface="Times New Roman"/>
                <a:cs typeface="Times New Roman"/>
              </a:rPr>
              <a:t> </a:t>
            </a:r>
            <a:r>
              <a:rPr lang="en-US" sz="8800" b="1" kern="10" smtClean="0">
                <a:ln w="9525">
                  <a:solidFill>
                    <a:srgbClr val="FF0066"/>
                  </a:solidFill>
                  <a:round/>
                  <a:headEnd/>
                  <a:tailEnd/>
                </a:ln>
                <a:solidFill>
                  <a:srgbClr val="FF0066"/>
                </a:solidFill>
                <a:latin typeface="Times New Roman"/>
                <a:cs typeface="Times New Roman"/>
              </a:rPr>
              <a:t>các </a:t>
            </a:r>
            <a:r>
              <a:rPr lang="en-US" sz="8800" b="1" kern="10" dirty="0" err="1">
                <a:ln w="9525">
                  <a:solidFill>
                    <a:srgbClr val="FF0066"/>
                  </a:solidFill>
                  <a:round/>
                  <a:headEnd/>
                  <a:tailEnd/>
                </a:ln>
                <a:solidFill>
                  <a:srgbClr val="FF0066"/>
                </a:solidFill>
                <a:latin typeface="Times New Roman"/>
                <a:cs typeface="Times New Roman"/>
              </a:rPr>
              <a:t>em</a:t>
            </a:r>
            <a:r>
              <a:rPr lang="en-US" sz="8800" b="1" kern="10" dirty="0">
                <a:ln w="9525">
                  <a:solidFill>
                    <a:srgbClr val="FF0066"/>
                  </a:solidFill>
                  <a:round/>
                  <a:headEnd/>
                  <a:tailEnd/>
                </a:ln>
                <a:solidFill>
                  <a:srgbClr val="FF0066"/>
                </a:solidFill>
                <a:latin typeface="Times New Roman"/>
                <a:cs typeface="Times New Roman"/>
              </a:rPr>
              <a:t> </a:t>
            </a:r>
            <a:r>
              <a:rPr lang="en-US" sz="8800" b="1" kern="10" dirty="0" err="1">
                <a:ln w="9525">
                  <a:solidFill>
                    <a:srgbClr val="FF0066"/>
                  </a:solidFill>
                  <a:round/>
                  <a:headEnd/>
                  <a:tailEnd/>
                </a:ln>
                <a:solidFill>
                  <a:srgbClr val="FF0066"/>
                </a:solidFill>
                <a:latin typeface="Times New Roman"/>
                <a:cs typeface="Times New Roman"/>
              </a:rPr>
              <a:t>học</a:t>
            </a:r>
            <a:r>
              <a:rPr lang="en-US" sz="8800" b="1" kern="10" dirty="0">
                <a:ln w="9525">
                  <a:solidFill>
                    <a:srgbClr val="FF0066"/>
                  </a:solidFill>
                  <a:round/>
                  <a:headEnd/>
                  <a:tailEnd/>
                </a:ln>
                <a:solidFill>
                  <a:srgbClr val="FF0066"/>
                </a:solidFill>
                <a:latin typeface="Times New Roman"/>
                <a:cs typeface="Times New Roman"/>
              </a:rPr>
              <a:t> </a:t>
            </a:r>
            <a:r>
              <a:rPr lang="en-US" sz="8800" b="1" kern="10" dirty="0" err="1">
                <a:ln w="9525">
                  <a:solidFill>
                    <a:srgbClr val="FF0066"/>
                  </a:solidFill>
                  <a:round/>
                  <a:headEnd/>
                  <a:tailEnd/>
                </a:ln>
                <a:solidFill>
                  <a:srgbClr val="FF0066"/>
                </a:solidFill>
                <a:latin typeface="Times New Roman"/>
                <a:cs typeface="Times New Roman"/>
              </a:rPr>
              <a:t>tập</a:t>
            </a:r>
            <a:r>
              <a:rPr lang="en-US" sz="8800" b="1" kern="10" dirty="0">
                <a:ln w="9525">
                  <a:solidFill>
                    <a:srgbClr val="FF0066"/>
                  </a:solidFill>
                  <a:round/>
                  <a:headEnd/>
                  <a:tailEnd/>
                </a:ln>
                <a:solidFill>
                  <a:srgbClr val="FF0066"/>
                </a:solidFill>
                <a:latin typeface="Times New Roman"/>
                <a:cs typeface="Times New Roman"/>
              </a:rPr>
              <a:t> </a:t>
            </a:r>
            <a:r>
              <a:rPr lang="en-US" sz="8800" b="1" kern="10" dirty="0" err="1">
                <a:ln w="9525">
                  <a:solidFill>
                    <a:srgbClr val="FF0066"/>
                  </a:solidFill>
                  <a:round/>
                  <a:headEnd/>
                  <a:tailEnd/>
                </a:ln>
                <a:solidFill>
                  <a:srgbClr val="FF0066"/>
                </a:solidFill>
                <a:latin typeface="Times New Roman"/>
                <a:cs typeface="Times New Roman"/>
              </a:rPr>
              <a:t>tốt</a:t>
            </a:r>
            <a:r>
              <a:rPr lang="en-US" sz="8800" b="1" kern="10" dirty="0">
                <a:ln w="9525">
                  <a:solidFill>
                    <a:srgbClr val="FF0066"/>
                  </a:solidFill>
                  <a:round/>
                  <a:headEnd/>
                  <a:tailEnd/>
                </a:ln>
                <a:solidFill>
                  <a:srgbClr val="FF0066"/>
                </a:solidFill>
                <a:latin typeface="Times New Roman"/>
                <a:cs typeface="Times New Roman"/>
              </a:rPr>
              <a:t>!</a:t>
            </a:r>
          </a:p>
        </p:txBody>
      </p:sp>
    </p:spTree>
    <p:custDataLst>
      <p:tags r:id="rId1"/>
    </p:custDataLst>
    <p:extLst>
      <p:ext uri="{BB962C8B-B14F-4D97-AF65-F5344CB8AC3E}">
        <p14:creationId xmlns:p14="http://schemas.microsoft.com/office/powerpoint/2010/main" val="739473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0" fill="hold"/>
                                        <p:tgtEl>
                                          <p:spTgt spid="4"/>
                                        </p:tgtEl>
                                        <p:attrNameLst>
                                          <p:attrName>ppt_x</p:attrName>
                                        </p:attrNameLst>
                                      </p:cBhvr>
                                      <p:tavLst>
                                        <p:tav tm="0">
                                          <p:val>
                                            <p:strVal val="1+#ppt_w/2"/>
                                          </p:val>
                                        </p:tav>
                                        <p:tav tm="100000">
                                          <p:val>
                                            <p:strVal val="#ppt_x"/>
                                          </p:val>
                                        </p:tav>
                                      </p:tavLst>
                                    </p:anim>
                                    <p:anim calcmode="lin" valueType="num">
                                      <p:cBhvr additive="base">
                                        <p:cTn id="8" dur="10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custDataLst>
              <p:tags r:id="rId3"/>
            </p:custDataLst>
          </p:nvPr>
        </p:nvGrpSpPr>
        <p:grpSpPr>
          <a:xfrm>
            <a:off x="381000" y="770191"/>
            <a:ext cx="8534400" cy="3537966"/>
            <a:chOff x="228600" y="0"/>
            <a:chExt cx="9372600" cy="3537966"/>
          </a:xfrm>
        </p:grpSpPr>
        <p:sp>
          <p:nvSpPr>
            <p:cNvPr id="2" name="Rectangle 1"/>
            <p:cNvSpPr/>
            <p:nvPr>
              <p:custDataLst>
                <p:tags r:id="rId5"/>
              </p:custDataLst>
            </p:nvPr>
          </p:nvSpPr>
          <p:spPr>
            <a:xfrm>
              <a:off x="228600" y="0"/>
              <a:ext cx="9372600" cy="353796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lnRef>
            <a:fillRef idx="1">
              <a:schemeClr val="lt1"/>
            </a:fillRef>
            <a:effectRef idx="0">
              <a:schemeClr val="accent1"/>
            </a:effectRef>
            <a:fontRef idx="minor">
              <a:schemeClr val="dk1"/>
            </a:fontRef>
          </p:style>
          <p:txBody>
            <a:bodyPr wrap="square" lIns="89990" tIns="44995" rIns="89990" bIns="44995">
              <a:spAutoFit/>
            </a:bodyPr>
            <a:lstStyle/>
            <a:p>
              <a:pPr defTabSz="914400" fontAlgn="base">
                <a:spcBef>
                  <a:spcPct val="0"/>
                </a:spcBef>
                <a:spcAft>
                  <a:spcPct val="0"/>
                </a:spcAft>
                <a:defRPr/>
              </a:pPr>
              <a:r>
                <a:rPr lang="en-US" sz="2800" b="1">
                  <a:solidFill>
                    <a:srgbClr val="4D4D4D"/>
                  </a:solidFill>
                  <a:latin typeface="Times New Roman" pitchFamily="18" charset="0"/>
                  <a:cs typeface="Times New Roman" pitchFamily="18" charset="0"/>
                </a:rPr>
                <a:t>                             </a:t>
              </a:r>
              <a:endParaRPr lang="en-US" sz="2800" b="1" smtClean="0">
                <a:solidFill>
                  <a:srgbClr val="C00000"/>
                </a:solidFill>
                <a:latin typeface="Times New Roman" pitchFamily="18" charset="0"/>
                <a:cs typeface="Times New Roman" pitchFamily="18" charset="0"/>
              </a:endParaRPr>
            </a:p>
            <a:p>
              <a:r>
                <a:rPr lang="en-US" sz="2800" b="1" smtClean="0">
                  <a:solidFill>
                    <a:schemeClr val="bg1">
                      <a:lumMod val="50000"/>
                    </a:schemeClr>
                  </a:solidFill>
                  <a:latin typeface="Times New Roman" pitchFamily="18" charset="0"/>
                  <a:cs typeface="Times New Roman" pitchFamily="18" charset="0"/>
                </a:rPr>
                <a:t>BT: </a:t>
              </a:r>
              <a:r>
                <a:rPr lang="en-US" sz="2800" b="1">
                  <a:solidFill>
                    <a:schemeClr val="bg1">
                      <a:lumMod val="50000"/>
                    </a:schemeClr>
                  </a:solidFill>
                  <a:latin typeface="Times New Roman" pitchFamily="18" charset="0"/>
                  <a:cs typeface="Times New Roman" pitchFamily="18" charset="0"/>
                </a:rPr>
                <a:t>Phân loại các </a:t>
              </a:r>
              <a:r>
                <a:rPr lang="en-US" sz="2800" b="1" smtClean="0">
                  <a:solidFill>
                    <a:schemeClr val="bg1">
                      <a:lumMod val="50000"/>
                    </a:schemeClr>
                  </a:solidFill>
                  <a:latin typeface="Times New Roman" pitchFamily="18" charset="0"/>
                  <a:cs typeface="Times New Roman" pitchFamily="18" charset="0"/>
                </a:rPr>
                <a:t>phương trình phản ứng </a:t>
              </a:r>
            </a:p>
            <a:p>
              <a:r>
                <a:rPr lang="en-US" sz="2800" b="1" smtClean="0">
                  <a:solidFill>
                    <a:schemeClr val="bg1">
                      <a:lumMod val="50000"/>
                    </a:schemeClr>
                  </a:solidFill>
                  <a:latin typeface="Times New Roman" pitchFamily="18" charset="0"/>
                  <a:cs typeface="Times New Roman" pitchFamily="18" charset="0"/>
                </a:rPr>
                <a:t>hóa học </a:t>
              </a:r>
              <a:r>
                <a:rPr lang="en-US" sz="2800" b="1">
                  <a:solidFill>
                    <a:schemeClr val="bg1">
                      <a:lumMod val="50000"/>
                    </a:schemeClr>
                  </a:solidFill>
                  <a:latin typeface="Times New Roman" pitchFamily="18" charset="0"/>
                  <a:cs typeface="Times New Roman" pitchFamily="18" charset="0"/>
                </a:rPr>
                <a:t>sau:</a:t>
              </a:r>
            </a:p>
            <a:p>
              <a:pPr marL="514350" indent="-514350">
                <a:buAutoNum type="arabicParenR"/>
              </a:pPr>
              <a:r>
                <a:rPr lang="en-US" sz="2800" b="1" smtClean="0">
                  <a:solidFill>
                    <a:schemeClr val="bg1">
                      <a:lumMod val="50000"/>
                    </a:schemeClr>
                  </a:solidFill>
                  <a:latin typeface="Times New Roman" pitchFamily="18" charset="0"/>
                  <a:cs typeface="Times New Roman" pitchFamily="18" charset="0"/>
                </a:rPr>
                <a:t>S  </a:t>
              </a:r>
              <a:r>
                <a:rPr lang="en-US" sz="2800" b="1">
                  <a:solidFill>
                    <a:schemeClr val="bg1">
                      <a:lumMod val="50000"/>
                    </a:schemeClr>
                  </a:solidFill>
                  <a:latin typeface="Times New Roman" pitchFamily="18" charset="0"/>
                  <a:cs typeface="Times New Roman" pitchFamily="18" charset="0"/>
                </a:rPr>
                <a:t>+  O</a:t>
              </a:r>
              <a:r>
                <a:rPr lang="en-US" sz="2800" b="1" baseline="-25000">
                  <a:solidFill>
                    <a:schemeClr val="bg1">
                      <a:lumMod val="50000"/>
                    </a:schemeClr>
                  </a:solidFill>
                  <a:latin typeface="Times New Roman" pitchFamily="18" charset="0"/>
                  <a:cs typeface="Times New Roman" pitchFamily="18" charset="0"/>
                </a:rPr>
                <a:t>2</a:t>
              </a:r>
              <a:r>
                <a:rPr lang="en-US" sz="2800" b="1">
                  <a:solidFill>
                    <a:schemeClr val="bg1">
                      <a:lumMod val="50000"/>
                    </a:schemeClr>
                  </a:solidFill>
                  <a:latin typeface="Times New Roman" pitchFamily="18" charset="0"/>
                  <a:cs typeface="Times New Roman" pitchFamily="18" charset="0"/>
                </a:rPr>
                <a:t> </a:t>
              </a:r>
              <a:r>
                <a:rPr lang="en-US" sz="2800" b="1" smtClean="0">
                  <a:solidFill>
                    <a:schemeClr val="bg1">
                      <a:lumMod val="50000"/>
                    </a:schemeClr>
                  </a:solidFill>
                  <a:latin typeface="Times New Roman" pitchFamily="18" charset="0"/>
                  <a:cs typeface="Times New Roman" pitchFamily="18" charset="0"/>
                </a:rPr>
                <a:t>         SO</a:t>
              </a:r>
              <a:r>
                <a:rPr lang="en-US" sz="2800" b="1" baseline="-25000" smtClean="0">
                  <a:solidFill>
                    <a:schemeClr val="bg1">
                      <a:lumMod val="50000"/>
                    </a:schemeClr>
                  </a:solidFill>
                  <a:latin typeface="Times New Roman" pitchFamily="18" charset="0"/>
                  <a:cs typeface="Times New Roman" pitchFamily="18" charset="0"/>
                </a:rPr>
                <a:t>2</a:t>
              </a:r>
              <a:r>
                <a:rPr lang="en-US" sz="2800" b="1" smtClean="0">
                  <a:solidFill>
                    <a:schemeClr val="bg1">
                      <a:lumMod val="50000"/>
                    </a:schemeClr>
                  </a:solidFill>
                  <a:latin typeface="Times New Roman" pitchFamily="18" charset="0"/>
                  <a:cs typeface="Times New Roman" pitchFamily="18" charset="0"/>
                </a:rPr>
                <a:t> </a:t>
              </a:r>
            </a:p>
            <a:p>
              <a:pPr marL="514350" indent="-514350"/>
              <a:endParaRPr lang="en-US" sz="2800" b="1">
                <a:solidFill>
                  <a:schemeClr val="bg1">
                    <a:lumMod val="50000"/>
                  </a:schemeClr>
                </a:solidFill>
                <a:latin typeface="Times New Roman" pitchFamily="18" charset="0"/>
                <a:cs typeface="Times New Roman" pitchFamily="18" charset="0"/>
              </a:endParaRPr>
            </a:p>
            <a:p>
              <a:r>
                <a:rPr lang="en-US" sz="2800" b="1">
                  <a:solidFill>
                    <a:schemeClr val="bg1">
                      <a:lumMod val="50000"/>
                    </a:schemeClr>
                  </a:solidFill>
                  <a:latin typeface="Times New Roman" pitchFamily="18" charset="0"/>
                  <a:cs typeface="Times New Roman" pitchFamily="18" charset="0"/>
                </a:rPr>
                <a:t>2)Fe  + CuSO</a:t>
              </a:r>
              <a:r>
                <a:rPr lang="en-US" sz="2800" b="1" baseline="-25000">
                  <a:solidFill>
                    <a:schemeClr val="bg1">
                      <a:lumMod val="50000"/>
                    </a:schemeClr>
                  </a:solidFill>
                  <a:latin typeface="Times New Roman" pitchFamily="18" charset="0"/>
                  <a:cs typeface="Times New Roman" pitchFamily="18" charset="0"/>
                </a:rPr>
                <a:t>4</a:t>
              </a:r>
              <a:r>
                <a:rPr lang="en-US" sz="2800" b="1">
                  <a:solidFill>
                    <a:schemeClr val="bg1">
                      <a:lumMod val="50000"/>
                    </a:schemeClr>
                  </a:solidFill>
                  <a:latin typeface="Times New Roman" pitchFamily="18" charset="0"/>
                  <a:cs typeface="Times New Roman" pitchFamily="18" charset="0"/>
                </a:rPr>
                <a:t> </a:t>
              </a:r>
              <a:r>
                <a:rPr lang="en-US" sz="2800" b="1" smtClean="0">
                  <a:solidFill>
                    <a:schemeClr val="bg1">
                      <a:lumMod val="50000"/>
                    </a:schemeClr>
                  </a:solidFill>
                  <a:latin typeface="Times New Roman" pitchFamily="18" charset="0"/>
                  <a:cs typeface="Times New Roman" pitchFamily="18" charset="0"/>
                </a:rPr>
                <a:t>       FeSO</a:t>
              </a:r>
              <a:r>
                <a:rPr lang="en-US" sz="2800" b="1" baseline="-25000" smtClean="0">
                  <a:solidFill>
                    <a:schemeClr val="bg1">
                      <a:lumMod val="50000"/>
                    </a:schemeClr>
                  </a:solidFill>
                  <a:latin typeface="Times New Roman" pitchFamily="18" charset="0"/>
                  <a:cs typeface="Times New Roman" pitchFamily="18" charset="0"/>
                </a:rPr>
                <a:t>4</a:t>
              </a:r>
              <a:r>
                <a:rPr lang="en-US" sz="2800" b="1" smtClean="0">
                  <a:solidFill>
                    <a:schemeClr val="bg1">
                      <a:lumMod val="50000"/>
                    </a:schemeClr>
                  </a:solidFill>
                  <a:latin typeface="Times New Roman" pitchFamily="18" charset="0"/>
                  <a:cs typeface="Times New Roman" pitchFamily="18" charset="0"/>
                </a:rPr>
                <a:t>  </a:t>
              </a:r>
              <a:r>
                <a:rPr lang="en-US" sz="2800" b="1">
                  <a:solidFill>
                    <a:schemeClr val="bg1">
                      <a:lumMod val="50000"/>
                    </a:schemeClr>
                  </a:solidFill>
                  <a:latin typeface="Times New Roman" pitchFamily="18" charset="0"/>
                  <a:cs typeface="Times New Roman" pitchFamily="18" charset="0"/>
                </a:rPr>
                <a:t>+ Cu </a:t>
              </a:r>
              <a:endParaRPr lang="en-US" sz="2800" b="1" smtClean="0">
                <a:solidFill>
                  <a:schemeClr val="bg1">
                    <a:lumMod val="50000"/>
                  </a:schemeClr>
                </a:solidFill>
                <a:latin typeface="Times New Roman" pitchFamily="18" charset="0"/>
                <a:cs typeface="Times New Roman" pitchFamily="18" charset="0"/>
              </a:endParaRPr>
            </a:p>
            <a:p>
              <a:endParaRPr lang="en-US" sz="2800" b="1">
                <a:solidFill>
                  <a:schemeClr val="bg1">
                    <a:lumMod val="50000"/>
                  </a:schemeClr>
                </a:solidFill>
                <a:latin typeface="Times New Roman" pitchFamily="18" charset="0"/>
                <a:cs typeface="Times New Roman" pitchFamily="18" charset="0"/>
              </a:endParaRPr>
            </a:p>
            <a:p>
              <a:r>
                <a:rPr lang="en-US" sz="2800" b="1">
                  <a:solidFill>
                    <a:schemeClr val="bg1">
                      <a:lumMod val="50000"/>
                    </a:schemeClr>
                  </a:solidFill>
                  <a:latin typeface="Times New Roman" pitchFamily="18" charset="0"/>
                  <a:cs typeface="Times New Roman" pitchFamily="18" charset="0"/>
                </a:rPr>
                <a:t>3)2KClO</a:t>
              </a:r>
              <a:r>
                <a:rPr lang="en-US" sz="2800" b="1" baseline="-25000">
                  <a:solidFill>
                    <a:schemeClr val="bg1">
                      <a:lumMod val="50000"/>
                    </a:schemeClr>
                  </a:solidFill>
                  <a:latin typeface="Times New Roman" pitchFamily="18" charset="0"/>
                  <a:cs typeface="Times New Roman" pitchFamily="18" charset="0"/>
                </a:rPr>
                <a:t>3</a:t>
              </a:r>
              <a:r>
                <a:rPr lang="en-US" sz="2800" b="1">
                  <a:solidFill>
                    <a:schemeClr val="bg1">
                      <a:lumMod val="50000"/>
                    </a:schemeClr>
                  </a:solidFill>
                  <a:latin typeface="Times New Roman" pitchFamily="18" charset="0"/>
                  <a:cs typeface="Times New Roman" pitchFamily="18" charset="0"/>
                </a:rPr>
                <a:t> </a:t>
              </a:r>
              <a:r>
                <a:rPr lang="en-US" sz="2800" b="1" smtClean="0">
                  <a:solidFill>
                    <a:schemeClr val="bg1">
                      <a:lumMod val="50000"/>
                    </a:schemeClr>
                  </a:solidFill>
                  <a:latin typeface="Times New Roman" pitchFamily="18" charset="0"/>
                  <a:cs typeface="Times New Roman" pitchFamily="18" charset="0"/>
                </a:rPr>
                <a:t>           2KCl  </a:t>
              </a:r>
              <a:r>
                <a:rPr lang="en-US" sz="2800" b="1">
                  <a:solidFill>
                    <a:schemeClr val="bg1">
                      <a:lumMod val="50000"/>
                    </a:schemeClr>
                  </a:solidFill>
                  <a:latin typeface="Times New Roman" pitchFamily="18" charset="0"/>
                  <a:cs typeface="Times New Roman" pitchFamily="18" charset="0"/>
                </a:rPr>
                <a:t>+  3O</a:t>
              </a:r>
              <a:r>
                <a:rPr lang="en-US" sz="2800" b="1" baseline="-25000">
                  <a:solidFill>
                    <a:schemeClr val="bg1">
                      <a:lumMod val="50000"/>
                    </a:schemeClr>
                  </a:solidFill>
                  <a:latin typeface="Times New Roman" pitchFamily="18" charset="0"/>
                  <a:cs typeface="Times New Roman" pitchFamily="18" charset="0"/>
                </a:rPr>
                <a:t>2</a:t>
              </a:r>
              <a:r>
                <a:rPr lang="en-US" sz="2800" b="1">
                  <a:solidFill>
                    <a:schemeClr val="bg1">
                      <a:lumMod val="50000"/>
                    </a:schemeClr>
                  </a:solidFill>
                  <a:latin typeface="Times New Roman" pitchFamily="18" charset="0"/>
                  <a:cs typeface="Times New Roman" pitchFamily="18"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1864640367"/>
                </p:ext>
              </p:extLst>
            </p:nvPr>
          </p:nvGraphicFramePr>
          <p:xfrm>
            <a:off x="2151185" y="1267969"/>
            <a:ext cx="762000" cy="476440"/>
          </p:xfrm>
          <a:graphic>
            <a:graphicData uri="http://schemas.openxmlformats.org/presentationml/2006/ole">
              <mc:AlternateContent xmlns:mc="http://schemas.openxmlformats.org/markup-compatibility/2006">
                <mc:Choice xmlns:v="urn:schemas-microsoft-com:vml" Requires="v">
                  <p:oleObj spid="_x0000_s179287" name="Equation" r:id="rId7" imgW="431613" imgH="228501" progId="">
                    <p:embed/>
                  </p:oleObj>
                </mc:Choice>
                <mc:Fallback>
                  <p:oleObj name="Equation" r:id="rId7" imgW="431613" imgH="228501"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1185" y="1267969"/>
                          <a:ext cx="762000" cy="476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48052611"/>
                </p:ext>
              </p:extLst>
            </p:nvPr>
          </p:nvGraphicFramePr>
          <p:xfrm>
            <a:off x="2792046" y="2277809"/>
            <a:ext cx="495300" cy="368300"/>
          </p:xfrm>
          <a:graphic>
            <a:graphicData uri="http://schemas.openxmlformats.org/presentationml/2006/ole">
              <mc:AlternateContent xmlns:mc="http://schemas.openxmlformats.org/markup-compatibility/2006">
                <mc:Choice xmlns:v="urn:schemas-microsoft-com:vml" Requires="v">
                  <p:oleObj spid="_x0000_s179288" name="Equation" r:id="rId9" imgW="190417" imgH="139639" progId="">
                    <p:embed/>
                  </p:oleObj>
                </mc:Choice>
                <mc:Fallback>
                  <p:oleObj name="Equation" r:id="rId9" imgW="190417" imgH="139639" progId="">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2046" y="2277809"/>
                          <a:ext cx="4953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75442964"/>
                </p:ext>
              </p:extLst>
            </p:nvPr>
          </p:nvGraphicFramePr>
          <p:xfrm>
            <a:off x="1910862" y="2963609"/>
            <a:ext cx="990600" cy="457200"/>
          </p:xfrm>
          <a:graphic>
            <a:graphicData uri="http://schemas.openxmlformats.org/presentationml/2006/ole">
              <mc:AlternateContent xmlns:mc="http://schemas.openxmlformats.org/markup-compatibility/2006">
                <mc:Choice xmlns:v="urn:schemas-microsoft-com:vml" Requires="v">
                  <p:oleObj spid="_x0000_s179289" name="Equation" r:id="rId11" imgW="533169" imgH="228501" progId="">
                    <p:embed/>
                  </p:oleObj>
                </mc:Choice>
                <mc:Fallback>
                  <p:oleObj name="Equation" r:id="rId11" imgW="533169" imgH="228501" progId="">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0862" y="2963609"/>
                          <a:ext cx="990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96329186"/>
                </p:ext>
              </p:extLst>
            </p:nvPr>
          </p:nvGraphicFramePr>
          <p:xfrm>
            <a:off x="3689577" y="1363409"/>
            <a:ext cx="304799" cy="349060"/>
          </p:xfrm>
          <a:graphic>
            <a:graphicData uri="http://schemas.openxmlformats.org/presentationml/2006/ole">
              <mc:AlternateContent xmlns:mc="http://schemas.openxmlformats.org/markup-compatibility/2006">
                <mc:Choice xmlns:v="urn:schemas-microsoft-com:vml" Requires="v">
                  <p:oleObj spid="_x0000_s179290" name="Equation" r:id="rId13" imgW="139639" imgH="203112" progId="">
                    <p:embed/>
                  </p:oleObj>
                </mc:Choice>
                <mc:Fallback>
                  <p:oleObj name="Equation" r:id="rId13" imgW="139639" imgH="203112" progId="">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9577" y="1363409"/>
                          <a:ext cx="304799" cy="349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07126438"/>
                </p:ext>
              </p:extLst>
            </p:nvPr>
          </p:nvGraphicFramePr>
          <p:xfrm>
            <a:off x="5188404" y="3039809"/>
            <a:ext cx="228600" cy="381000"/>
          </p:xfrm>
          <a:graphic>
            <a:graphicData uri="http://schemas.openxmlformats.org/presentationml/2006/ole">
              <mc:AlternateContent xmlns:mc="http://schemas.openxmlformats.org/markup-compatibility/2006">
                <mc:Choice xmlns:v="urn:schemas-microsoft-com:vml" Requires="v">
                  <p:oleObj spid="_x0000_s179291" name="Equation" r:id="rId15" imgW="139639" imgH="203112" progId="">
                    <p:embed/>
                  </p:oleObj>
                </mc:Choice>
                <mc:Fallback>
                  <p:oleObj name="Equation" r:id="rId15" imgW="139639" imgH="203112" progId="">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8404" y="3039809"/>
                          <a:ext cx="228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TextBox 8"/>
          <p:cNvSpPr txBox="1"/>
          <p:nvPr>
            <p:custDataLst>
              <p:tags r:id="rId4"/>
            </p:custDataLst>
          </p:nvPr>
        </p:nvSpPr>
        <p:spPr>
          <a:xfrm>
            <a:off x="1981200" y="162580"/>
            <a:ext cx="69342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HOẠT ĐỘNG KHỞI ĐỘNG:</a:t>
            </a:r>
            <a:endParaRPr lang="en-US" sz="2800"/>
          </a:p>
        </p:txBody>
      </p:sp>
    </p:spTree>
    <p:custDataLst>
      <p:tags r:id="rId2"/>
    </p:custDataLst>
    <p:extLst>
      <p:ext uri="{BB962C8B-B14F-4D97-AF65-F5344CB8AC3E}">
        <p14:creationId xmlns:p14="http://schemas.microsoft.com/office/powerpoint/2010/main" val="1744794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custDataLst>
              <p:tags r:id="rId2"/>
            </p:custDataLst>
          </p:nvPr>
        </p:nvSpPr>
        <p:spPr>
          <a:xfrm>
            <a:off x="228600" y="304800"/>
            <a:ext cx="8610600" cy="62484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defTabSz="914400" eaLnBrk="0" fontAlgn="base" hangingPunct="0">
              <a:spcBef>
                <a:spcPct val="0"/>
              </a:spcBef>
              <a:spcAft>
                <a:spcPct val="0"/>
              </a:spcAft>
              <a:defRPr/>
            </a:pPr>
            <a:endParaRPr lang="en-US" baseline="30000">
              <a:solidFill>
                <a:srgbClr val="FF0000"/>
              </a:solidFill>
            </a:endParaRPr>
          </a:p>
        </p:txBody>
      </p:sp>
      <p:sp>
        <p:nvSpPr>
          <p:cNvPr id="9" name="TextBox 8"/>
          <p:cNvSpPr txBox="1"/>
          <p:nvPr>
            <p:custDataLst>
              <p:tags r:id="rId3"/>
            </p:custDataLst>
          </p:nvPr>
        </p:nvSpPr>
        <p:spPr>
          <a:xfrm>
            <a:off x="284162" y="3117850"/>
            <a:ext cx="2819401" cy="193899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defTabSz="914400" eaLnBrk="0" fontAlgn="base" hangingPunct="0">
              <a:spcBef>
                <a:spcPct val="0"/>
              </a:spcBef>
              <a:spcAft>
                <a:spcPct val="0"/>
              </a:spcAft>
              <a:defRPr/>
            </a:pPr>
            <a:r>
              <a:rPr lang="en-US" sz="2400" b="1" baseline="30000"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H</a:t>
            </a:r>
            <a:r>
              <a:rPr lang="vi-VN" sz="2400" b="1" baseline="-25000" dirty="0" smtClean="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-Tính chất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lí</a:t>
            </a:r>
            <a:r>
              <a:rPr lang="en-US" sz="2400" b="1" dirty="0" smtClean="0">
                <a:solidFill>
                  <a:prstClr val="black"/>
                </a:solidFill>
                <a:latin typeface="Times New Roman" pitchFamily="18" charset="0"/>
                <a:cs typeface="Times New Roman" pitchFamily="18" charset="0"/>
              </a:rPr>
              <a:t>.</a:t>
            </a:r>
            <a:endParaRPr lang="en-US" sz="2400" b="1"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-Tính chất hóa học.</a:t>
            </a: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-Ứng dụng.</a:t>
            </a: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-Điều chế.</a:t>
            </a:r>
            <a:endParaRPr lang="en-US" sz="2400" b="1" baseline="30000" dirty="0">
              <a:solidFill>
                <a:prstClr val="black"/>
              </a:solidFill>
              <a:latin typeface="Times New Roman" pitchFamily="18" charset="0"/>
              <a:cs typeface="Times New Roman" pitchFamily="18" charset="0"/>
            </a:endParaRPr>
          </a:p>
        </p:txBody>
      </p:sp>
      <p:sp>
        <p:nvSpPr>
          <p:cNvPr id="10" name="TextBox 9"/>
          <p:cNvSpPr txBox="1"/>
          <p:nvPr>
            <p:custDataLst>
              <p:tags r:id="rId4"/>
            </p:custDataLst>
          </p:nvPr>
        </p:nvSpPr>
        <p:spPr>
          <a:xfrm>
            <a:off x="3314700" y="3131403"/>
            <a:ext cx="2438400" cy="830997"/>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defTabSz="914400" eaLnBrk="0" fontAlgn="base" hangingPunct="0">
              <a:spcBef>
                <a:spcPct val="0"/>
              </a:spcBef>
              <a:spcAft>
                <a:spcPct val="0"/>
              </a:spcAft>
              <a:defRPr/>
            </a:pPr>
            <a:r>
              <a:rPr lang="en-US" sz="2400" b="1" dirty="0">
                <a:solidFill>
                  <a:srgbClr val="FF0000"/>
                </a:solidFill>
                <a:latin typeface="Times New Roman" pitchFamily="18" charset="0"/>
                <a:cs typeface="Times New Roman" pitchFamily="18" charset="0"/>
              </a:rPr>
              <a:t>    KHÁI NIỆM</a:t>
            </a: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Phản </a:t>
            </a:r>
            <a:r>
              <a:rPr lang="en-US" sz="2400" b="1">
                <a:solidFill>
                  <a:prstClr val="black"/>
                </a:solidFill>
                <a:latin typeface="Times New Roman" pitchFamily="18" charset="0"/>
                <a:cs typeface="Times New Roman" pitchFamily="18" charset="0"/>
              </a:rPr>
              <a:t>ứng </a:t>
            </a:r>
            <a:r>
              <a:rPr lang="en-US" sz="2400" b="1" smtClean="0">
                <a:solidFill>
                  <a:prstClr val="black"/>
                </a:solidFill>
                <a:latin typeface="Times New Roman" pitchFamily="18" charset="0"/>
                <a:cs typeface="Times New Roman" pitchFamily="18" charset="0"/>
              </a:rPr>
              <a:t>thế.</a:t>
            </a:r>
            <a:endParaRPr lang="en-US" sz="2400" b="1" baseline="30000" dirty="0">
              <a:solidFill>
                <a:prstClr val="black"/>
              </a:solidFill>
              <a:latin typeface="Times New Roman" pitchFamily="18" charset="0"/>
              <a:cs typeface="Times New Roman" pitchFamily="18" charset="0"/>
            </a:endParaRPr>
          </a:p>
        </p:txBody>
      </p:sp>
      <p:sp>
        <p:nvSpPr>
          <p:cNvPr id="11" name="TextBox 10"/>
          <p:cNvSpPr txBox="1"/>
          <p:nvPr>
            <p:custDataLst>
              <p:tags r:id="rId5"/>
            </p:custDataLst>
          </p:nvPr>
        </p:nvSpPr>
        <p:spPr>
          <a:xfrm>
            <a:off x="5943600" y="3160455"/>
            <a:ext cx="2743200" cy="304698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-Lập phương trình hóa học.</a:t>
            </a: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-Tính theo phương trình hóa học.</a:t>
            </a: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-Dạng nhận biết.</a:t>
            </a:r>
            <a:endParaRPr lang="en-US" sz="2400" b="1" baseline="300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defRPr/>
            </a:pPr>
            <a:r>
              <a:rPr lang="en-US" sz="2400" b="1" dirty="0">
                <a:solidFill>
                  <a:prstClr val="black"/>
                </a:solidFill>
                <a:latin typeface="Times New Roman" pitchFamily="18" charset="0"/>
                <a:cs typeface="Times New Roman" pitchFamily="18" charset="0"/>
              </a:rPr>
              <a:t>-Biết </a:t>
            </a:r>
            <a:r>
              <a:rPr lang="en-US" sz="2400" b="1">
                <a:solidFill>
                  <a:prstClr val="black"/>
                </a:solidFill>
                <a:latin typeface="Times New Roman" pitchFamily="18" charset="0"/>
                <a:cs typeface="Times New Roman" pitchFamily="18" charset="0"/>
              </a:rPr>
              <a:t>nhận </a:t>
            </a:r>
            <a:r>
              <a:rPr lang="en-US" sz="2400" b="1" smtClean="0">
                <a:solidFill>
                  <a:prstClr val="black"/>
                </a:solidFill>
                <a:latin typeface="Times New Roman" pitchFamily="18" charset="0"/>
                <a:cs typeface="Times New Roman" pitchFamily="18" charset="0"/>
              </a:rPr>
              <a:t>ra các loại phản ứng đã học.</a:t>
            </a:r>
            <a:endParaRPr lang="en-US" sz="2400" b="1" dirty="0">
              <a:solidFill>
                <a:prstClr val="black"/>
              </a:solidFill>
              <a:latin typeface="Times New Roman" pitchFamily="18" charset="0"/>
              <a:cs typeface="Times New Roman" pitchFamily="18" charset="0"/>
            </a:endParaRPr>
          </a:p>
        </p:txBody>
      </p:sp>
      <p:sp>
        <p:nvSpPr>
          <p:cNvPr id="12" name="Oval 11"/>
          <p:cNvSpPr/>
          <p:nvPr>
            <p:custDataLst>
              <p:tags r:id="rId6"/>
            </p:custDataLst>
          </p:nvPr>
        </p:nvSpPr>
        <p:spPr>
          <a:xfrm>
            <a:off x="1676400" y="457200"/>
            <a:ext cx="6172200" cy="762000"/>
          </a:xfrm>
          <a:prstGeom prst="ellipse">
            <a:avLst/>
          </a:prstGeom>
          <a:solidFill>
            <a:schemeClr val="lt1"/>
          </a:solidFill>
          <a:ln w="25400" cap="flat" cmpd="sng" algn="ctr">
            <a:solidFill>
              <a:schemeClr val="accent4"/>
            </a:solidFill>
            <a:prstDash val="solid"/>
          </a:ln>
          <a:effectLst/>
        </p:spPr>
        <p:style>
          <a:lnRef idx="2">
            <a:schemeClr val="accent4"/>
          </a:lnRef>
          <a:fillRef idx="1">
            <a:schemeClr val="lt1"/>
          </a:fillRef>
          <a:effectRef idx="0">
            <a:schemeClr val="accent4"/>
          </a:effectRef>
          <a:fontRef idx="minor">
            <a:schemeClr val="dk1"/>
          </a:fontRef>
        </p:style>
        <p:txBody>
          <a:bodyPr anchor="ct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ctr" defTabSz="914400" eaLnBrk="0" fontAlgn="base" hangingPunct="0">
              <a:spcBef>
                <a:spcPct val="0"/>
              </a:spcBef>
              <a:spcAft>
                <a:spcPct val="0"/>
              </a:spcAft>
              <a:defRPr/>
            </a:pPr>
            <a:r>
              <a:rPr lang="en-US" sz="2800" b="1" u="sng" baseline="0" dirty="0" err="1" smtClean="0">
                <a:solidFill>
                  <a:srgbClr val="FF0000"/>
                </a:solidFill>
                <a:latin typeface="Times New Roman" pitchFamily="18" charset="0"/>
              </a:rPr>
              <a:t>Bài</a:t>
            </a:r>
            <a:r>
              <a:rPr lang="en-US" sz="2800" b="1" u="sng" baseline="0" dirty="0" smtClean="0">
                <a:solidFill>
                  <a:srgbClr val="FF0000"/>
                </a:solidFill>
                <a:latin typeface="Times New Roman" pitchFamily="18" charset="0"/>
              </a:rPr>
              <a:t> 34: </a:t>
            </a:r>
            <a:r>
              <a:rPr lang="en-US" sz="2800" b="1" baseline="0" dirty="0" smtClean="0">
                <a:solidFill>
                  <a:srgbClr val="FF0000"/>
                </a:solidFill>
                <a:latin typeface="Times New Roman" pitchFamily="18" charset="0"/>
              </a:rPr>
              <a:t>BÀI LUYỆN TẬP 6</a:t>
            </a:r>
            <a:endParaRPr lang="en-US" sz="2800" b="1" dirty="0" smtClean="0">
              <a:solidFill>
                <a:srgbClr val="FF0000"/>
              </a:solidFill>
              <a:latin typeface="Times New Roman" pitchFamily="18" charset="0"/>
            </a:endParaRPr>
          </a:p>
        </p:txBody>
      </p:sp>
      <p:sp>
        <p:nvSpPr>
          <p:cNvPr id="13" name="Oval 12"/>
          <p:cNvSpPr/>
          <p:nvPr>
            <p:custDataLst>
              <p:tags r:id="rId7"/>
            </p:custDataLst>
          </p:nvPr>
        </p:nvSpPr>
        <p:spPr>
          <a:xfrm>
            <a:off x="436562" y="1808162"/>
            <a:ext cx="4876800" cy="609600"/>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ctr" defTabSz="914400" eaLnBrk="0" fontAlgn="base" hangingPunct="0">
              <a:spcBef>
                <a:spcPct val="0"/>
              </a:spcBef>
              <a:spcAft>
                <a:spcPct val="0"/>
              </a:spcAft>
              <a:defRPr/>
            </a:pPr>
            <a:r>
              <a:rPr lang="en-US" sz="2000" b="1" baseline="0" smtClean="0">
                <a:solidFill>
                  <a:srgbClr val="6600FF"/>
                </a:solidFill>
                <a:latin typeface="Times New Roman" pitchFamily="18" charset="0"/>
              </a:rPr>
              <a:t>KIẾN THỨC CẦN NHỚ</a:t>
            </a:r>
            <a:endParaRPr lang="en-US" sz="2000" b="1" smtClean="0">
              <a:solidFill>
                <a:srgbClr val="6600FF"/>
              </a:solidFill>
              <a:latin typeface="Times New Roman" pitchFamily="18" charset="0"/>
            </a:endParaRPr>
          </a:p>
        </p:txBody>
      </p:sp>
      <p:sp>
        <p:nvSpPr>
          <p:cNvPr id="14" name="Oval 13"/>
          <p:cNvSpPr/>
          <p:nvPr>
            <p:custDataLst>
              <p:tags r:id="rId8"/>
            </p:custDataLst>
          </p:nvPr>
        </p:nvSpPr>
        <p:spPr>
          <a:xfrm>
            <a:off x="5943600" y="1828800"/>
            <a:ext cx="2209800" cy="609600"/>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ctr" defTabSz="914400" eaLnBrk="0" fontAlgn="base" hangingPunct="0">
              <a:spcBef>
                <a:spcPct val="0"/>
              </a:spcBef>
              <a:spcAft>
                <a:spcPct val="0"/>
              </a:spcAft>
              <a:defRPr/>
            </a:pPr>
            <a:r>
              <a:rPr lang="en-US" sz="2400" b="1" baseline="0" smtClean="0">
                <a:solidFill>
                  <a:srgbClr val="6600FF"/>
                </a:solidFill>
                <a:latin typeface="Times New Roman" pitchFamily="18" charset="0"/>
              </a:rPr>
              <a:t>BÀI TẬP</a:t>
            </a:r>
            <a:endParaRPr lang="en-US" sz="2400" b="1" smtClean="0">
              <a:solidFill>
                <a:srgbClr val="6600FF"/>
              </a:solidFill>
              <a:latin typeface="Times New Roman" pitchFamily="18" charset="0"/>
            </a:endParaRPr>
          </a:p>
        </p:txBody>
      </p:sp>
      <p:grpSp>
        <p:nvGrpSpPr>
          <p:cNvPr id="2" name="Group 14"/>
          <p:cNvGrpSpPr/>
          <p:nvPr/>
        </p:nvGrpSpPr>
        <p:grpSpPr>
          <a:xfrm>
            <a:off x="2895600" y="1219200"/>
            <a:ext cx="4114800" cy="533400"/>
            <a:chOff x="2895600" y="1219200"/>
            <a:chExt cx="4114800" cy="533400"/>
          </a:xfrm>
        </p:grpSpPr>
        <p:cxnSp>
          <p:nvCxnSpPr>
            <p:cNvPr id="16" name="Straight Connector 15"/>
            <p:cNvCxnSpPr/>
            <p:nvPr/>
          </p:nvCxnSpPr>
          <p:spPr>
            <a:xfrm flipH="1">
              <a:off x="2895600" y="1219200"/>
              <a:ext cx="1981200" cy="533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76800" y="1219200"/>
              <a:ext cx="2133600" cy="53340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3" name="Group 16"/>
          <p:cNvGrpSpPr/>
          <p:nvPr/>
        </p:nvGrpSpPr>
        <p:grpSpPr>
          <a:xfrm>
            <a:off x="1600200" y="2438400"/>
            <a:ext cx="3048000" cy="609600"/>
            <a:chOff x="1600200" y="2438400"/>
            <a:chExt cx="3048000" cy="609600"/>
          </a:xfrm>
        </p:grpSpPr>
        <p:cxnSp>
          <p:nvCxnSpPr>
            <p:cNvPr id="21" name="Straight Connector 20"/>
            <p:cNvCxnSpPr/>
            <p:nvPr/>
          </p:nvCxnSpPr>
          <p:spPr>
            <a:xfrm flipH="1">
              <a:off x="1600200" y="2438400"/>
              <a:ext cx="1219200" cy="609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2438400"/>
              <a:ext cx="1752600" cy="609600"/>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rot="5400000">
            <a:off x="6858794" y="2818606"/>
            <a:ext cx="6096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7094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5" name="Picture 21"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1488" y="1752600"/>
            <a:ext cx="150653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00" y="4727575"/>
            <a:ext cx="2057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2475" y="4668838"/>
            <a:ext cx="85248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88" y="3705225"/>
            <a:ext cx="22621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6150" y="4276725"/>
            <a:ext cx="7000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8" y="2644775"/>
            <a:ext cx="22383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1225" y="3352800"/>
            <a:ext cx="830263"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01938" y="3567113"/>
            <a:ext cx="15430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69063" y="4703763"/>
            <a:ext cx="26701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44975" y="3567113"/>
            <a:ext cx="23209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70750" y="3500438"/>
            <a:ext cx="1827213"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24600" y="3505200"/>
            <a:ext cx="10239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75488" y="2232025"/>
            <a:ext cx="20129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53163" y="2803525"/>
            <a:ext cx="8858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44975" y="3319463"/>
            <a:ext cx="21224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54675" y="1066800"/>
            <a:ext cx="34385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91000" y="1719263"/>
            <a:ext cx="148431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Cove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24250" y="2978150"/>
            <a:ext cx="13541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custDataLst>
              <p:tags r:id="rId2"/>
            </p:custDataLst>
          </p:nvPr>
        </p:nvSpPr>
        <p:spPr>
          <a:xfrm>
            <a:off x="1295400" y="228600"/>
            <a:ext cx="7239000" cy="523220"/>
          </a:xfrm>
          <a:prstGeom prst="rect">
            <a:avLst/>
          </a:prstGeom>
          <a:noFill/>
        </p:spPr>
        <p:txBody>
          <a:bodyPr wrap="square" rtlCol="0">
            <a:spAutoFit/>
          </a:bodyPr>
          <a:lstStyle/>
          <a:p>
            <a:pPr algn="ctr"/>
            <a:r>
              <a:rPr lang="en-US" sz="2800" b="1" smtClean="0">
                <a:solidFill>
                  <a:srgbClr val="C00000"/>
                </a:solidFill>
                <a:latin typeface="Times New Roman" pitchFamily="18" charset="0"/>
                <a:cs typeface="Times New Roman" pitchFamily="18" charset="0"/>
              </a:rPr>
              <a:t>KIẾN THỨC CẦN NHỚ</a:t>
            </a:r>
            <a:endParaRPr lang="en-US" sz="2800" b="1">
              <a:solidFill>
                <a:srgbClr val="C00000"/>
              </a:solidFill>
              <a:latin typeface="Times New Roman" pitchFamily="18" charset="0"/>
              <a:cs typeface="Times New Roman" pitchFamily="18" charset="0"/>
            </a:endParaRPr>
          </a:p>
        </p:txBody>
      </p:sp>
      <p:grpSp>
        <p:nvGrpSpPr>
          <p:cNvPr id="3" name="Group 2"/>
          <p:cNvGrpSpPr/>
          <p:nvPr>
            <p:custDataLst>
              <p:tags r:id="rId3"/>
            </p:custDataLst>
          </p:nvPr>
        </p:nvGrpSpPr>
        <p:grpSpPr>
          <a:xfrm>
            <a:off x="-76200" y="838200"/>
            <a:ext cx="3600450" cy="1671637"/>
            <a:chOff x="-76200" y="914400"/>
            <a:chExt cx="3600450" cy="1671637"/>
          </a:xfrm>
        </p:grpSpPr>
        <p:pic>
          <p:nvPicPr>
            <p:cNvPr id="21526" name="Picture 22" descr="Cov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200" y="914400"/>
              <a:ext cx="36004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custDataLst>
                <p:tags r:id="rId4"/>
              </p:custDataLst>
            </p:nvPr>
          </p:nvSpPr>
          <p:spPr>
            <a:xfrm>
              <a:off x="1066800" y="1401096"/>
              <a:ext cx="914400" cy="292388"/>
            </a:xfrm>
            <a:prstGeom prst="rect">
              <a:avLst/>
            </a:prstGeom>
            <a:solidFill>
              <a:schemeClr val="bg1"/>
            </a:solidFill>
          </p:spPr>
          <p:txBody>
            <a:bodyPr wrap="square" rtlCol="0">
              <a:spAutoFit/>
            </a:bodyPr>
            <a:lstStyle/>
            <a:p>
              <a:r>
                <a:rPr lang="en-US" sz="1300" b="1">
                  <a:latin typeface="Times New Roman" pitchFamily="18" charset="0"/>
                  <a:cs typeface="Times New Roman" pitchFamily="18" charset="0"/>
                </a:rPr>
                <a:t>n</a:t>
              </a:r>
              <a:r>
                <a:rPr lang="en-US" sz="1300" b="1" smtClean="0">
                  <a:latin typeface="Times New Roman" pitchFamily="18" charset="0"/>
                  <a:cs typeface="Times New Roman" pitchFamily="18" charset="0"/>
                </a:rPr>
                <a:t>guyên tử</a:t>
              </a:r>
              <a:endParaRPr lang="en-US" sz="1300" b="1">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16867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down)">
                                      <p:cBhvr>
                                        <p:cTn id="17" dur="500"/>
                                        <p:tgtEl>
                                          <p:spTgt spid="215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down)">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down)">
                                      <p:cBhvr>
                                        <p:cTn id="27" dur="500"/>
                                        <p:tgtEl>
                                          <p:spTgt spid="215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circle(in)">
                                      <p:cBhvr>
                                        <p:cTn id="32" dur="2000"/>
                                        <p:tgtEl>
                                          <p:spTgt spid="215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513"/>
                                        </p:tgtEl>
                                        <p:attrNameLst>
                                          <p:attrName>style.visibility</p:attrName>
                                        </p:attrNameLst>
                                      </p:cBhvr>
                                      <p:to>
                                        <p:strVal val="visible"/>
                                      </p:to>
                                    </p:set>
                                    <p:animEffect transition="in" filter="circle(in)">
                                      <p:cBhvr>
                                        <p:cTn id="37" dur="2000"/>
                                        <p:tgtEl>
                                          <p:spTgt spid="215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1514"/>
                                        </p:tgtEl>
                                        <p:attrNameLst>
                                          <p:attrName>style.visibility</p:attrName>
                                        </p:attrNameLst>
                                      </p:cBhvr>
                                      <p:to>
                                        <p:strVal val="visible"/>
                                      </p:to>
                                    </p:set>
                                    <p:animEffect transition="in" filter="circle(in)">
                                      <p:cBhvr>
                                        <p:cTn id="42" dur="2000"/>
                                        <p:tgtEl>
                                          <p:spTgt spid="2151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515"/>
                                        </p:tgtEl>
                                        <p:attrNameLst>
                                          <p:attrName>style.visibility</p:attrName>
                                        </p:attrNameLst>
                                      </p:cBhvr>
                                      <p:to>
                                        <p:strVal val="visible"/>
                                      </p:to>
                                    </p:set>
                                    <p:animEffect transition="in" filter="circle(in)">
                                      <p:cBhvr>
                                        <p:cTn id="47" dur="2000"/>
                                        <p:tgtEl>
                                          <p:spTgt spid="215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516"/>
                                        </p:tgtEl>
                                        <p:attrNameLst>
                                          <p:attrName>style.visibility</p:attrName>
                                        </p:attrNameLst>
                                      </p:cBhvr>
                                      <p:to>
                                        <p:strVal val="visible"/>
                                      </p:to>
                                    </p:set>
                                    <p:animEffect transition="in" filter="wipe(down)">
                                      <p:cBhvr>
                                        <p:cTn id="52" dur="500"/>
                                        <p:tgtEl>
                                          <p:spTgt spid="21516"/>
                                        </p:tgtEl>
                                      </p:cBhvr>
                                    </p:animEffect>
                                  </p:childTnLst>
                                </p:cTn>
                              </p:par>
                              <p:par>
                                <p:cTn id="53" presetID="22" presetClass="entr" presetSubtype="4" fill="hold" nodeType="withEffect">
                                  <p:stCondLst>
                                    <p:cond delay="0"/>
                                  </p:stCondLst>
                                  <p:childTnLst>
                                    <p:set>
                                      <p:cBhvr>
                                        <p:cTn id="54" dur="1" fill="hold">
                                          <p:stCondLst>
                                            <p:cond delay="0"/>
                                          </p:stCondLst>
                                        </p:cTn>
                                        <p:tgtEl>
                                          <p:spTgt spid="21517"/>
                                        </p:tgtEl>
                                        <p:attrNameLst>
                                          <p:attrName>style.visibility</p:attrName>
                                        </p:attrNameLst>
                                      </p:cBhvr>
                                      <p:to>
                                        <p:strVal val="visible"/>
                                      </p:to>
                                    </p:set>
                                    <p:animEffect transition="in" filter="wipe(down)">
                                      <p:cBhvr>
                                        <p:cTn id="55" dur="500"/>
                                        <p:tgtEl>
                                          <p:spTgt spid="215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1518"/>
                                        </p:tgtEl>
                                        <p:attrNameLst>
                                          <p:attrName>style.visibility</p:attrName>
                                        </p:attrNameLst>
                                      </p:cBhvr>
                                      <p:to>
                                        <p:strVal val="visible"/>
                                      </p:to>
                                    </p:set>
                                    <p:animEffect transition="in" filter="wipe(down)">
                                      <p:cBhvr>
                                        <p:cTn id="60" dur="500"/>
                                        <p:tgtEl>
                                          <p:spTgt spid="21518"/>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1519"/>
                                        </p:tgtEl>
                                        <p:attrNameLst>
                                          <p:attrName>style.visibility</p:attrName>
                                        </p:attrNameLst>
                                      </p:cBhvr>
                                      <p:to>
                                        <p:strVal val="visible"/>
                                      </p:to>
                                    </p:set>
                                    <p:animEffect transition="in" filter="circle(in)">
                                      <p:cBhvr>
                                        <p:cTn id="65" dur="2000"/>
                                        <p:tgtEl>
                                          <p:spTgt spid="21519"/>
                                        </p:tgtEl>
                                      </p:cBhvr>
                                    </p:animEffect>
                                  </p:childTnLst>
                                </p:cTn>
                              </p:par>
                              <p:par>
                                <p:cTn id="66" presetID="6" presetClass="entr" presetSubtype="16" fill="hold" nodeType="withEffect">
                                  <p:stCondLst>
                                    <p:cond delay="0"/>
                                  </p:stCondLst>
                                  <p:childTnLst>
                                    <p:set>
                                      <p:cBhvr>
                                        <p:cTn id="67" dur="1" fill="hold">
                                          <p:stCondLst>
                                            <p:cond delay="0"/>
                                          </p:stCondLst>
                                        </p:cTn>
                                        <p:tgtEl>
                                          <p:spTgt spid="21520"/>
                                        </p:tgtEl>
                                        <p:attrNameLst>
                                          <p:attrName>style.visibility</p:attrName>
                                        </p:attrNameLst>
                                      </p:cBhvr>
                                      <p:to>
                                        <p:strVal val="visible"/>
                                      </p:to>
                                    </p:set>
                                    <p:animEffect transition="in" filter="circle(in)">
                                      <p:cBhvr>
                                        <p:cTn id="68" dur="2000"/>
                                        <p:tgtEl>
                                          <p:spTgt spid="21520"/>
                                        </p:tgtEl>
                                      </p:cBhvr>
                                    </p:animEffect>
                                  </p:childTnLst>
                                </p:cTn>
                              </p:par>
                              <p:par>
                                <p:cTn id="69" presetID="6" presetClass="entr" presetSubtype="16" fill="hold" nodeType="withEffect">
                                  <p:stCondLst>
                                    <p:cond delay="0"/>
                                  </p:stCondLst>
                                  <p:childTnLst>
                                    <p:set>
                                      <p:cBhvr>
                                        <p:cTn id="70" dur="1" fill="hold">
                                          <p:stCondLst>
                                            <p:cond delay="0"/>
                                          </p:stCondLst>
                                        </p:cTn>
                                        <p:tgtEl>
                                          <p:spTgt spid="21522"/>
                                        </p:tgtEl>
                                        <p:attrNameLst>
                                          <p:attrName>style.visibility</p:attrName>
                                        </p:attrNameLst>
                                      </p:cBhvr>
                                      <p:to>
                                        <p:strVal val="visible"/>
                                      </p:to>
                                    </p:set>
                                    <p:animEffect transition="in" filter="circle(in)">
                                      <p:cBhvr>
                                        <p:cTn id="71" dur="2000"/>
                                        <p:tgtEl>
                                          <p:spTgt spid="21522"/>
                                        </p:tgtEl>
                                      </p:cBhvr>
                                    </p:animEffect>
                                  </p:childTnLst>
                                </p:cTn>
                              </p:par>
                              <p:par>
                                <p:cTn id="72" presetID="6" presetClass="entr" presetSubtype="16" fill="hold" nodeType="withEffect">
                                  <p:stCondLst>
                                    <p:cond delay="0"/>
                                  </p:stCondLst>
                                  <p:childTnLst>
                                    <p:set>
                                      <p:cBhvr>
                                        <p:cTn id="73" dur="1" fill="hold">
                                          <p:stCondLst>
                                            <p:cond delay="0"/>
                                          </p:stCondLst>
                                        </p:cTn>
                                        <p:tgtEl>
                                          <p:spTgt spid="21524"/>
                                        </p:tgtEl>
                                        <p:attrNameLst>
                                          <p:attrName>style.visibility</p:attrName>
                                        </p:attrNameLst>
                                      </p:cBhvr>
                                      <p:to>
                                        <p:strVal val="visible"/>
                                      </p:to>
                                    </p:set>
                                    <p:animEffect transition="in" filter="circle(in)">
                                      <p:cBhvr>
                                        <p:cTn id="74" dur="2000"/>
                                        <p:tgtEl>
                                          <p:spTgt spid="21524"/>
                                        </p:tgtEl>
                                      </p:cBhvr>
                                    </p:animEffect>
                                  </p:childTnLst>
                                </p:cTn>
                              </p:par>
                              <p:par>
                                <p:cTn id="75" presetID="6" presetClass="entr" presetSubtype="16" fill="hold" nodeType="withEffect">
                                  <p:stCondLst>
                                    <p:cond delay="0"/>
                                  </p:stCondLst>
                                  <p:childTnLst>
                                    <p:set>
                                      <p:cBhvr>
                                        <p:cTn id="76" dur="1" fill="hold">
                                          <p:stCondLst>
                                            <p:cond delay="0"/>
                                          </p:stCondLst>
                                        </p:cTn>
                                        <p:tgtEl>
                                          <p:spTgt spid="21523"/>
                                        </p:tgtEl>
                                        <p:attrNameLst>
                                          <p:attrName>style.visibility</p:attrName>
                                        </p:attrNameLst>
                                      </p:cBhvr>
                                      <p:to>
                                        <p:strVal val="visible"/>
                                      </p:to>
                                    </p:set>
                                    <p:animEffect transition="in" filter="circle(in)">
                                      <p:cBhvr>
                                        <p:cTn id="77" dur="2000"/>
                                        <p:tgtEl>
                                          <p:spTgt spid="21523"/>
                                        </p:tgtEl>
                                      </p:cBhvr>
                                    </p:animEffect>
                                  </p:childTnLst>
                                </p:cTn>
                              </p:par>
                              <p:par>
                                <p:cTn id="78" presetID="6" presetClass="entr" presetSubtype="16" fill="hold" nodeType="withEffect">
                                  <p:stCondLst>
                                    <p:cond delay="0"/>
                                  </p:stCondLst>
                                  <p:childTnLst>
                                    <p:set>
                                      <p:cBhvr>
                                        <p:cTn id="79" dur="1" fill="hold">
                                          <p:stCondLst>
                                            <p:cond delay="0"/>
                                          </p:stCondLst>
                                        </p:cTn>
                                        <p:tgtEl>
                                          <p:spTgt spid="21521"/>
                                        </p:tgtEl>
                                        <p:attrNameLst>
                                          <p:attrName>style.visibility</p:attrName>
                                        </p:attrNameLst>
                                      </p:cBhvr>
                                      <p:to>
                                        <p:strVal val="visible"/>
                                      </p:to>
                                    </p:set>
                                    <p:animEffect transition="in" filter="circle(in)">
                                      <p:cBhvr>
                                        <p:cTn id="80" dur="2000"/>
                                        <p:tgtEl>
                                          <p:spTgt spid="215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21525"/>
                                        </p:tgtEl>
                                        <p:attrNameLst>
                                          <p:attrName>style.visibility</p:attrName>
                                        </p:attrNameLst>
                                      </p:cBhvr>
                                      <p:to>
                                        <p:strVal val="visible"/>
                                      </p:to>
                                    </p:set>
                                    <p:animEffect transition="in" filter="wipe(down)">
                                      <p:cBhvr>
                                        <p:cTn id="85" dur="500"/>
                                        <p:tgtEl>
                                          <p:spTgt spid="2152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wipe(down)">
                                      <p:cBhvr>
                                        <p:cTn id="9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55" name="Rectangle 19"/>
          <p:cNvSpPr>
            <a:spLocks noGrp="1" noChangeArrowheads="1"/>
          </p:cNvSpPr>
          <p:nvPr>
            <p:ph type="title"/>
            <p:custDataLst>
              <p:tags r:id="rId2"/>
            </p:custDataLst>
          </p:nvPr>
        </p:nvSpPr>
        <p:spPr>
          <a:xfrm>
            <a:off x="838200" y="914400"/>
            <a:ext cx="7924800" cy="2438400"/>
          </a:xfr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pPr eaLnBrk="1" fontAlgn="auto" hangingPunct="1">
              <a:spcAft>
                <a:spcPts val="0"/>
              </a:spcAft>
              <a:defRPr/>
            </a:pPr>
            <a:r>
              <a:rPr lang="en-US" altLang="en-US" sz="3200" b="1" u="sng" smtClean="0">
                <a:solidFill>
                  <a:srgbClr val="FF0000"/>
                </a:solidFill>
                <a:latin typeface="Times New Roman" pitchFamily="18" charset="0"/>
              </a:rPr>
              <a:t/>
            </a:r>
            <a:br>
              <a:rPr lang="en-US" altLang="en-US" sz="3200" b="1" u="sng" smtClean="0">
                <a:solidFill>
                  <a:srgbClr val="FF0000"/>
                </a:solidFill>
                <a:latin typeface="Times New Roman" pitchFamily="18" charset="0"/>
              </a:rPr>
            </a:br>
            <a:r>
              <a:rPr lang="en-US" altLang="en-US" sz="3100" b="1" u="sng" smtClean="0">
                <a:solidFill>
                  <a:srgbClr val="FF0000"/>
                </a:solidFill>
                <a:latin typeface="Times New Roman" pitchFamily="18" charset="0"/>
              </a:rPr>
              <a:t>Bài tập 1:</a:t>
            </a:r>
            <a:r>
              <a:rPr lang="en-US" altLang="en-US" sz="3600" b="1" smtClean="0">
                <a:solidFill>
                  <a:schemeClr val="tx2">
                    <a:satMod val="130000"/>
                  </a:schemeClr>
                </a:solidFill>
                <a:latin typeface="Times New Roman" pitchFamily="18" charset="0"/>
              </a:rPr>
              <a:t/>
            </a:r>
            <a:br>
              <a:rPr lang="en-US" altLang="en-US" sz="3600" b="1" smtClean="0">
                <a:solidFill>
                  <a:schemeClr val="tx2">
                    <a:satMod val="130000"/>
                  </a:schemeClr>
                </a:solidFill>
                <a:latin typeface="Times New Roman" pitchFamily="18" charset="0"/>
              </a:rPr>
            </a:br>
            <a:r>
              <a:rPr lang="en-US" altLang="en-US" sz="3100" b="1" smtClean="0">
                <a:solidFill>
                  <a:schemeClr val="tx1"/>
                </a:solidFill>
                <a:latin typeface="Times New Roman" pitchFamily="18" charset="0"/>
              </a:rPr>
              <a:t>Viết phương trình hóa học biểu diễn phản ứng của H</a:t>
            </a:r>
            <a:r>
              <a:rPr lang="en-US" altLang="en-US" sz="3100" b="1" baseline="-25000" smtClean="0">
                <a:solidFill>
                  <a:schemeClr val="tx1"/>
                </a:solidFill>
                <a:latin typeface="Times New Roman" pitchFamily="18" charset="0"/>
              </a:rPr>
              <a:t>2</a:t>
            </a:r>
            <a:r>
              <a:rPr lang="en-US" altLang="en-US" sz="3100" b="1" smtClean="0">
                <a:solidFill>
                  <a:schemeClr val="tx1"/>
                </a:solidFill>
                <a:latin typeface="Times New Roman" pitchFamily="18" charset="0"/>
              </a:rPr>
              <a:t> với các chất: O</a:t>
            </a:r>
            <a:r>
              <a:rPr lang="en-US" altLang="en-US" sz="3100" b="1" baseline="-25000" smtClean="0">
                <a:solidFill>
                  <a:schemeClr val="tx1"/>
                </a:solidFill>
                <a:latin typeface="Times New Roman" pitchFamily="18" charset="0"/>
              </a:rPr>
              <a:t>2</a:t>
            </a:r>
            <a:r>
              <a:rPr lang="en-US" altLang="en-US" sz="3100" b="1" smtClean="0">
                <a:solidFill>
                  <a:schemeClr val="tx1"/>
                </a:solidFill>
                <a:latin typeface="Times New Roman" pitchFamily="18" charset="0"/>
              </a:rPr>
              <a:t>, Fe</a:t>
            </a:r>
            <a:r>
              <a:rPr lang="en-US" altLang="en-US" sz="3100" b="1" baseline="-25000" smtClean="0">
                <a:solidFill>
                  <a:schemeClr val="tx1"/>
                </a:solidFill>
                <a:latin typeface="Times New Roman" pitchFamily="18" charset="0"/>
              </a:rPr>
              <a:t>2</a:t>
            </a:r>
            <a:r>
              <a:rPr lang="en-US" altLang="en-US" sz="3100" b="1" smtClean="0">
                <a:solidFill>
                  <a:schemeClr val="tx1"/>
                </a:solidFill>
                <a:latin typeface="Times New Roman" pitchFamily="18" charset="0"/>
              </a:rPr>
              <a:t>O</a:t>
            </a:r>
            <a:r>
              <a:rPr lang="en-US" altLang="en-US" sz="3100" b="1" baseline="-25000" smtClean="0">
                <a:solidFill>
                  <a:schemeClr val="tx1"/>
                </a:solidFill>
                <a:latin typeface="Times New Roman" pitchFamily="18" charset="0"/>
              </a:rPr>
              <a:t>3</a:t>
            </a:r>
            <a:r>
              <a:rPr lang="en-US" altLang="en-US" sz="3100" b="1" smtClean="0">
                <a:solidFill>
                  <a:schemeClr val="tx1"/>
                </a:solidFill>
                <a:latin typeface="Times New Roman" pitchFamily="18" charset="0"/>
              </a:rPr>
              <a:t>, Fe</a:t>
            </a:r>
            <a:r>
              <a:rPr lang="en-US" altLang="en-US" sz="3100" b="1" baseline="-25000" smtClean="0">
                <a:solidFill>
                  <a:schemeClr val="tx1"/>
                </a:solidFill>
                <a:latin typeface="Times New Roman" pitchFamily="18" charset="0"/>
              </a:rPr>
              <a:t>3</a:t>
            </a:r>
            <a:r>
              <a:rPr lang="en-US" altLang="en-US" sz="3100" b="1" smtClean="0">
                <a:solidFill>
                  <a:schemeClr val="tx1"/>
                </a:solidFill>
                <a:latin typeface="Times New Roman" pitchFamily="18" charset="0"/>
              </a:rPr>
              <a:t>O</a:t>
            </a:r>
            <a:r>
              <a:rPr lang="en-US" altLang="en-US" sz="3100" b="1" baseline="-25000" smtClean="0">
                <a:solidFill>
                  <a:schemeClr val="tx1"/>
                </a:solidFill>
                <a:latin typeface="Times New Roman" pitchFamily="18" charset="0"/>
              </a:rPr>
              <a:t>4</a:t>
            </a:r>
            <a:r>
              <a:rPr lang="en-US" altLang="en-US" sz="3100" b="1" smtClean="0">
                <a:solidFill>
                  <a:schemeClr val="tx1"/>
                </a:solidFill>
                <a:latin typeface="Times New Roman" pitchFamily="18" charset="0"/>
              </a:rPr>
              <a:t>, PbO. Ghi rõ điều kiện phản ứng. </a:t>
            </a:r>
            <a:r>
              <a:rPr lang="en-US" altLang="en-US" sz="3200" b="1" smtClean="0">
                <a:solidFill>
                  <a:schemeClr val="tx1"/>
                </a:solidFill>
                <a:latin typeface="Times New Roman" pitchFamily="18" charset="0"/>
              </a:rPr>
              <a:t/>
            </a:r>
            <a:br>
              <a:rPr lang="en-US" altLang="en-US" sz="3200" b="1" smtClean="0">
                <a:solidFill>
                  <a:schemeClr val="tx1"/>
                </a:solidFill>
                <a:latin typeface="Times New Roman" pitchFamily="18" charset="0"/>
              </a:rPr>
            </a:br>
            <a:endParaRPr lang="en-US" altLang="en-US" sz="3200" b="1" smtClean="0">
              <a:solidFill>
                <a:schemeClr val="tx1"/>
              </a:solidFill>
              <a:latin typeface="Times New Roman" pitchFamily="18" charset="0"/>
            </a:endParaRPr>
          </a:p>
        </p:txBody>
      </p:sp>
      <p:sp>
        <p:nvSpPr>
          <p:cNvPr id="3" name="TextBox 2"/>
          <p:cNvSpPr txBox="1"/>
          <p:nvPr>
            <p:custDataLst>
              <p:tags r:id="rId3"/>
            </p:custDataLst>
          </p:nvPr>
        </p:nvSpPr>
        <p:spPr>
          <a:xfrm>
            <a:off x="1066800" y="467380"/>
            <a:ext cx="76962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HOẠT ĐỘNG VẬN DỤNG VÀ LUYỆN TẬP</a:t>
            </a:r>
            <a:endParaRPr lang="en-US" sz="2800" b="1">
              <a:solidFill>
                <a:srgbClr val="C00000"/>
              </a:solidFill>
              <a:latin typeface="Times New Roman" pitchFamily="18" charset="0"/>
              <a:cs typeface="Times New Roman" pitchFamily="18" charset="0"/>
            </a:endParaRPr>
          </a:p>
        </p:txBody>
      </p:sp>
      <p:grpSp>
        <p:nvGrpSpPr>
          <p:cNvPr id="24" name="Group 23"/>
          <p:cNvGrpSpPr/>
          <p:nvPr>
            <p:custDataLst>
              <p:tags r:id="rId4"/>
            </p:custDataLst>
          </p:nvPr>
        </p:nvGrpSpPr>
        <p:grpSpPr>
          <a:xfrm>
            <a:off x="1600200" y="3581400"/>
            <a:ext cx="7467600" cy="954107"/>
            <a:chOff x="1371600" y="3581400"/>
            <a:chExt cx="7467600" cy="954107"/>
          </a:xfrm>
        </p:grpSpPr>
        <p:grpSp>
          <p:nvGrpSpPr>
            <p:cNvPr id="9" name="Group 8"/>
            <p:cNvGrpSpPr/>
            <p:nvPr/>
          </p:nvGrpSpPr>
          <p:grpSpPr>
            <a:xfrm>
              <a:off x="1371600" y="3581400"/>
              <a:ext cx="7467600" cy="954107"/>
              <a:chOff x="1371600" y="3657600"/>
              <a:chExt cx="7467600" cy="1991076"/>
            </a:xfrm>
          </p:grpSpPr>
          <p:sp>
            <p:nvSpPr>
              <p:cNvPr id="4" name="TextBox 3"/>
              <p:cNvSpPr txBox="1"/>
              <p:nvPr>
                <p:custDataLst>
                  <p:tags r:id="rId15"/>
                </p:custDataLst>
              </p:nvPr>
            </p:nvSpPr>
            <p:spPr>
              <a:xfrm>
                <a:off x="1371600" y="3657600"/>
                <a:ext cx="7467600" cy="1991076"/>
              </a:xfrm>
              <a:prstGeom prst="rect">
                <a:avLst/>
              </a:prstGeom>
              <a:noFill/>
              <a:ln/>
            </p:spPr>
            <p:txBody>
              <a:bodyPr wrap="square" rtlCol="0">
                <a:spAutoFit/>
              </a:bodyPr>
              <a:lstStyle/>
              <a:p>
                <a:r>
                  <a:rPr lang="en-US" sz="2800" b="1" smtClean="0">
                    <a:solidFill>
                      <a:srgbClr val="C00000"/>
                    </a:solidFill>
                    <a:latin typeface="Times New Roman" pitchFamily="18" charset="0"/>
                    <a:cs typeface="Times New Roman" pitchFamily="18" charset="0"/>
                  </a:rPr>
                  <a:t>2H</a:t>
                </a:r>
                <a:r>
                  <a:rPr lang="en-US" sz="2800" b="1" baseline="-25000" smtClean="0">
                    <a:solidFill>
                      <a:srgbClr val="C00000"/>
                    </a:solidFill>
                    <a:latin typeface="Times New Roman" pitchFamily="18" charset="0"/>
                    <a:cs typeface="Times New Roman" pitchFamily="18" charset="0"/>
                  </a:rPr>
                  <a:t>2 </a:t>
                </a:r>
                <a:r>
                  <a:rPr lang="en-US" sz="2800" b="1" smtClean="0">
                    <a:solidFill>
                      <a:srgbClr val="C00000"/>
                    </a:solidFill>
                    <a:latin typeface="Times New Roman" pitchFamily="18" charset="0"/>
                    <a:cs typeface="Times New Roman" pitchFamily="18" charset="0"/>
                  </a:rPr>
                  <a:t>    +     O</a:t>
                </a:r>
                <a:r>
                  <a:rPr lang="en-US" sz="2800" b="1" baseline="-25000" smtClean="0">
                    <a:solidFill>
                      <a:srgbClr val="C00000"/>
                    </a:solidFill>
                    <a:latin typeface="Times New Roman" pitchFamily="18" charset="0"/>
                    <a:cs typeface="Times New Roman" pitchFamily="18" charset="0"/>
                  </a:rPr>
                  <a:t>2 </a:t>
                </a:r>
                <a:r>
                  <a:rPr lang="en-US" sz="2800" b="1" smtClean="0">
                    <a:solidFill>
                      <a:srgbClr val="C00000"/>
                    </a:solidFill>
                    <a:latin typeface="Times New Roman" pitchFamily="18" charset="0"/>
                    <a:cs typeface="Times New Roman" pitchFamily="18" charset="0"/>
                  </a:rPr>
                  <a:t>                2H</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O</a:t>
                </a:r>
              </a:p>
              <a:p>
                <a:r>
                  <a:rPr lang="en-US" sz="2800" b="1" baseline="30000" smtClean="0">
                    <a:solidFill>
                      <a:srgbClr val="C00000"/>
                    </a:solidFill>
                    <a:latin typeface="Times New Roman" pitchFamily="18" charset="0"/>
                    <a:cs typeface="Times New Roman" pitchFamily="18" charset="0"/>
                  </a:rPr>
                  <a:t>       </a:t>
                </a:r>
                <a:r>
                  <a:rPr lang="en-US" sz="2800" b="1" strike="sngStrike" baseline="30000" smtClean="0">
                    <a:solidFill>
                      <a:srgbClr val="C00000"/>
                    </a:solidFill>
                    <a:latin typeface="Times New Roman" pitchFamily="18" charset="0"/>
                    <a:cs typeface="Times New Roman" pitchFamily="18" charset="0"/>
                  </a:rPr>
                  <a:t> </a:t>
                </a:r>
                <a:r>
                  <a:rPr lang="en-US" sz="2800" b="1" baseline="-25000" smtClean="0">
                    <a:solidFill>
                      <a:srgbClr val="C00000"/>
                    </a:solidFill>
                    <a:latin typeface="Times New Roman" pitchFamily="18" charset="0"/>
                    <a:cs typeface="Times New Roman" pitchFamily="18" charset="0"/>
                  </a:rPr>
                  <a:t>           </a:t>
                </a:r>
                <a:endParaRPr lang="en-US" sz="2800" b="1">
                  <a:solidFill>
                    <a:srgbClr val="C00000"/>
                  </a:solidFill>
                  <a:latin typeface="Times New Roman" pitchFamily="18" charset="0"/>
                  <a:cs typeface="Times New Roman" pitchFamily="18" charset="0"/>
                </a:endParaRPr>
              </a:p>
            </p:txBody>
          </p:sp>
          <p:cxnSp>
            <p:nvCxnSpPr>
              <p:cNvPr id="6" name="Straight Arrow Connector 5"/>
              <p:cNvCxnSpPr/>
              <p:nvPr/>
            </p:nvCxnSpPr>
            <p:spPr>
              <a:xfrm>
                <a:off x="3733800" y="4292081"/>
                <a:ext cx="533400" cy="1588"/>
              </a:xfrm>
              <a:prstGeom prst="straightConnector1">
                <a:avLst/>
              </a:prstGeom>
              <a:noFill/>
              <a:ln w="9525" cap="flat" cmpd="sng" algn="ctr">
                <a:solidFill>
                  <a:srgbClr val="C00000"/>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sp>
          <p:nvSpPr>
            <p:cNvPr id="17" name="TextBox 16"/>
            <p:cNvSpPr txBox="1"/>
            <p:nvPr>
              <p:custDataLst>
                <p:tags r:id="rId14"/>
              </p:custDataLst>
            </p:nvPr>
          </p:nvSpPr>
          <p:spPr>
            <a:xfrm>
              <a:off x="3886200" y="3593068"/>
              <a:ext cx="533400" cy="369332"/>
            </a:xfrm>
            <a:prstGeom prst="rect">
              <a:avLst/>
            </a:prstGeom>
            <a:noFill/>
            <a:ln>
              <a:noFill/>
            </a:ln>
          </p:spPr>
          <p:txBody>
            <a:bodyPr wrap="square" rtlCol="0">
              <a:spAutoFit/>
            </a:bodyPr>
            <a:lstStyle/>
            <a:p>
              <a:r>
                <a:rPr lang="en-US" b="1" smtClean="0">
                  <a:solidFill>
                    <a:srgbClr val="C00000"/>
                  </a:solidFill>
                  <a:latin typeface="Times New Roman" pitchFamily="18" charset="0"/>
                  <a:cs typeface="Times New Roman" pitchFamily="18" charset="0"/>
                </a:rPr>
                <a:t>t</a:t>
              </a:r>
              <a:r>
                <a:rPr lang="en-US" b="1" baseline="30000" smtClean="0">
                  <a:solidFill>
                    <a:srgbClr val="C00000"/>
                  </a:solidFill>
                  <a:latin typeface="Times New Roman" pitchFamily="18" charset="0"/>
                  <a:cs typeface="Times New Roman" pitchFamily="18" charset="0"/>
                </a:rPr>
                <a:t>0</a:t>
              </a:r>
              <a:endParaRPr lang="en-US" b="1">
                <a:solidFill>
                  <a:srgbClr val="C00000"/>
                </a:solidFill>
                <a:latin typeface="Times New Roman" pitchFamily="18" charset="0"/>
                <a:cs typeface="Times New Roman" pitchFamily="18" charset="0"/>
              </a:endParaRPr>
            </a:p>
          </p:txBody>
        </p:sp>
      </p:grpSp>
      <p:grpSp>
        <p:nvGrpSpPr>
          <p:cNvPr id="23" name="Group 22"/>
          <p:cNvGrpSpPr/>
          <p:nvPr>
            <p:custDataLst>
              <p:tags r:id="rId5"/>
            </p:custDataLst>
          </p:nvPr>
        </p:nvGrpSpPr>
        <p:grpSpPr>
          <a:xfrm>
            <a:off x="1524000" y="4267201"/>
            <a:ext cx="6858000" cy="457199"/>
            <a:chOff x="1371600" y="3727923"/>
            <a:chExt cx="6858000" cy="831916"/>
          </a:xfrm>
        </p:grpSpPr>
        <p:grpSp>
          <p:nvGrpSpPr>
            <p:cNvPr id="11" name="Group 10"/>
            <p:cNvGrpSpPr/>
            <p:nvPr/>
          </p:nvGrpSpPr>
          <p:grpSpPr>
            <a:xfrm>
              <a:off x="1371600" y="3727923"/>
              <a:ext cx="6858000" cy="693265"/>
              <a:chOff x="1295400" y="3804123"/>
              <a:chExt cx="6858000" cy="693265"/>
            </a:xfrm>
          </p:grpSpPr>
          <p:cxnSp>
            <p:nvCxnSpPr>
              <p:cNvPr id="12" name="Straight Arrow Connector 11"/>
              <p:cNvCxnSpPr/>
              <p:nvPr/>
            </p:nvCxnSpPr>
            <p:spPr>
              <a:xfrm>
                <a:off x="4038600" y="4495800"/>
                <a:ext cx="533400" cy="1588"/>
              </a:xfrm>
              <a:prstGeom prst="straightConnector1">
                <a:avLst/>
              </a:prstGeom>
              <a:noFill/>
              <a:ln w="9525" cap="flat" cmpd="sng" algn="ctr">
                <a:solidFill>
                  <a:srgbClr val="C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13"/>
                </p:custDataLst>
              </p:nvPr>
            </p:nvSpPr>
            <p:spPr>
              <a:xfrm>
                <a:off x="1295400" y="3804123"/>
                <a:ext cx="6858000" cy="271700"/>
              </a:xfrm>
              <a:prstGeom prst="rect">
                <a:avLst/>
              </a:prstGeom>
              <a:noFill/>
              <a:ln/>
            </p:spPr>
            <p:txBody>
              <a:bodyPr wrap="square" rtlCol="0">
                <a:spAutoFit/>
              </a:bodyPr>
              <a:lstStyle/>
              <a:p>
                <a:r>
                  <a:rPr lang="en-US" sz="2800" b="1" smtClean="0">
                    <a:solidFill>
                      <a:srgbClr val="C00000"/>
                    </a:solidFill>
                    <a:latin typeface="Times New Roman" pitchFamily="18" charset="0"/>
                    <a:cs typeface="Times New Roman" pitchFamily="18" charset="0"/>
                  </a:rPr>
                  <a:t>3H</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     +     Fe</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O</a:t>
                </a:r>
                <a:r>
                  <a:rPr lang="en-US" sz="2800" b="1" baseline="-25000" smtClean="0">
                    <a:solidFill>
                      <a:srgbClr val="C00000"/>
                    </a:solidFill>
                    <a:latin typeface="Times New Roman" pitchFamily="18" charset="0"/>
                    <a:cs typeface="Times New Roman" pitchFamily="18" charset="0"/>
                  </a:rPr>
                  <a:t>3 </a:t>
                </a:r>
                <a:r>
                  <a:rPr lang="en-US" sz="2800" b="1" smtClean="0">
                    <a:solidFill>
                      <a:srgbClr val="C00000"/>
                    </a:solidFill>
                    <a:latin typeface="Times New Roman" pitchFamily="18" charset="0"/>
                    <a:cs typeface="Times New Roman" pitchFamily="18" charset="0"/>
                  </a:rPr>
                  <a:t>            2Fe   +    3H</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O</a:t>
                </a:r>
              </a:p>
            </p:txBody>
          </p:sp>
        </p:grpSp>
        <p:sp>
          <p:nvSpPr>
            <p:cNvPr id="18" name="TextBox 17"/>
            <p:cNvSpPr txBox="1"/>
            <p:nvPr>
              <p:custDataLst>
                <p:tags r:id="rId12"/>
              </p:custDataLst>
            </p:nvPr>
          </p:nvSpPr>
          <p:spPr>
            <a:xfrm>
              <a:off x="4267200" y="3887805"/>
              <a:ext cx="533400" cy="672034"/>
            </a:xfrm>
            <a:prstGeom prst="rect">
              <a:avLst/>
            </a:prstGeom>
            <a:noFill/>
            <a:ln>
              <a:noFill/>
            </a:ln>
          </p:spPr>
          <p:txBody>
            <a:bodyPr wrap="square" rtlCol="0">
              <a:spAutoFit/>
            </a:bodyPr>
            <a:lstStyle/>
            <a:p>
              <a:r>
                <a:rPr lang="en-US" b="1" smtClean="0">
                  <a:solidFill>
                    <a:srgbClr val="C00000"/>
                  </a:solidFill>
                  <a:latin typeface="Times New Roman" pitchFamily="18" charset="0"/>
                  <a:cs typeface="Times New Roman" pitchFamily="18" charset="0"/>
                </a:rPr>
                <a:t>t</a:t>
              </a:r>
              <a:r>
                <a:rPr lang="en-US" b="1" baseline="30000" smtClean="0">
                  <a:solidFill>
                    <a:srgbClr val="C00000"/>
                  </a:solidFill>
                  <a:latin typeface="Times New Roman" pitchFamily="18" charset="0"/>
                  <a:cs typeface="Times New Roman" pitchFamily="18" charset="0"/>
                </a:rPr>
                <a:t>0</a:t>
              </a:r>
              <a:endParaRPr lang="en-US" b="1">
                <a:solidFill>
                  <a:srgbClr val="C00000"/>
                </a:solidFill>
                <a:latin typeface="Times New Roman" pitchFamily="18" charset="0"/>
                <a:cs typeface="Times New Roman" pitchFamily="18" charset="0"/>
              </a:endParaRPr>
            </a:p>
          </p:txBody>
        </p:sp>
      </p:grpSp>
      <p:grpSp>
        <p:nvGrpSpPr>
          <p:cNvPr id="22" name="Group 21"/>
          <p:cNvGrpSpPr/>
          <p:nvPr>
            <p:custDataLst>
              <p:tags r:id="rId6"/>
            </p:custDataLst>
          </p:nvPr>
        </p:nvGrpSpPr>
        <p:grpSpPr>
          <a:xfrm>
            <a:off x="1447800" y="4800600"/>
            <a:ext cx="6858000" cy="381002"/>
            <a:chOff x="1371600" y="4242702"/>
            <a:chExt cx="6858000" cy="889863"/>
          </a:xfrm>
        </p:grpSpPr>
        <p:grpSp>
          <p:nvGrpSpPr>
            <p:cNvPr id="10" name="Group 9"/>
            <p:cNvGrpSpPr/>
            <p:nvPr/>
          </p:nvGrpSpPr>
          <p:grpSpPr>
            <a:xfrm>
              <a:off x="1371600" y="4242702"/>
              <a:ext cx="6858000" cy="711886"/>
              <a:chOff x="1295400" y="3785502"/>
              <a:chExt cx="6858000" cy="711886"/>
            </a:xfrm>
          </p:grpSpPr>
          <p:cxnSp>
            <p:nvCxnSpPr>
              <p:cNvPr id="7" name="Straight Arrow Connector 6"/>
              <p:cNvCxnSpPr/>
              <p:nvPr/>
            </p:nvCxnSpPr>
            <p:spPr>
              <a:xfrm>
                <a:off x="4038600" y="4495800"/>
                <a:ext cx="533400" cy="1588"/>
              </a:xfrm>
              <a:prstGeom prst="straightConnector1">
                <a:avLst/>
              </a:prstGeom>
              <a:noFill/>
              <a:ln w="9525" cap="flat" cmpd="sng" algn="ctr">
                <a:solidFill>
                  <a:srgbClr val="C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11"/>
                </p:custDataLst>
              </p:nvPr>
            </p:nvSpPr>
            <p:spPr>
              <a:xfrm>
                <a:off x="1295400" y="3785502"/>
                <a:ext cx="6858000" cy="303665"/>
              </a:xfrm>
              <a:prstGeom prst="rect">
                <a:avLst/>
              </a:prstGeom>
              <a:noFill/>
              <a:ln/>
            </p:spPr>
            <p:txBody>
              <a:bodyPr wrap="square" rtlCol="0">
                <a:spAutoFit/>
              </a:bodyPr>
              <a:lstStyle/>
              <a:p>
                <a:r>
                  <a:rPr lang="en-US" sz="2800" b="1" smtClean="0">
                    <a:solidFill>
                      <a:srgbClr val="C00000"/>
                    </a:solidFill>
                    <a:latin typeface="Times New Roman" pitchFamily="18" charset="0"/>
                    <a:cs typeface="Times New Roman" pitchFamily="18" charset="0"/>
                  </a:rPr>
                  <a:t>4H</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     +     Fe</a:t>
                </a:r>
                <a:r>
                  <a:rPr lang="en-US" sz="2800" b="1" baseline="-25000" smtClean="0">
                    <a:solidFill>
                      <a:srgbClr val="C00000"/>
                    </a:solidFill>
                    <a:latin typeface="Times New Roman" pitchFamily="18" charset="0"/>
                    <a:cs typeface="Times New Roman" pitchFamily="18" charset="0"/>
                  </a:rPr>
                  <a:t>3</a:t>
                </a:r>
                <a:r>
                  <a:rPr lang="en-US" sz="2800" b="1" smtClean="0">
                    <a:solidFill>
                      <a:srgbClr val="C00000"/>
                    </a:solidFill>
                    <a:latin typeface="Times New Roman" pitchFamily="18" charset="0"/>
                    <a:cs typeface="Times New Roman" pitchFamily="18" charset="0"/>
                  </a:rPr>
                  <a:t>O</a:t>
                </a:r>
                <a:r>
                  <a:rPr lang="en-US" sz="2800" b="1" baseline="-25000" smtClean="0">
                    <a:solidFill>
                      <a:srgbClr val="C00000"/>
                    </a:solidFill>
                    <a:latin typeface="Times New Roman" pitchFamily="18" charset="0"/>
                    <a:cs typeface="Times New Roman" pitchFamily="18" charset="0"/>
                  </a:rPr>
                  <a:t>4 </a:t>
                </a:r>
                <a:r>
                  <a:rPr lang="en-US" sz="2800" b="1" smtClean="0">
                    <a:solidFill>
                      <a:srgbClr val="C00000"/>
                    </a:solidFill>
                    <a:latin typeface="Times New Roman" pitchFamily="18" charset="0"/>
                    <a:cs typeface="Times New Roman" pitchFamily="18" charset="0"/>
                  </a:rPr>
                  <a:t>            3Fe   +    4H</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O</a:t>
                </a:r>
              </a:p>
            </p:txBody>
          </p:sp>
        </p:grpSp>
        <p:sp>
          <p:nvSpPr>
            <p:cNvPr id="19" name="TextBox 18"/>
            <p:cNvSpPr txBox="1"/>
            <p:nvPr>
              <p:custDataLst>
                <p:tags r:id="rId10"/>
              </p:custDataLst>
            </p:nvPr>
          </p:nvSpPr>
          <p:spPr>
            <a:xfrm>
              <a:off x="4267200" y="4269958"/>
              <a:ext cx="533400" cy="862607"/>
            </a:xfrm>
            <a:prstGeom prst="rect">
              <a:avLst/>
            </a:prstGeom>
            <a:noFill/>
            <a:ln>
              <a:noFill/>
            </a:ln>
          </p:spPr>
          <p:txBody>
            <a:bodyPr wrap="square" rtlCol="0">
              <a:spAutoFit/>
            </a:bodyPr>
            <a:lstStyle/>
            <a:p>
              <a:r>
                <a:rPr lang="en-US" b="1" smtClean="0">
                  <a:solidFill>
                    <a:srgbClr val="C00000"/>
                  </a:solidFill>
                  <a:latin typeface="Times New Roman" pitchFamily="18" charset="0"/>
                  <a:cs typeface="Times New Roman" pitchFamily="18" charset="0"/>
                </a:rPr>
                <a:t>t</a:t>
              </a:r>
              <a:r>
                <a:rPr lang="en-US" b="1" baseline="30000" smtClean="0">
                  <a:solidFill>
                    <a:srgbClr val="C00000"/>
                  </a:solidFill>
                  <a:latin typeface="Times New Roman" pitchFamily="18" charset="0"/>
                  <a:cs typeface="Times New Roman" pitchFamily="18" charset="0"/>
                </a:rPr>
                <a:t>0</a:t>
              </a:r>
              <a:endParaRPr lang="en-US" b="1">
                <a:solidFill>
                  <a:srgbClr val="C00000"/>
                </a:solidFill>
                <a:latin typeface="Times New Roman" pitchFamily="18" charset="0"/>
                <a:cs typeface="Times New Roman" pitchFamily="18" charset="0"/>
              </a:endParaRPr>
            </a:p>
          </p:txBody>
        </p:sp>
      </p:grpSp>
      <p:grpSp>
        <p:nvGrpSpPr>
          <p:cNvPr id="21" name="Group 20"/>
          <p:cNvGrpSpPr/>
          <p:nvPr>
            <p:custDataLst>
              <p:tags r:id="rId7"/>
            </p:custDataLst>
          </p:nvPr>
        </p:nvGrpSpPr>
        <p:grpSpPr>
          <a:xfrm>
            <a:off x="1524000" y="5334000"/>
            <a:ext cx="6858000" cy="533389"/>
            <a:chOff x="1371600" y="5257800"/>
            <a:chExt cx="6858000" cy="430881"/>
          </a:xfrm>
        </p:grpSpPr>
        <p:grpSp>
          <p:nvGrpSpPr>
            <p:cNvPr id="14" name="Group 13"/>
            <p:cNvGrpSpPr/>
            <p:nvPr/>
          </p:nvGrpSpPr>
          <p:grpSpPr>
            <a:xfrm>
              <a:off x="1371600" y="5257800"/>
              <a:ext cx="6858000" cy="306388"/>
              <a:chOff x="1295400" y="4191000"/>
              <a:chExt cx="6858000" cy="306388"/>
            </a:xfrm>
          </p:grpSpPr>
          <p:cxnSp>
            <p:nvCxnSpPr>
              <p:cNvPr id="15" name="Straight Arrow Connector 14"/>
              <p:cNvCxnSpPr/>
              <p:nvPr/>
            </p:nvCxnSpPr>
            <p:spPr>
              <a:xfrm>
                <a:off x="4038600" y="4495800"/>
                <a:ext cx="533400" cy="1588"/>
              </a:xfrm>
              <a:prstGeom prst="straightConnector1">
                <a:avLst/>
              </a:prstGeom>
              <a:noFill/>
              <a:ln w="9525" cap="flat" cmpd="sng" algn="ctr">
                <a:solidFill>
                  <a:srgbClr val="C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custDataLst>
                  <p:tags r:id="rId9"/>
                </p:custDataLst>
              </p:nvPr>
            </p:nvSpPr>
            <p:spPr>
              <a:xfrm>
                <a:off x="1295400" y="4191000"/>
                <a:ext cx="6858000" cy="256617"/>
              </a:xfrm>
              <a:prstGeom prst="rect">
                <a:avLst/>
              </a:prstGeom>
              <a:noFill/>
              <a:ln/>
            </p:spPr>
            <p:txBody>
              <a:bodyPr wrap="square" rtlCol="0">
                <a:spAutoFit/>
              </a:bodyPr>
              <a:lstStyle/>
              <a:p>
                <a:r>
                  <a:rPr lang="en-US" sz="2800" b="1" smtClean="0">
                    <a:solidFill>
                      <a:srgbClr val="C00000"/>
                    </a:solidFill>
                    <a:latin typeface="Times New Roman" pitchFamily="18" charset="0"/>
                    <a:cs typeface="Times New Roman" pitchFamily="18" charset="0"/>
                  </a:rPr>
                  <a:t>H</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     +     PbO</a:t>
                </a:r>
                <a:r>
                  <a:rPr lang="en-US" sz="2800" b="1" baseline="-25000" smtClean="0">
                    <a:solidFill>
                      <a:srgbClr val="C00000"/>
                    </a:solidFill>
                    <a:latin typeface="Times New Roman" pitchFamily="18" charset="0"/>
                    <a:cs typeface="Times New Roman" pitchFamily="18" charset="0"/>
                  </a:rPr>
                  <a:t> </a:t>
                </a:r>
                <a:r>
                  <a:rPr lang="en-US" sz="2800" b="1" smtClean="0">
                    <a:solidFill>
                      <a:srgbClr val="C00000"/>
                    </a:solidFill>
                    <a:latin typeface="Times New Roman" pitchFamily="18" charset="0"/>
                    <a:cs typeface="Times New Roman" pitchFamily="18" charset="0"/>
                  </a:rPr>
                  <a:t>               Pb   +    H</a:t>
                </a:r>
                <a:r>
                  <a:rPr lang="en-US" sz="2800" b="1" baseline="-25000" smtClean="0">
                    <a:solidFill>
                      <a:srgbClr val="C00000"/>
                    </a:solidFill>
                    <a:latin typeface="Times New Roman" pitchFamily="18" charset="0"/>
                    <a:cs typeface="Times New Roman" pitchFamily="18" charset="0"/>
                  </a:rPr>
                  <a:t>2</a:t>
                </a:r>
                <a:r>
                  <a:rPr lang="en-US" sz="2800" b="1" smtClean="0">
                    <a:solidFill>
                      <a:srgbClr val="C00000"/>
                    </a:solidFill>
                    <a:latin typeface="Times New Roman" pitchFamily="18" charset="0"/>
                    <a:cs typeface="Times New Roman" pitchFamily="18" charset="0"/>
                  </a:rPr>
                  <a:t>O</a:t>
                </a:r>
              </a:p>
            </p:txBody>
          </p:sp>
        </p:grpSp>
        <p:sp>
          <p:nvSpPr>
            <p:cNvPr id="20" name="TextBox 19"/>
            <p:cNvSpPr txBox="1"/>
            <p:nvPr>
              <p:custDataLst>
                <p:tags r:id="rId8"/>
              </p:custDataLst>
            </p:nvPr>
          </p:nvSpPr>
          <p:spPr>
            <a:xfrm>
              <a:off x="4267200" y="5319349"/>
              <a:ext cx="533400" cy="369332"/>
            </a:xfrm>
            <a:prstGeom prst="rect">
              <a:avLst/>
            </a:prstGeom>
            <a:noFill/>
            <a:ln>
              <a:noFill/>
            </a:ln>
          </p:spPr>
          <p:txBody>
            <a:bodyPr wrap="square" rtlCol="0">
              <a:spAutoFit/>
            </a:bodyPr>
            <a:lstStyle/>
            <a:p>
              <a:r>
                <a:rPr lang="en-US" b="1" smtClean="0">
                  <a:solidFill>
                    <a:srgbClr val="C00000"/>
                  </a:solidFill>
                  <a:latin typeface="Times New Roman" pitchFamily="18" charset="0"/>
                  <a:cs typeface="Times New Roman" pitchFamily="18" charset="0"/>
                </a:rPr>
                <a:t>t</a:t>
              </a:r>
              <a:r>
                <a:rPr lang="en-US" b="1" baseline="30000" smtClean="0">
                  <a:solidFill>
                    <a:srgbClr val="C00000"/>
                  </a:solidFill>
                  <a:latin typeface="Times New Roman" pitchFamily="18" charset="0"/>
                  <a:cs typeface="Times New Roman" pitchFamily="18" charset="0"/>
                </a:rPr>
                <a:t>0</a:t>
              </a:r>
              <a:endParaRPr lang="en-US" b="1">
                <a:solidFill>
                  <a:srgbClr val="C00000"/>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3371034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9155"/>
                                        </p:tgtEl>
                                        <p:attrNameLst>
                                          <p:attrName>style.visibility</p:attrName>
                                        </p:attrNameLst>
                                      </p:cBhvr>
                                      <p:to>
                                        <p:strVal val="visible"/>
                                      </p:to>
                                    </p:set>
                                    <p:anim calcmode="discrete" valueType="clr">
                                      <p:cBhvr override="childStyle">
                                        <p:cTn id="12" dur="80"/>
                                        <p:tgtEl>
                                          <p:spTgt spid="2191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9155"/>
                                        </p:tgtEl>
                                        <p:attrNameLst>
                                          <p:attrName>fillcolor</p:attrName>
                                        </p:attrNameLst>
                                      </p:cBhvr>
                                      <p:tavLst>
                                        <p:tav tm="0">
                                          <p:val>
                                            <p:clrVal>
                                              <a:schemeClr val="accent2"/>
                                            </p:clrVal>
                                          </p:val>
                                        </p:tav>
                                        <p:tav tm="50000">
                                          <p:val>
                                            <p:clrVal>
                                              <a:schemeClr val="hlink"/>
                                            </p:clrVal>
                                          </p:val>
                                        </p:tav>
                                      </p:tavLst>
                                    </p:anim>
                                    <p:set>
                                      <p:cBhvr>
                                        <p:cTn id="14" dur="80"/>
                                        <p:tgtEl>
                                          <p:spTgt spid="2191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custDataLst>
              <p:tags r:id="rId2"/>
            </p:custDataLst>
          </p:nvPr>
        </p:nvGrpSpPr>
        <p:grpSpPr bwMode="auto">
          <a:xfrm>
            <a:off x="228600" y="3333750"/>
            <a:ext cx="609600" cy="1524000"/>
            <a:chOff x="1584" y="2400"/>
            <a:chExt cx="288" cy="960"/>
          </a:xfrm>
        </p:grpSpPr>
        <p:grpSp>
          <p:nvGrpSpPr>
            <p:cNvPr id="3" name="Group 3"/>
            <p:cNvGrpSpPr>
              <a:grpSpLocks/>
            </p:cNvGrpSpPr>
            <p:nvPr/>
          </p:nvGrpSpPr>
          <p:grpSpPr bwMode="auto">
            <a:xfrm>
              <a:off x="1584" y="2400"/>
              <a:ext cx="288" cy="960"/>
              <a:chOff x="7560" y="1752"/>
              <a:chExt cx="2160" cy="3120"/>
            </a:xfrm>
          </p:grpSpPr>
          <p:sp>
            <p:nvSpPr>
              <p:cNvPr id="15364" name="Freeform 4"/>
              <p:cNvSpPr>
                <a:spLocks/>
              </p:cNvSpPr>
              <p:nvPr>
                <p:custDataLst>
                  <p:tags r:id="rId46"/>
                </p:custDataLst>
              </p:nvPr>
            </p:nvSpPr>
            <p:spPr bwMode="auto">
              <a:xfrm>
                <a:off x="7560" y="1752"/>
                <a:ext cx="2160" cy="3120"/>
              </a:xfrm>
              <a:custGeom>
                <a:avLst/>
                <a:gdLst/>
                <a:ahLst/>
                <a:cxnLst>
                  <a:cxn ang="0">
                    <a:pos x="0" y="936"/>
                  </a:cxn>
                  <a:cxn ang="0">
                    <a:pos x="0" y="2964"/>
                  </a:cxn>
                  <a:cxn ang="0">
                    <a:pos x="180" y="3120"/>
                  </a:cxn>
                  <a:cxn ang="0">
                    <a:pos x="1980" y="3120"/>
                  </a:cxn>
                  <a:cxn ang="0">
                    <a:pos x="2160" y="2964"/>
                  </a:cxn>
                  <a:cxn ang="0">
                    <a:pos x="2160" y="936"/>
                  </a:cxn>
                  <a:cxn ang="0">
                    <a:pos x="1980" y="624"/>
                  </a:cxn>
                  <a:cxn ang="0">
                    <a:pos x="1980" y="468"/>
                  </a:cxn>
                  <a:cxn ang="0">
                    <a:pos x="1980" y="312"/>
                  </a:cxn>
                  <a:cxn ang="0">
                    <a:pos x="2160" y="156"/>
                  </a:cxn>
                  <a:cxn ang="0">
                    <a:pos x="2160" y="0"/>
                  </a:cxn>
                  <a:cxn ang="0">
                    <a:pos x="0" y="0"/>
                  </a:cxn>
                  <a:cxn ang="0">
                    <a:pos x="0" y="156"/>
                  </a:cxn>
                  <a:cxn ang="0">
                    <a:pos x="180" y="312"/>
                  </a:cxn>
                  <a:cxn ang="0">
                    <a:pos x="180" y="624"/>
                  </a:cxn>
                  <a:cxn ang="0">
                    <a:pos x="0" y="936"/>
                  </a:cxn>
                </a:cxnLst>
                <a:rect l="0" t="0" r="r" b="b"/>
                <a:pathLst>
                  <a:path w="2160" h="3120">
                    <a:moveTo>
                      <a:pt x="0" y="936"/>
                    </a:moveTo>
                    <a:lnTo>
                      <a:pt x="0" y="2964"/>
                    </a:lnTo>
                    <a:lnTo>
                      <a:pt x="180" y="3120"/>
                    </a:lnTo>
                    <a:lnTo>
                      <a:pt x="1980" y="3120"/>
                    </a:lnTo>
                    <a:lnTo>
                      <a:pt x="2160" y="2964"/>
                    </a:lnTo>
                    <a:lnTo>
                      <a:pt x="2160" y="936"/>
                    </a:lnTo>
                    <a:lnTo>
                      <a:pt x="1980" y="624"/>
                    </a:lnTo>
                    <a:lnTo>
                      <a:pt x="1980" y="468"/>
                    </a:lnTo>
                    <a:lnTo>
                      <a:pt x="1980" y="312"/>
                    </a:lnTo>
                    <a:lnTo>
                      <a:pt x="2160" y="156"/>
                    </a:lnTo>
                    <a:lnTo>
                      <a:pt x="2160" y="0"/>
                    </a:lnTo>
                    <a:lnTo>
                      <a:pt x="0" y="0"/>
                    </a:lnTo>
                    <a:lnTo>
                      <a:pt x="0" y="156"/>
                    </a:lnTo>
                    <a:lnTo>
                      <a:pt x="180" y="312"/>
                    </a:lnTo>
                    <a:lnTo>
                      <a:pt x="180" y="624"/>
                    </a:lnTo>
                    <a:lnTo>
                      <a:pt x="0" y="936"/>
                    </a:lnTo>
                    <a:close/>
                  </a:path>
                </a:pathLst>
              </a:custGeom>
              <a:noFill/>
              <a:ln w="28575">
                <a:solidFill>
                  <a:srgbClr val="000000"/>
                </a:solidFill>
                <a:round/>
                <a:headEnd/>
                <a:tailEnd/>
              </a:ln>
              <a:effectLst/>
            </p:spPr>
            <p:txBody>
              <a:bodyPr/>
              <a:lstStyle/>
              <a:p>
                <a:pPr defTabSz="457200"/>
                <a:endParaRPr lang="en-US">
                  <a:solidFill>
                    <a:prstClr val="black"/>
                  </a:solidFill>
                </a:endParaRPr>
              </a:p>
            </p:txBody>
          </p:sp>
          <p:sp>
            <p:nvSpPr>
              <p:cNvPr id="15365" name="Line 5"/>
              <p:cNvSpPr>
                <a:spLocks noChangeShapeType="1"/>
              </p:cNvSpPr>
              <p:nvPr>
                <p:custDataLst>
                  <p:tags r:id="rId47"/>
                </p:custDataLst>
              </p:nvPr>
            </p:nvSpPr>
            <p:spPr bwMode="auto">
              <a:xfrm>
                <a:off x="7560" y="1908"/>
                <a:ext cx="2160" cy="0"/>
              </a:xfrm>
              <a:prstGeom prst="line">
                <a:avLst/>
              </a:prstGeom>
              <a:noFill/>
              <a:ln w="28575">
                <a:solidFill>
                  <a:srgbClr val="000000"/>
                </a:solidFill>
                <a:round/>
                <a:headEnd/>
                <a:tailEnd/>
              </a:ln>
              <a:effectLst/>
            </p:spPr>
            <p:txBody>
              <a:bodyPr/>
              <a:lstStyle/>
              <a:p>
                <a:pPr defTabSz="457200"/>
                <a:endParaRPr lang="en-US">
                  <a:solidFill>
                    <a:prstClr val="black"/>
                  </a:solidFill>
                </a:endParaRPr>
              </a:p>
            </p:txBody>
          </p:sp>
        </p:grpSp>
        <p:sp>
          <p:nvSpPr>
            <p:cNvPr id="15366" name="Text Box 6"/>
            <p:cNvSpPr txBox="1">
              <a:spLocks noChangeArrowheads="1"/>
            </p:cNvSpPr>
            <p:nvPr>
              <p:custDataLst>
                <p:tags r:id="rId45"/>
              </p:custDataLst>
            </p:nvPr>
          </p:nvSpPr>
          <p:spPr bwMode="auto">
            <a:xfrm>
              <a:off x="1608" y="2832"/>
              <a:ext cx="240" cy="249"/>
            </a:xfrm>
            <a:prstGeom prst="rect">
              <a:avLst/>
            </a:prstGeom>
            <a:noFill/>
            <a:ln w="28575">
              <a:solidFill>
                <a:schemeClr val="tx2"/>
              </a:solidFill>
              <a:miter lim="800000"/>
              <a:headEnd/>
              <a:tailEnd/>
            </a:ln>
            <a:effectLst/>
          </p:spPr>
          <p:txBody>
            <a:bodyPr>
              <a:spAutoFit/>
            </a:bodyPr>
            <a:lstStyle/>
            <a:p>
              <a:pPr defTabSz="457200">
                <a:spcBef>
                  <a:spcPct val="50000"/>
                </a:spcBef>
              </a:pPr>
              <a:r>
                <a:rPr lang="en-US">
                  <a:solidFill>
                    <a:prstClr val="black"/>
                  </a:solidFill>
                  <a:latin typeface="Arial" charset="0"/>
                  <a:cs typeface="Arial" charset="0"/>
                </a:rPr>
                <a:t>1</a:t>
              </a:r>
            </a:p>
          </p:txBody>
        </p:sp>
      </p:grpSp>
      <p:grpSp>
        <p:nvGrpSpPr>
          <p:cNvPr id="4" name="Group 7"/>
          <p:cNvGrpSpPr>
            <a:grpSpLocks/>
          </p:cNvGrpSpPr>
          <p:nvPr>
            <p:custDataLst>
              <p:tags r:id="rId3"/>
            </p:custDataLst>
          </p:nvPr>
        </p:nvGrpSpPr>
        <p:grpSpPr bwMode="auto">
          <a:xfrm>
            <a:off x="3581400" y="3321050"/>
            <a:ext cx="609600" cy="1524000"/>
            <a:chOff x="1584" y="2400"/>
            <a:chExt cx="288" cy="960"/>
          </a:xfrm>
        </p:grpSpPr>
        <p:grpSp>
          <p:nvGrpSpPr>
            <p:cNvPr id="5" name="Group 8"/>
            <p:cNvGrpSpPr>
              <a:grpSpLocks/>
            </p:cNvGrpSpPr>
            <p:nvPr/>
          </p:nvGrpSpPr>
          <p:grpSpPr bwMode="auto">
            <a:xfrm>
              <a:off x="1584" y="2400"/>
              <a:ext cx="288" cy="960"/>
              <a:chOff x="7560" y="1752"/>
              <a:chExt cx="2160" cy="3120"/>
            </a:xfrm>
          </p:grpSpPr>
          <p:sp>
            <p:nvSpPr>
              <p:cNvPr id="15369" name="Freeform 9"/>
              <p:cNvSpPr>
                <a:spLocks/>
              </p:cNvSpPr>
              <p:nvPr>
                <p:custDataLst>
                  <p:tags r:id="rId43"/>
                </p:custDataLst>
              </p:nvPr>
            </p:nvSpPr>
            <p:spPr bwMode="auto">
              <a:xfrm>
                <a:off x="7560" y="1752"/>
                <a:ext cx="2160" cy="3120"/>
              </a:xfrm>
              <a:custGeom>
                <a:avLst/>
                <a:gdLst/>
                <a:ahLst/>
                <a:cxnLst>
                  <a:cxn ang="0">
                    <a:pos x="0" y="936"/>
                  </a:cxn>
                  <a:cxn ang="0">
                    <a:pos x="0" y="2964"/>
                  </a:cxn>
                  <a:cxn ang="0">
                    <a:pos x="180" y="3120"/>
                  </a:cxn>
                  <a:cxn ang="0">
                    <a:pos x="1980" y="3120"/>
                  </a:cxn>
                  <a:cxn ang="0">
                    <a:pos x="2160" y="2964"/>
                  </a:cxn>
                  <a:cxn ang="0">
                    <a:pos x="2160" y="936"/>
                  </a:cxn>
                  <a:cxn ang="0">
                    <a:pos x="1980" y="624"/>
                  </a:cxn>
                  <a:cxn ang="0">
                    <a:pos x="1980" y="468"/>
                  </a:cxn>
                  <a:cxn ang="0">
                    <a:pos x="1980" y="312"/>
                  </a:cxn>
                  <a:cxn ang="0">
                    <a:pos x="2160" y="156"/>
                  </a:cxn>
                  <a:cxn ang="0">
                    <a:pos x="2160" y="0"/>
                  </a:cxn>
                  <a:cxn ang="0">
                    <a:pos x="0" y="0"/>
                  </a:cxn>
                  <a:cxn ang="0">
                    <a:pos x="0" y="156"/>
                  </a:cxn>
                  <a:cxn ang="0">
                    <a:pos x="180" y="312"/>
                  </a:cxn>
                  <a:cxn ang="0">
                    <a:pos x="180" y="624"/>
                  </a:cxn>
                  <a:cxn ang="0">
                    <a:pos x="0" y="936"/>
                  </a:cxn>
                </a:cxnLst>
                <a:rect l="0" t="0" r="r" b="b"/>
                <a:pathLst>
                  <a:path w="2160" h="3120">
                    <a:moveTo>
                      <a:pt x="0" y="936"/>
                    </a:moveTo>
                    <a:lnTo>
                      <a:pt x="0" y="2964"/>
                    </a:lnTo>
                    <a:lnTo>
                      <a:pt x="180" y="3120"/>
                    </a:lnTo>
                    <a:lnTo>
                      <a:pt x="1980" y="3120"/>
                    </a:lnTo>
                    <a:lnTo>
                      <a:pt x="2160" y="2964"/>
                    </a:lnTo>
                    <a:lnTo>
                      <a:pt x="2160" y="936"/>
                    </a:lnTo>
                    <a:lnTo>
                      <a:pt x="1980" y="624"/>
                    </a:lnTo>
                    <a:lnTo>
                      <a:pt x="1980" y="468"/>
                    </a:lnTo>
                    <a:lnTo>
                      <a:pt x="1980" y="312"/>
                    </a:lnTo>
                    <a:lnTo>
                      <a:pt x="2160" y="156"/>
                    </a:lnTo>
                    <a:lnTo>
                      <a:pt x="2160" y="0"/>
                    </a:lnTo>
                    <a:lnTo>
                      <a:pt x="0" y="0"/>
                    </a:lnTo>
                    <a:lnTo>
                      <a:pt x="0" y="156"/>
                    </a:lnTo>
                    <a:lnTo>
                      <a:pt x="180" y="312"/>
                    </a:lnTo>
                    <a:lnTo>
                      <a:pt x="180" y="624"/>
                    </a:lnTo>
                    <a:lnTo>
                      <a:pt x="0" y="936"/>
                    </a:lnTo>
                    <a:close/>
                  </a:path>
                </a:pathLst>
              </a:custGeom>
              <a:noFill/>
              <a:ln w="28575">
                <a:solidFill>
                  <a:srgbClr val="000000"/>
                </a:solidFill>
                <a:round/>
                <a:headEnd/>
                <a:tailEnd/>
              </a:ln>
              <a:effectLst/>
            </p:spPr>
            <p:txBody>
              <a:bodyPr/>
              <a:lstStyle/>
              <a:p>
                <a:pPr defTabSz="457200"/>
                <a:endParaRPr lang="en-US">
                  <a:solidFill>
                    <a:prstClr val="black"/>
                  </a:solidFill>
                </a:endParaRPr>
              </a:p>
            </p:txBody>
          </p:sp>
          <p:sp>
            <p:nvSpPr>
              <p:cNvPr id="15370" name="Line 10"/>
              <p:cNvSpPr>
                <a:spLocks noChangeShapeType="1"/>
              </p:cNvSpPr>
              <p:nvPr>
                <p:custDataLst>
                  <p:tags r:id="rId44"/>
                </p:custDataLst>
              </p:nvPr>
            </p:nvSpPr>
            <p:spPr bwMode="auto">
              <a:xfrm>
                <a:off x="7560" y="1908"/>
                <a:ext cx="2160" cy="0"/>
              </a:xfrm>
              <a:prstGeom prst="line">
                <a:avLst/>
              </a:prstGeom>
              <a:noFill/>
              <a:ln w="28575">
                <a:solidFill>
                  <a:srgbClr val="000000"/>
                </a:solidFill>
                <a:round/>
                <a:headEnd/>
                <a:tailEnd/>
              </a:ln>
              <a:effectLst/>
            </p:spPr>
            <p:txBody>
              <a:bodyPr/>
              <a:lstStyle/>
              <a:p>
                <a:pPr defTabSz="457200"/>
                <a:endParaRPr lang="en-US">
                  <a:solidFill>
                    <a:prstClr val="black"/>
                  </a:solidFill>
                </a:endParaRPr>
              </a:p>
            </p:txBody>
          </p:sp>
        </p:grpSp>
        <p:sp>
          <p:nvSpPr>
            <p:cNvPr id="15371" name="Text Box 11"/>
            <p:cNvSpPr txBox="1">
              <a:spLocks noChangeArrowheads="1"/>
            </p:cNvSpPr>
            <p:nvPr>
              <p:custDataLst>
                <p:tags r:id="rId42"/>
              </p:custDataLst>
            </p:nvPr>
          </p:nvSpPr>
          <p:spPr bwMode="auto">
            <a:xfrm>
              <a:off x="1608" y="2832"/>
              <a:ext cx="240" cy="249"/>
            </a:xfrm>
            <a:prstGeom prst="rect">
              <a:avLst/>
            </a:prstGeom>
            <a:noFill/>
            <a:ln w="28575">
              <a:solidFill>
                <a:schemeClr val="tx2"/>
              </a:solidFill>
              <a:miter lim="800000"/>
              <a:headEnd/>
              <a:tailEnd/>
            </a:ln>
            <a:effectLst/>
          </p:spPr>
          <p:txBody>
            <a:bodyPr>
              <a:spAutoFit/>
            </a:bodyPr>
            <a:lstStyle/>
            <a:p>
              <a:pPr defTabSz="457200">
                <a:spcBef>
                  <a:spcPct val="50000"/>
                </a:spcBef>
              </a:pPr>
              <a:r>
                <a:rPr lang="en-US">
                  <a:solidFill>
                    <a:prstClr val="black"/>
                  </a:solidFill>
                  <a:latin typeface="Arial" charset="0"/>
                  <a:cs typeface="Arial" charset="0"/>
                </a:rPr>
                <a:t>2</a:t>
              </a:r>
            </a:p>
          </p:txBody>
        </p:sp>
      </p:grpSp>
      <p:grpSp>
        <p:nvGrpSpPr>
          <p:cNvPr id="6" name="Group 12"/>
          <p:cNvGrpSpPr>
            <a:grpSpLocks/>
          </p:cNvGrpSpPr>
          <p:nvPr>
            <p:custDataLst>
              <p:tags r:id="rId4"/>
            </p:custDataLst>
          </p:nvPr>
        </p:nvGrpSpPr>
        <p:grpSpPr bwMode="auto">
          <a:xfrm>
            <a:off x="5638800" y="3321050"/>
            <a:ext cx="609600" cy="1524000"/>
            <a:chOff x="1584" y="2400"/>
            <a:chExt cx="288" cy="960"/>
          </a:xfrm>
        </p:grpSpPr>
        <p:grpSp>
          <p:nvGrpSpPr>
            <p:cNvPr id="7" name="Group 13"/>
            <p:cNvGrpSpPr>
              <a:grpSpLocks/>
            </p:cNvGrpSpPr>
            <p:nvPr/>
          </p:nvGrpSpPr>
          <p:grpSpPr bwMode="auto">
            <a:xfrm>
              <a:off x="1584" y="2400"/>
              <a:ext cx="288" cy="960"/>
              <a:chOff x="7560" y="1752"/>
              <a:chExt cx="2160" cy="3120"/>
            </a:xfrm>
          </p:grpSpPr>
          <p:sp>
            <p:nvSpPr>
              <p:cNvPr id="15374" name="Freeform 14"/>
              <p:cNvSpPr>
                <a:spLocks/>
              </p:cNvSpPr>
              <p:nvPr>
                <p:custDataLst>
                  <p:tags r:id="rId40"/>
                </p:custDataLst>
              </p:nvPr>
            </p:nvSpPr>
            <p:spPr bwMode="auto">
              <a:xfrm>
                <a:off x="7560" y="1752"/>
                <a:ext cx="2160" cy="3120"/>
              </a:xfrm>
              <a:custGeom>
                <a:avLst/>
                <a:gdLst/>
                <a:ahLst/>
                <a:cxnLst>
                  <a:cxn ang="0">
                    <a:pos x="0" y="936"/>
                  </a:cxn>
                  <a:cxn ang="0">
                    <a:pos x="0" y="2964"/>
                  </a:cxn>
                  <a:cxn ang="0">
                    <a:pos x="180" y="3120"/>
                  </a:cxn>
                  <a:cxn ang="0">
                    <a:pos x="1980" y="3120"/>
                  </a:cxn>
                  <a:cxn ang="0">
                    <a:pos x="2160" y="2964"/>
                  </a:cxn>
                  <a:cxn ang="0">
                    <a:pos x="2160" y="936"/>
                  </a:cxn>
                  <a:cxn ang="0">
                    <a:pos x="1980" y="624"/>
                  </a:cxn>
                  <a:cxn ang="0">
                    <a:pos x="1980" y="468"/>
                  </a:cxn>
                  <a:cxn ang="0">
                    <a:pos x="1980" y="312"/>
                  </a:cxn>
                  <a:cxn ang="0">
                    <a:pos x="2160" y="156"/>
                  </a:cxn>
                  <a:cxn ang="0">
                    <a:pos x="2160" y="0"/>
                  </a:cxn>
                  <a:cxn ang="0">
                    <a:pos x="0" y="0"/>
                  </a:cxn>
                  <a:cxn ang="0">
                    <a:pos x="0" y="156"/>
                  </a:cxn>
                  <a:cxn ang="0">
                    <a:pos x="180" y="312"/>
                  </a:cxn>
                  <a:cxn ang="0">
                    <a:pos x="180" y="624"/>
                  </a:cxn>
                  <a:cxn ang="0">
                    <a:pos x="0" y="936"/>
                  </a:cxn>
                </a:cxnLst>
                <a:rect l="0" t="0" r="r" b="b"/>
                <a:pathLst>
                  <a:path w="2160" h="3120">
                    <a:moveTo>
                      <a:pt x="0" y="936"/>
                    </a:moveTo>
                    <a:lnTo>
                      <a:pt x="0" y="2964"/>
                    </a:lnTo>
                    <a:lnTo>
                      <a:pt x="180" y="3120"/>
                    </a:lnTo>
                    <a:lnTo>
                      <a:pt x="1980" y="3120"/>
                    </a:lnTo>
                    <a:lnTo>
                      <a:pt x="2160" y="2964"/>
                    </a:lnTo>
                    <a:lnTo>
                      <a:pt x="2160" y="936"/>
                    </a:lnTo>
                    <a:lnTo>
                      <a:pt x="1980" y="624"/>
                    </a:lnTo>
                    <a:lnTo>
                      <a:pt x="1980" y="468"/>
                    </a:lnTo>
                    <a:lnTo>
                      <a:pt x="1980" y="312"/>
                    </a:lnTo>
                    <a:lnTo>
                      <a:pt x="2160" y="156"/>
                    </a:lnTo>
                    <a:lnTo>
                      <a:pt x="2160" y="0"/>
                    </a:lnTo>
                    <a:lnTo>
                      <a:pt x="0" y="0"/>
                    </a:lnTo>
                    <a:lnTo>
                      <a:pt x="0" y="156"/>
                    </a:lnTo>
                    <a:lnTo>
                      <a:pt x="180" y="312"/>
                    </a:lnTo>
                    <a:lnTo>
                      <a:pt x="180" y="624"/>
                    </a:lnTo>
                    <a:lnTo>
                      <a:pt x="0" y="936"/>
                    </a:lnTo>
                    <a:close/>
                  </a:path>
                </a:pathLst>
              </a:custGeom>
              <a:noFill/>
              <a:ln w="28575">
                <a:solidFill>
                  <a:srgbClr val="000000"/>
                </a:solidFill>
                <a:round/>
                <a:headEnd/>
                <a:tailEnd/>
              </a:ln>
              <a:effectLst/>
            </p:spPr>
            <p:txBody>
              <a:bodyPr/>
              <a:lstStyle/>
              <a:p>
                <a:pPr defTabSz="457200"/>
                <a:endParaRPr lang="en-US">
                  <a:solidFill>
                    <a:prstClr val="black"/>
                  </a:solidFill>
                </a:endParaRPr>
              </a:p>
            </p:txBody>
          </p:sp>
          <p:sp>
            <p:nvSpPr>
              <p:cNvPr id="15375" name="Line 15"/>
              <p:cNvSpPr>
                <a:spLocks noChangeShapeType="1"/>
              </p:cNvSpPr>
              <p:nvPr>
                <p:custDataLst>
                  <p:tags r:id="rId41"/>
                </p:custDataLst>
              </p:nvPr>
            </p:nvSpPr>
            <p:spPr bwMode="auto">
              <a:xfrm>
                <a:off x="7560" y="1908"/>
                <a:ext cx="2160" cy="0"/>
              </a:xfrm>
              <a:prstGeom prst="line">
                <a:avLst/>
              </a:prstGeom>
              <a:noFill/>
              <a:ln w="28575">
                <a:solidFill>
                  <a:srgbClr val="000000"/>
                </a:solidFill>
                <a:round/>
                <a:headEnd/>
                <a:tailEnd/>
              </a:ln>
              <a:effectLst/>
            </p:spPr>
            <p:txBody>
              <a:bodyPr/>
              <a:lstStyle/>
              <a:p>
                <a:pPr defTabSz="457200"/>
                <a:endParaRPr lang="en-US">
                  <a:solidFill>
                    <a:prstClr val="black"/>
                  </a:solidFill>
                </a:endParaRPr>
              </a:p>
            </p:txBody>
          </p:sp>
        </p:grpSp>
        <p:sp>
          <p:nvSpPr>
            <p:cNvPr id="15376" name="Text Box 16"/>
            <p:cNvSpPr txBox="1">
              <a:spLocks noChangeArrowheads="1"/>
            </p:cNvSpPr>
            <p:nvPr>
              <p:custDataLst>
                <p:tags r:id="rId39"/>
              </p:custDataLst>
            </p:nvPr>
          </p:nvSpPr>
          <p:spPr bwMode="auto">
            <a:xfrm>
              <a:off x="1608" y="2832"/>
              <a:ext cx="240" cy="249"/>
            </a:xfrm>
            <a:prstGeom prst="rect">
              <a:avLst/>
            </a:prstGeom>
            <a:noFill/>
            <a:ln w="28575">
              <a:solidFill>
                <a:schemeClr val="tx2"/>
              </a:solidFill>
              <a:miter lim="800000"/>
              <a:headEnd/>
              <a:tailEnd/>
            </a:ln>
            <a:effectLst/>
          </p:spPr>
          <p:txBody>
            <a:bodyPr>
              <a:spAutoFit/>
            </a:bodyPr>
            <a:lstStyle/>
            <a:p>
              <a:pPr defTabSz="457200">
                <a:spcBef>
                  <a:spcPct val="50000"/>
                </a:spcBef>
              </a:pPr>
              <a:r>
                <a:rPr lang="en-US">
                  <a:solidFill>
                    <a:prstClr val="black"/>
                  </a:solidFill>
                  <a:latin typeface="Arial" charset="0"/>
                  <a:cs typeface="Arial" charset="0"/>
                </a:rPr>
                <a:t>3</a:t>
              </a:r>
            </a:p>
          </p:txBody>
        </p:sp>
      </p:grpSp>
      <p:grpSp>
        <p:nvGrpSpPr>
          <p:cNvPr id="8" name="Group 17"/>
          <p:cNvGrpSpPr>
            <a:grpSpLocks/>
          </p:cNvGrpSpPr>
          <p:nvPr>
            <p:custDataLst>
              <p:tags r:id="rId5"/>
            </p:custDataLst>
          </p:nvPr>
        </p:nvGrpSpPr>
        <p:grpSpPr bwMode="auto">
          <a:xfrm rot="-743980">
            <a:off x="1447800" y="2559050"/>
            <a:ext cx="1676400" cy="228600"/>
            <a:chOff x="3264" y="672"/>
            <a:chExt cx="1056" cy="288"/>
          </a:xfrm>
        </p:grpSpPr>
        <p:pic>
          <p:nvPicPr>
            <p:cNvPr id="15378" name="Picture 18" descr="feu2"/>
            <p:cNvPicPr>
              <a:picLocks noChangeAspect="1" noChangeArrowheads="1" noCrop="1"/>
            </p:cNvPicPr>
            <p:nvPr/>
          </p:nvPicPr>
          <p:blipFill>
            <a:blip r:embed="rId49" cstate="print">
              <a:lum bright="18000" contrast="68000"/>
            </a:blip>
            <a:srcRect/>
            <a:stretch>
              <a:fillRect/>
            </a:stretch>
          </p:blipFill>
          <p:spPr bwMode="auto">
            <a:xfrm>
              <a:off x="3264" y="672"/>
              <a:ext cx="124" cy="288"/>
            </a:xfrm>
            <a:prstGeom prst="rect">
              <a:avLst/>
            </a:prstGeom>
            <a:noFill/>
            <a:ln w="9525">
              <a:noFill/>
              <a:miter lim="800000"/>
              <a:headEnd/>
              <a:tailEnd/>
            </a:ln>
          </p:spPr>
        </p:pic>
        <p:sp>
          <p:nvSpPr>
            <p:cNvPr id="15379" name="Line 19"/>
            <p:cNvSpPr>
              <a:spLocks noChangeShapeType="1"/>
            </p:cNvSpPr>
            <p:nvPr>
              <p:custDataLst>
                <p:tags r:id="rId38"/>
              </p:custDataLst>
            </p:nvPr>
          </p:nvSpPr>
          <p:spPr bwMode="auto">
            <a:xfrm>
              <a:off x="3312" y="960"/>
              <a:ext cx="1008" cy="0"/>
            </a:xfrm>
            <a:prstGeom prst="line">
              <a:avLst/>
            </a:prstGeom>
            <a:noFill/>
            <a:ln w="57150">
              <a:solidFill>
                <a:schemeClr val="tx1"/>
              </a:solidFill>
              <a:round/>
              <a:headEnd/>
              <a:tailEnd/>
            </a:ln>
            <a:effectLst/>
          </p:spPr>
          <p:txBody>
            <a:bodyPr/>
            <a:lstStyle/>
            <a:p>
              <a:pPr defTabSz="457200"/>
              <a:endParaRPr lang="en-US">
                <a:solidFill>
                  <a:prstClr val="black"/>
                </a:solidFill>
              </a:endParaRPr>
            </a:p>
          </p:txBody>
        </p:sp>
      </p:grpSp>
      <p:grpSp>
        <p:nvGrpSpPr>
          <p:cNvPr id="9" name="Group 20"/>
          <p:cNvGrpSpPr>
            <a:grpSpLocks/>
          </p:cNvGrpSpPr>
          <p:nvPr>
            <p:custDataLst>
              <p:tags r:id="rId6"/>
            </p:custDataLst>
          </p:nvPr>
        </p:nvGrpSpPr>
        <p:grpSpPr bwMode="auto">
          <a:xfrm rot="-743980">
            <a:off x="7696200" y="1492250"/>
            <a:ext cx="1676400" cy="228600"/>
            <a:chOff x="3264" y="672"/>
            <a:chExt cx="1056" cy="288"/>
          </a:xfrm>
        </p:grpSpPr>
        <p:pic>
          <p:nvPicPr>
            <p:cNvPr id="15381" name="Picture 21" descr="feu2"/>
            <p:cNvPicPr>
              <a:picLocks noChangeAspect="1" noChangeArrowheads="1" noCrop="1"/>
            </p:cNvPicPr>
            <p:nvPr/>
          </p:nvPicPr>
          <p:blipFill>
            <a:blip r:embed="rId49" cstate="print">
              <a:lum bright="18000" contrast="68000"/>
            </a:blip>
            <a:srcRect/>
            <a:stretch>
              <a:fillRect/>
            </a:stretch>
          </p:blipFill>
          <p:spPr bwMode="auto">
            <a:xfrm>
              <a:off x="3264" y="672"/>
              <a:ext cx="124" cy="288"/>
            </a:xfrm>
            <a:prstGeom prst="rect">
              <a:avLst/>
            </a:prstGeom>
            <a:noFill/>
            <a:ln w="9525">
              <a:noFill/>
              <a:miter lim="800000"/>
              <a:headEnd/>
              <a:tailEnd/>
            </a:ln>
          </p:spPr>
        </p:pic>
        <p:sp>
          <p:nvSpPr>
            <p:cNvPr id="15382" name="Line 22"/>
            <p:cNvSpPr>
              <a:spLocks noChangeShapeType="1"/>
            </p:cNvSpPr>
            <p:nvPr>
              <p:custDataLst>
                <p:tags r:id="rId37"/>
              </p:custDataLst>
            </p:nvPr>
          </p:nvSpPr>
          <p:spPr bwMode="auto">
            <a:xfrm>
              <a:off x="3312" y="960"/>
              <a:ext cx="1008" cy="0"/>
            </a:xfrm>
            <a:prstGeom prst="line">
              <a:avLst/>
            </a:prstGeom>
            <a:noFill/>
            <a:ln w="57150">
              <a:solidFill>
                <a:schemeClr val="tx1"/>
              </a:solidFill>
              <a:round/>
              <a:headEnd/>
              <a:tailEnd/>
            </a:ln>
            <a:effectLst/>
          </p:spPr>
          <p:txBody>
            <a:bodyPr/>
            <a:lstStyle/>
            <a:p>
              <a:pPr defTabSz="457200"/>
              <a:endParaRPr lang="en-US">
                <a:solidFill>
                  <a:prstClr val="black"/>
                </a:solidFill>
              </a:endParaRPr>
            </a:p>
          </p:txBody>
        </p:sp>
      </p:grpSp>
      <p:grpSp>
        <p:nvGrpSpPr>
          <p:cNvPr id="10" name="Group 23"/>
          <p:cNvGrpSpPr>
            <a:grpSpLocks/>
          </p:cNvGrpSpPr>
          <p:nvPr>
            <p:custDataLst>
              <p:tags r:id="rId7"/>
            </p:custDataLst>
          </p:nvPr>
        </p:nvGrpSpPr>
        <p:grpSpPr bwMode="auto">
          <a:xfrm rot="-743980">
            <a:off x="7239000" y="882650"/>
            <a:ext cx="1676400" cy="228600"/>
            <a:chOff x="3264" y="672"/>
            <a:chExt cx="1056" cy="288"/>
          </a:xfrm>
        </p:grpSpPr>
        <p:pic>
          <p:nvPicPr>
            <p:cNvPr id="15384" name="Picture 24" descr="feu2"/>
            <p:cNvPicPr>
              <a:picLocks noChangeAspect="1" noChangeArrowheads="1" noCrop="1"/>
            </p:cNvPicPr>
            <p:nvPr/>
          </p:nvPicPr>
          <p:blipFill>
            <a:blip r:embed="rId49" cstate="print">
              <a:lum bright="18000" contrast="68000"/>
            </a:blip>
            <a:srcRect/>
            <a:stretch>
              <a:fillRect/>
            </a:stretch>
          </p:blipFill>
          <p:spPr bwMode="auto">
            <a:xfrm>
              <a:off x="3264" y="672"/>
              <a:ext cx="124" cy="288"/>
            </a:xfrm>
            <a:prstGeom prst="rect">
              <a:avLst/>
            </a:prstGeom>
            <a:noFill/>
            <a:ln w="9525">
              <a:noFill/>
              <a:miter lim="800000"/>
              <a:headEnd/>
              <a:tailEnd/>
            </a:ln>
          </p:spPr>
        </p:pic>
        <p:sp>
          <p:nvSpPr>
            <p:cNvPr id="15385" name="Line 25"/>
            <p:cNvSpPr>
              <a:spLocks noChangeShapeType="1"/>
            </p:cNvSpPr>
            <p:nvPr>
              <p:custDataLst>
                <p:tags r:id="rId36"/>
              </p:custDataLst>
            </p:nvPr>
          </p:nvSpPr>
          <p:spPr bwMode="auto">
            <a:xfrm>
              <a:off x="3312" y="960"/>
              <a:ext cx="1008" cy="0"/>
            </a:xfrm>
            <a:prstGeom prst="line">
              <a:avLst/>
            </a:prstGeom>
            <a:noFill/>
            <a:ln w="57150">
              <a:solidFill>
                <a:schemeClr val="tx1"/>
              </a:solidFill>
              <a:round/>
              <a:headEnd/>
              <a:tailEnd/>
            </a:ln>
            <a:effectLst/>
          </p:spPr>
          <p:txBody>
            <a:bodyPr/>
            <a:lstStyle/>
            <a:p>
              <a:pPr defTabSz="457200"/>
              <a:endParaRPr lang="en-US">
                <a:solidFill>
                  <a:prstClr val="black"/>
                </a:solidFill>
              </a:endParaRPr>
            </a:p>
          </p:txBody>
        </p:sp>
      </p:grpSp>
      <p:grpSp>
        <p:nvGrpSpPr>
          <p:cNvPr id="11" name="Group 26"/>
          <p:cNvGrpSpPr>
            <a:grpSpLocks/>
          </p:cNvGrpSpPr>
          <p:nvPr>
            <p:custDataLst>
              <p:tags r:id="rId8"/>
            </p:custDataLst>
          </p:nvPr>
        </p:nvGrpSpPr>
        <p:grpSpPr bwMode="auto">
          <a:xfrm>
            <a:off x="3657600" y="2160588"/>
            <a:ext cx="384175" cy="1160462"/>
            <a:chOff x="9000" y="3312"/>
            <a:chExt cx="1110" cy="2496"/>
          </a:xfrm>
        </p:grpSpPr>
        <p:sp>
          <p:nvSpPr>
            <p:cNvPr id="15387" name="Freeform 27"/>
            <p:cNvSpPr>
              <a:spLocks/>
            </p:cNvSpPr>
            <p:nvPr>
              <p:custDataLst>
                <p:tags r:id="rId33"/>
              </p:custDataLst>
            </p:nvPr>
          </p:nvSpPr>
          <p:spPr bwMode="auto">
            <a:xfrm>
              <a:off x="9000" y="3312"/>
              <a:ext cx="1110" cy="2496"/>
            </a:xfrm>
            <a:custGeom>
              <a:avLst/>
              <a:gdLst/>
              <a:ahLst/>
              <a:cxnLst>
                <a:cxn ang="0">
                  <a:pos x="1290" y="0"/>
                </a:cxn>
                <a:cxn ang="0">
                  <a:pos x="30" y="4836"/>
                </a:cxn>
                <a:cxn ang="0">
                  <a:pos x="1470" y="5772"/>
                </a:cxn>
                <a:cxn ang="0">
                  <a:pos x="3090" y="4836"/>
                </a:cxn>
                <a:cxn ang="0">
                  <a:pos x="1290" y="0"/>
                </a:cxn>
              </a:cxnLst>
              <a:rect l="0" t="0" r="r" b="b"/>
              <a:pathLst>
                <a:path w="3120" h="5798">
                  <a:moveTo>
                    <a:pt x="1290" y="0"/>
                  </a:moveTo>
                  <a:cubicBezTo>
                    <a:pt x="780" y="0"/>
                    <a:pt x="0" y="3874"/>
                    <a:pt x="30" y="4836"/>
                  </a:cubicBezTo>
                  <a:cubicBezTo>
                    <a:pt x="60" y="5798"/>
                    <a:pt x="960" y="5772"/>
                    <a:pt x="1470" y="5772"/>
                  </a:cubicBezTo>
                  <a:cubicBezTo>
                    <a:pt x="1980" y="5772"/>
                    <a:pt x="3120" y="5798"/>
                    <a:pt x="3090" y="4836"/>
                  </a:cubicBezTo>
                  <a:cubicBezTo>
                    <a:pt x="3060" y="3874"/>
                    <a:pt x="1800" y="0"/>
                    <a:pt x="1290" y="0"/>
                  </a:cubicBezTo>
                  <a:close/>
                </a:path>
              </a:pathLst>
            </a:custGeom>
            <a:gradFill rotWithShape="0">
              <a:gsLst>
                <a:gs pos="0">
                  <a:srgbClr val="FF0000"/>
                </a:gs>
                <a:gs pos="100000">
                  <a:srgbClr val="FFCC00"/>
                </a:gs>
              </a:gsLst>
              <a:lin ang="5400000" scaled="1"/>
            </a:gradFill>
            <a:ln w="9525">
              <a:noFill/>
              <a:round/>
              <a:headEnd/>
              <a:tailEnd/>
            </a:ln>
          </p:spPr>
          <p:txBody>
            <a:bodyPr/>
            <a:lstStyle/>
            <a:p>
              <a:pPr defTabSz="457200"/>
              <a:endParaRPr lang="en-US">
                <a:solidFill>
                  <a:prstClr val="black"/>
                </a:solidFill>
              </a:endParaRPr>
            </a:p>
          </p:txBody>
        </p:sp>
        <p:sp>
          <p:nvSpPr>
            <p:cNvPr id="15388" name="Freeform 28"/>
            <p:cNvSpPr>
              <a:spLocks/>
            </p:cNvSpPr>
            <p:nvPr>
              <p:custDataLst>
                <p:tags r:id="rId34"/>
              </p:custDataLst>
            </p:nvPr>
          </p:nvSpPr>
          <p:spPr bwMode="auto">
            <a:xfrm rot="-10750570">
              <a:off x="9285" y="4686"/>
              <a:ext cx="540" cy="1118"/>
            </a:xfrm>
            <a:custGeom>
              <a:avLst/>
              <a:gdLst/>
              <a:ahLst/>
              <a:cxnLst>
                <a:cxn ang="0">
                  <a:pos x="930" y="1742"/>
                </a:cxn>
                <a:cxn ang="0">
                  <a:pos x="30" y="494"/>
                </a:cxn>
                <a:cxn ang="0">
                  <a:pos x="750" y="26"/>
                </a:cxn>
                <a:cxn ang="0">
                  <a:pos x="1470" y="338"/>
                </a:cxn>
                <a:cxn ang="0">
                  <a:pos x="930" y="1742"/>
                </a:cxn>
              </a:cxnLst>
              <a:rect l="0" t="0" r="r" b="b"/>
              <a:pathLst>
                <a:path w="1500" h="1768">
                  <a:moveTo>
                    <a:pt x="930" y="1742"/>
                  </a:moveTo>
                  <a:cubicBezTo>
                    <a:pt x="690" y="1768"/>
                    <a:pt x="60" y="780"/>
                    <a:pt x="30" y="494"/>
                  </a:cubicBezTo>
                  <a:cubicBezTo>
                    <a:pt x="0" y="208"/>
                    <a:pt x="510" y="52"/>
                    <a:pt x="750" y="26"/>
                  </a:cubicBezTo>
                  <a:cubicBezTo>
                    <a:pt x="990" y="0"/>
                    <a:pt x="1440" y="52"/>
                    <a:pt x="1470" y="338"/>
                  </a:cubicBezTo>
                  <a:cubicBezTo>
                    <a:pt x="1500" y="624"/>
                    <a:pt x="1170" y="1716"/>
                    <a:pt x="930" y="1742"/>
                  </a:cubicBezTo>
                  <a:close/>
                </a:path>
              </a:pathLst>
            </a:custGeom>
            <a:solidFill>
              <a:srgbClr val="FF9900"/>
            </a:solidFill>
            <a:ln w="9525">
              <a:noFill/>
              <a:round/>
              <a:headEnd/>
              <a:tailEnd/>
            </a:ln>
          </p:spPr>
          <p:txBody>
            <a:bodyPr/>
            <a:lstStyle/>
            <a:p>
              <a:pPr defTabSz="457200"/>
              <a:endParaRPr lang="en-US">
                <a:solidFill>
                  <a:prstClr val="black"/>
                </a:solidFill>
              </a:endParaRPr>
            </a:p>
          </p:txBody>
        </p:sp>
        <p:sp>
          <p:nvSpPr>
            <p:cNvPr id="15389" name="Freeform 29"/>
            <p:cNvSpPr>
              <a:spLocks/>
            </p:cNvSpPr>
            <p:nvPr>
              <p:custDataLst>
                <p:tags r:id="rId35"/>
              </p:custDataLst>
            </p:nvPr>
          </p:nvSpPr>
          <p:spPr bwMode="auto">
            <a:xfrm rot="-10750570">
              <a:off x="9360" y="5310"/>
              <a:ext cx="360" cy="494"/>
            </a:xfrm>
            <a:custGeom>
              <a:avLst/>
              <a:gdLst/>
              <a:ahLst/>
              <a:cxnLst>
                <a:cxn ang="0">
                  <a:pos x="930" y="1742"/>
                </a:cxn>
                <a:cxn ang="0">
                  <a:pos x="30" y="494"/>
                </a:cxn>
                <a:cxn ang="0">
                  <a:pos x="750" y="26"/>
                </a:cxn>
                <a:cxn ang="0">
                  <a:pos x="1470" y="338"/>
                </a:cxn>
                <a:cxn ang="0">
                  <a:pos x="930" y="1742"/>
                </a:cxn>
              </a:cxnLst>
              <a:rect l="0" t="0" r="r" b="b"/>
              <a:pathLst>
                <a:path w="1500" h="1768">
                  <a:moveTo>
                    <a:pt x="930" y="1742"/>
                  </a:moveTo>
                  <a:cubicBezTo>
                    <a:pt x="690" y="1768"/>
                    <a:pt x="60" y="780"/>
                    <a:pt x="30" y="494"/>
                  </a:cubicBezTo>
                  <a:cubicBezTo>
                    <a:pt x="0" y="208"/>
                    <a:pt x="510" y="52"/>
                    <a:pt x="750" y="26"/>
                  </a:cubicBezTo>
                  <a:cubicBezTo>
                    <a:pt x="990" y="0"/>
                    <a:pt x="1440" y="52"/>
                    <a:pt x="1470" y="338"/>
                  </a:cubicBezTo>
                  <a:cubicBezTo>
                    <a:pt x="1500" y="624"/>
                    <a:pt x="1170" y="1716"/>
                    <a:pt x="930" y="1742"/>
                  </a:cubicBezTo>
                  <a:close/>
                </a:path>
              </a:pathLst>
            </a:custGeom>
            <a:gradFill rotWithShape="0">
              <a:gsLst>
                <a:gs pos="0">
                  <a:srgbClr val="FF9900"/>
                </a:gs>
                <a:gs pos="100000">
                  <a:srgbClr val="333300"/>
                </a:gs>
              </a:gsLst>
              <a:lin ang="5400000" scaled="1"/>
            </a:gradFill>
            <a:ln w="9525">
              <a:noFill/>
              <a:round/>
              <a:headEnd/>
              <a:tailEnd/>
            </a:ln>
          </p:spPr>
          <p:txBody>
            <a:bodyPr/>
            <a:lstStyle/>
            <a:p>
              <a:pPr defTabSz="457200"/>
              <a:endParaRPr lang="en-US">
                <a:solidFill>
                  <a:prstClr val="black"/>
                </a:solidFill>
              </a:endParaRPr>
            </a:p>
          </p:txBody>
        </p:sp>
      </p:grpSp>
      <p:grpSp>
        <p:nvGrpSpPr>
          <p:cNvPr id="12" name="Group 30"/>
          <p:cNvGrpSpPr>
            <a:grpSpLocks noChangeAspect="1"/>
          </p:cNvGrpSpPr>
          <p:nvPr>
            <p:custDataLst>
              <p:tags r:id="rId9"/>
            </p:custDataLst>
          </p:nvPr>
        </p:nvGrpSpPr>
        <p:grpSpPr bwMode="auto">
          <a:xfrm>
            <a:off x="5867400" y="2514600"/>
            <a:ext cx="228600" cy="806450"/>
            <a:chOff x="5760" y="1488"/>
            <a:chExt cx="811" cy="2081"/>
          </a:xfrm>
          <a:solidFill>
            <a:srgbClr val="00B0F0"/>
          </a:solidFill>
        </p:grpSpPr>
        <p:sp>
          <p:nvSpPr>
            <p:cNvPr id="15391" name="Freeform 31"/>
            <p:cNvSpPr>
              <a:spLocks noChangeAspect="1"/>
            </p:cNvSpPr>
            <p:nvPr>
              <p:custDataLst>
                <p:tags r:id="rId31"/>
              </p:custDataLst>
            </p:nvPr>
          </p:nvSpPr>
          <p:spPr bwMode="auto">
            <a:xfrm rot="5700000">
              <a:off x="5125" y="2123"/>
              <a:ext cx="2081" cy="811"/>
            </a:xfrm>
            <a:custGeom>
              <a:avLst/>
              <a:gdLst/>
              <a:ahLst/>
              <a:cxnLst>
                <a:cxn ang="0">
                  <a:pos x="8000" y="1577"/>
                </a:cxn>
                <a:cxn ang="0">
                  <a:pos x="7804" y="2300"/>
                </a:cxn>
                <a:cxn ang="0">
                  <a:pos x="7236" y="2853"/>
                </a:cxn>
                <a:cxn ang="0">
                  <a:pos x="6351" y="3118"/>
                </a:cxn>
                <a:cxn ang="0">
                  <a:pos x="5236" y="3071"/>
                </a:cxn>
                <a:cxn ang="0">
                  <a:pos x="4000" y="2777"/>
                </a:cxn>
                <a:cxn ang="0">
                  <a:pos x="2764" y="2366"/>
                </a:cxn>
                <a:cxn ang="0">
                  <a:pos x="1649" y="1977"/>
                </a:cxn>
                <a:cxn ang="0">
                  <a:pos x="764" y="1712"/>
                </a:cxn>
                <a:cxn ang="0">
                  <a:pos x="196" y="1595"/>
                </a:cxn>
                <a:cxn ang="0">
                  <a:pos x="0" y="1577"/>
                </a:cxn>
                <a:cxn ang="0">
                  <a:pos x="196" y="1559"/>
                </a:cxn>
                <a:cxn ang="0">
                  <a:pos x="764" y="1442"/>
                </a:cxn>
                <a:cxn ang="0">
                  <a:pos x="1649" y="1177"/>
                </a:cxn>
                <a:cxn ang="0">
                  <a:pos x="2764" y="788"/>
                </a:cxn>
                <a:cxn ang="0">
                  <a:pos x="4000" y="377"/>
                </a:cxn>
                <a:cxn ang="0">
                  <a:pos x="5236" y="83"/>
                </a:cxn>
                <a:cxn ang="0">
                  <a:pos x="6351" y="36"/>
                </a:cxn>
                <a:cxn ang="0">
                  <a:pos x="7236" y="301"/>
                </a:cxn>
                <a:cxn ang="0">
                  <a:pos x="7804" y="854"/>
                </a:cxn>
                <a:cxn ang="0">
                  <a:pos x="8000" y="1577"/>
                </a:cxn>
              </a:cxnLst>
              <a:rect l="0" t="0" r="r" b="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pFill/>
            <a:ln w="9525">
              <a:noFill/>
              <a:round/>
              <a:headEnd/>
              <a:tailEnd/>
            </a:ln>
          </p:spPr>
          <p:txBody>
            <a:bodyPr/>
            <a:lstStyle/>
            <a:p>
              <a:pPr defTabSz="457200"/>
              <a:endParaRPr lang="en-US">
                <a:solidFill>
                  <a:prstClr val="black"/>
                </a:solidFill>
              </a:endParaRPr>
            </a:p>
          </p:txBody>
        </p:sp>
        <p:sp>
          <p:nvSpPr>
            <p:cNvPr id="15392" name="Freeform 32"/>
            <p:cNvSpPr>
              <a:spLocks noChangeAspect="1"/>
            </p:cNvSpPr>
            <p:nvPr>
              <p:custDataLst>
                <p:tags r:id="rId32"/>
              </p:custDataLst>
            </p:nvPr>
          </p:nvSpPr>
          <p:spPr bwMode="auto">
            <a:xfrm rot="5700000">
              <a:off x="5604" y="2792"/>
              <a:ext cx="1102" cy="430"/>
            </a:xfrm>
            <a:custGeom>
              <a:avLst/>
              <a:gdLst/>
              <a:ahLst/>
              <a:cxnLst>
                <a:cxn ang="0">
                  <a:pos x="8000" y="1577"/>
                </a:cxn>
                <a:cxn ang="0">
                  <a:pos x="7804" y="2300"/>
                </a:cxn>
                <a:cxn ang="0">
                  <a:pos x="7236" y="2853"/>
                </a:cxn>
                <a:cxn ang="0">
                  <a:pos x="6351" y="3118"/>
                </a:cxn>
                <a:cxn ang="0">
                  <a:pos x="5236" y="3071"/>
                </a:cxn>
                <a:cxn ang="0">
                  <a:pos x="4000" y="2777"/>
                </a:cxn>
                <a:cxn ang="0">
                  <a:pos x="2764" y="2366"/>
                </a:cxn>
                <a:cxn ang="0">
                  <a:pos x="1649" y="1977"/>
                </a:cxn>
                <a:cxn ang="0">
                  <a:pos x="764" y="1712"/>
                </a:cxn>
                <a:cxn ang="0">
                  <a:pos x="196" y="1595"/>
                </a:cxn>
                <a:cxn ang="0">
                  <a:pos x="0" y="1577"/>
                </a:cxn>
                <a:cxn ang="0">
                  <a:pos x="196" y="1559"/>
                </a:cxn>
                <a:cxn ang="0">
                  <a:pos x="764" y="1442"/>
                </a:cxn>
                <a:cxn ang="0">
                  <a:pos x="1649" y="1177"/>
                </a:cxn>
                <a:cxn ang="0">
                  <a:pos x="2764" y="788"/>
                </a:cxn>
                <a:cxn ang="0">
                  <a:pos x="4000" y="377"/>
                </a:cxn>
                <a:cxn ang="0">
                  <a:pos x="5236" y="83"/>
                </a:cxn>
                <a:cxn ang="0">
                  <a:pos x="6351" y="36"/>
                </a:cxn>
                <a:cxn ang="0">
                  <a:pos x="7236" y="301"/>
                </a:cxn>
                <a:cxn ang="0">
                  <a:pos x="7804" y="854"/>
                </a:cxn>
                <a:cxn ang="0">
                  <a:pos x="8000" y="1577"/>
                </a:cxn>
              </a:cxnLst>
              <a:rect l="0" t="0" r="r" b="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pFill/>
            <a:ln w="9525">
              <a:noFill/>
              <a:round/>
              <a:headEnd/>
              <a:tailEnd/>
            </a:ln>
          </p:spPr>
          <p:txBody>
            <a:bodyPr/>
            <a:lstStyle/>
            <a:p>
              <a:pPr defTabSz="457200"/>
              <a:endParaRPr lang="en-US">
                <a:solidFill>
                  <a:prstClr val="black"/>
                </a:solidFill>
              </a:endParaRPr>
            </a:p>
          </p:txBody>
        </p:sp>
      </p:grpSp>
      <p:sp>
        <p:nvSpPr>
          <p:cNvPr id="15393" name="Rectangle 33"/>
          <p:cNvSpPr>
            <a:spLocks noChangeArrowheads="1"/>
          </p:cNvSpPr>
          <p:nvPr>
            <p:custDataLst>
              <p:tags r:id="rId10"/>
            </p:custDataLst>
          </p:nvPr>
        </p:nvSpPr>
        <p:spPr bwMode="auto">
          <a:xfrm>
            <a:off x="0" y="5032375"/>
            <a:ext cx="2438400" cy="650875"/>
          </a:xfrm>
          <a:prstGeom prst="rect">
            <a:avLst/>
          </a:prstGeom>
          <a:solidFill>
            <a:srgbClr val="00CCFF"/>
          </a:solidFill>
          <a:ln w="9525" algn="ctr">
            <a:solidFill>
              <a:schemeClr val="tx1"/>
            </a:solidFill>
            <a:miter lim="800000"/>
            <a:headEnd/>
            <a:tailEnd/>
          </a:ln>
          <a:effectLst/>
        </p:spPr>
        <p:txBody>
          <a:bodyPr>
            <a:spAutoFit/>
          </a:bodyPr>
          <a:lstStyle/>
          <a:p>
            <a:pPr algn="ctr" defTabSz="457200">
              <a:spcBef>
                <a:spcPct val="50000"/>
              </a:spcBef>
            </a:pPr>
            <a:r>
              <a:rPr lang="en-US" b="1">
                <a:solidFill>
                  <a:prstClr val="black"/>
                </a:solidFill>
                <a:latin typeface="Arial" charset="0"/>
                <a:cs typeface="Arial" charset="0"/>
              </a:rPr>
              <a:t>Không làm thay đổi ngọn lửa que đóm</a:t>
            </a:r>
          </a:p>
        </p:txBody>
      </p:sp>
      <p:sp>
        <p:nvSpPr>
          <p:cNvPr id="15394" name="Text Box 34"/>
          <p:cNvSpPr txBox="1">
            <a:spLocks noChangeArrowheads="1"/>
          </p:cNvSpPr>
          <p:nvPr>
            <p:custDataLst>
              <p:tags r:id="rId11"/>
            </p:custDataLst>
          </p:nvPr>
        </p:nvSpPr>
        <p:spPr bwMode="auto">
          <a:xfrm>
            <a:off x="3048000" y="5032375"/>
            <a:ext cx="1752600" cy="650875"/>
          </a:xfrm>
          <a:prstGeom prst="rect">
            <a:avLst/>
          </a:prstGeom>
          <a:solidFill>
            <a:srgbClr val="FF6600"/>
          </a:solidFill>
          <a:ln w="9525" algn="ctr">
            <a:solidFill>
              <a:schemeClr val="tx1"/>
            </a:solidFill>
            <a:miter lim="800000"/>
            <a:headEnd/>
            <a:tailEnd/>
          </a:ln>
          <a:effectLst/>
        </p:spPr>
        <p:txBody>
          <a:bodyPr>
            <a:spAutoFit/>
          </a:bodyPr>
          <a:lstStyle/>
          <a:p>
            <a:pPr algn="ctr" defTabSz="457200">
              <a:spcBef>
                <a:spcPct val="50000"/>
              </a:spcBef>
            </a:pPr>
            <a:r>
              <a:rPr lang="en-US">
                <a:solidFill>
                  <a:prstClr val="black"/>
                </a:solidFill>
                <a:latin typeface="Arial" charset="0"/>
                <a:cs typeface="Arial" charset="0"/>
              </a:rPr>
              <a:t>Que đóm bùng cháy</a:t>
            </a:r>
          </a:p>
        </p:txBody>
      </p:sp>
      <p:sp>
        <p:nvSpPr>
          <p:cNvPr id="15395" name="Rectangle 35"/>
          <p:cNvSpPr>
            <a:spLocks noChangeArrowheads="1"/>
          </p:cNvSpPr>
          <p:nvPr>
            <p:custDataLst>
              <p:tags r:id="rId12"/>
            </p:custDataLst>
          </p:nvPr>
        </p:nvSpPr>
        <p:spPr bwMode="auto">
          <a:xfrm>
            <a:off x="5638800" y="4956175"/>
            <a:ext cx="2514600" cy="650875"/>
          </a:xfrm>
          <a:prstGeom prst="rect">
            <a:avLst/>
          </a:prstGeom>
          <a:solidFill>
            <a:schemeClr val="hlink"/>
          </a:solidFill>
          <a:ln w="9525" algn="ctr">
            <a:solidFill>
              <a:schemeClr val="tx1"/>
            </a:solidFill>
            <a:miter lim="800000"/>
            <a:headEnd/>
            <a:tailEnd/>
          </a:ln>
          <a:effectLst/>
        </p:spPr>
        <p:txBody>
          <a:bodyPr>
            <a:spAutoFit/>
          </a:bodyPr>
          <a:lstStyle/>
          <a:p>
            <a:pPr algn="ctr" defTabSz="457200">
              <a:spcBef>
                <a:spcPct val="50000"/>
              </a:spcBef>
            </a:pPr>
            <a:r>
              <a:rPr lang="en-US" b="1">
                <a:solidFill>
                  <a:prstClr val="black"/>
                </a:solidFill>
                <a:latin typeface="Arial" charset="0"/>
                <a:cs typeface="Arial" charset="0"/>
              </a:rPr>
              <a:t>Có khí cháy với ngọn lửa xanh mờ.</a:t>
            </a:r>
          </a:p>
        </p:txBody>
      </p:sp>
      <p:sp>
        <p:nvSpPr>
          <p:cNvPr id="15398" name="Text Box 38"/>
          <p:cNvSpPr txBox="1">
            <a:spLocks noChangeArrowheads="1"/>
          </p:cNvSpPr>
          <p:nvPr>
            <p:custDataLst>
              <p:tags r:id="rId13"/>
            </p:custDataLst>
          </p:nvPr>
        </p:nvSpPr>
        <p:spPr bwMode="auto">
          <a:xfrm>
            <a:off x="-10556" y="5257800"/>
            <a:ext cx="1828800" cy="366712"/>
          </a:xfrm>
          <a:prstGeom prst="rect">
            <a:avLst/>
          </a:prstGeom>
          <a:solidFill>
            <a:srgbClr val="99CC00"/>
          </a:solidFill>
          <a:ln w="9525" algn="ctr">
            <a:noFill/>
            <a:miter lim="800000"/>
            <a:headEnd/>
            <a:tailEnd/>
          </a:ln>
          <a:effectLst/>
        </p:spPr>
        <p:txBody>
          <a:bodyPr>
            <a:spAutoFit/>
          </a:bodyPr>
          <a:lstStyle/>
          <a:p>
            <a:pPr algn="ctr" defTabSz="457200">
              <a:spcBef>
                <a:spcPct val="50000"/>
              </a:spcBef>
            </a:pPr>
            <a:r>
              <a:rPr lang="en-US">
                <a:solidFill>
                  <a:prstClr val="black"/>
                </a:solidFill>
                <a:latin typeface="Arial" charset="0"/>
                <a:cs typeface="Arial" charset="0"/>
              </a:rPr>
              <a:t>Không khí</a:t>
            </a:r>
          </a:p>
        </p:txBody>
      </p:sp>
      <p:sp>
        <p:nvSpPr>
          <p:cNvPr id="15399" name="Text Box 39"/>
          <p:cNvSpPr txBox="1">
            <a:spLocks noChangeArrowheads="1"/>
          </p:cNvSpPr>
          <p:nvPr>
            <p:custDataLst>
              <p:tags r:id="rId14"/>
            </p:custDataLst>
          </p:nvPr>
        </p:nvSpPr>
        <p:spPr bwMode="auto">
          <a:xfrm>
            <a:off x="3048000" y="5307013"/>
            <a:ext cx="1676400" cy="376237"/>
          </a:xfrm>
          <a:prstGeom prst="rect">
            <a:avLst/>
          </a:prstGeom>
          <a:solidFill>
            <a:srgbClr val="FF6600"/>
          </a:solidFill>
          <a:ln w="9525" algn="ctr">
            <a:solidFill>
              <a:schemeClr val="tx2"/>
            </a:solidFill>
            <a:miter lim="800000"/>
            <a:headEnd/>
            <a:tailEnd/>
          </a:ln>
          <a:effectLst/>
        </p:spPr>
        <p:txBody>
          <a:bodyPr>
            <a:spAutoFit/>
          </a:bodyPr>
          <a:lstStyle/>
          <a:p>
            <a:pPr algn="ctr" defTabSz="457200">
              <a:spcBef>
                <a:spcPct val="50000"/>
              </a:spcBef>
            </a:pPr>
            <a:r>
              <a:rPr lang="en-US" dirty="0" err="1">
                <a:solidFill>
                  <a:prstClr val="black"/>
                </a:solidFill>
                <a:latin typeface="Arial" charset="0"/>
                <a:cs typeface="Arial" charset="0"/>
              </a:rPr>
              <a:t>Khi</a:t>
            </a:r>
            <a:r>
              <a:rPr lang="en-US" dirty="0">
                <a:solidFill>
                  <a:prstClr val="black"/>
                </a:solidFill>
                <a:latin typeface="Arial" charset="0"/>
                <a:cs typeface="Arial" charset="0"/>
              </a:rPr>
              <a:t>́ </a:t>
            </a:r>
            <a:r>
              <a:rPr lang="vi-VN" dirty="0" smtClean="0">
                <a:solidFill>
                  <a:prstClr val="black"/>
                </a:solidFill>
                <a:latin typeface="Arial" charset="0"/>
                <a:cs typeface="Arial" charset="0"/>
              </a:rPr>
              <a:t>O</a:t>
            </a:r>
            <a:r>
              <a:rPr lang="vi-VN" baseline="-25000" dirty="0" smtClean="0">
                <a:solidFill>
                  <a:prstClr val="black"/>
                </a:solidFill>
                <a:latin typeface="Arial" charset="0"/>
                <a:cs typeface="Arial" charset="0"/>
              </a:rPr>
              <a:t>2</a:t>
            </a:r>
            <a:endParaRPr lang="en-US" dirty="0">
              <a:solidFill>
                <a:prstClr val="black"/>
              </a:solidFill>
              <a:latin typeface="Arial" charset="0"/>
              <a:cs typeface="Arial" charset="0"/>
            </a:endParaRPr>
          </a:p>
        </p:txBody>
      </p:sp>
      <p:sp>
        <p:nvSpPr>
          <p:cNvPr id="15400" name="Text Box 40"/>
          <p:cNvSpPr txBox="1">
            <a:spLocks noChangeArrowheads="1"/>
          </p:cNvSpPr>
          <p:nvPr>
            <p:custDataLst>
              <p:tags r:id="rId15"/>
            </p:custDataLst>
          </p:nvPr>
        </p:nvSpPr>
        <p:spPr bwMode="auto">
          <a:xfrm>
            <a:off x="5329304" y="5319932"/>
            <a:ext cx="1828800" cy="366712"/>
          </a:xfrm>
          <a:prstGeom prst="rect">
            <a:avLst/>
          </a:prstGeom>
          <a:solidFill>
            <a:srgbClr val="00CCFF"/>
          </a:solidFill>
          <a:ln w="9525" algn="ctr">
            <a:noFill/>
            <a:miter lim="800000"/>
            <a:headEnd/>
            <a:tailEnd/>
          </a:ln>
          <a:effectLst/>
        </p:spPr>
        <p:txBody>
          <a:bodyPr>
            <a:spAutoFit/>
          </a:bodyPr>
          <a:lstStyle/>
          <a:p>
            <a:pPr algn="ctr" defTabSz="457200">
              <a:spcBef>
                <a:spcPct val="50000"/>
              </a:spcBef>
            </a:pPr>
            <a:r>
              <a:rPr lang="en-US" dirty="0" err="1">
                <a:solidFill>
                  <a:prstClr val="black"/>
                </a:solidFill>
                <a:latin typeface="Arial" charset="0"/>
                <a:cs typeface="Arial" charset="0"/>
              </a:rPr>
              <a:t>Khi</a:t>
            </a:r>
            <a:r>
              <a:rPr lang="en-US" dirty="0">
                <a:solidFill>
                  <a:prstClr val="black"/>
                </a:solidFill>
                <a:latin typeface="Arial" charset="0"/>
                <a:cs typeface="Arial" charset="0"/>
              </a:rPr>
              <a:t>́ </a:t>
            </a:r>
            <a:r>
              <a:rPr lang="en-US" dirty="0" smtClean="0">
                <a:solidFill>
                  <a:prstClr val="black"/>
                </a:solidFill>
                <a:latin typeface="Arial" charset="0"/>
                <a:cs typeface="Arial" charset="0"/>
              </a:rPr>
              <a:t>H</a:t>
            </a:r>
            <a:r>
              <a:rPr lang="vi-VN" baseline="-25000" dirty="0" smtClean="0">
                <a:solidFill>
                  <a:prstClr val="black"/>
                </a:solidFill>
                <a:latin typeface="Arial" charset="0"/>
                <a:cs typeface="Arial" charset="0"/>
              </a:rPr>
              <a:t>2</a:t>
            </a:r>
            <a:endParaRPr lang="en-US" dirty="0">
              <a:solidFill>
                <a:prstClr val="black"/>
              </a:solidFill>
              <a:latin typeface="Arial" charset="0"/>
              <a:cs typeface="Arial" charset="0"/>
            </a:endParaRPr>
          </a:p>
        </p:txBody>
      </p:sp>
      <p:grpSp>
        <p:nvGrpSpPr>
          <p:cNvPr id="13" name="Group 42"/>
          <p:cNvGrpSpPr>
            <a:grpSpLocks/>
          </p:cNvGrpSpPr>
          <p:nvPr>
            <p:custDataLst>
              <p:tags r:id="rId16"/>
            </p:custDataLst>
          </p:nvPr>
        </p:nvGrpSpPr>
        <p:grpSpPr bwMode="auto">
          <a:xfrm>
            <a:off x="3657600" y="2617788"/>
            <a:ext cx="381000" cy="703262"/>
            <a:chOff x="9000" y="3312"/>
            <a:chExt cx="1110" cy="2496"/>
          </a:xfrm>
        </p:grpSpPr>
        <p:sp>
          <p:nvSpPr>
            <p:cNvPr id="15403" name="Freeform 43"/>
            <p:cNvSpPr>
              <a:spLocks/>
            </p:cNvSpPr>
            <p:nvPr>
              <p:custDataLst>
                <p:tags r:id="rId28"/>
              </p:custDataLst>
            </p:nvPr>
          </p:nvSpPr>
          <p:spPr bwMode="auto">
            <a:xfrm>
              <a:off x="9000" y="3312"/>
              <a:ext cx="1110" cy="2496"/>
            </a:xfrm>
            <a:custGeom>
              <a:avLst/>
              <a:gdLst/>
              <a:ahLst/>
              <a:cxnLst>
                <a:cxn ang="0">
                  <a:pos x="1290" y="0"/>
                </a:cxn>
                <a:cxn ang="0">
                  <a:pos x="30" y="4836"/>
                </a:cxn>
                <a:cxn ang="0">
                  <a:pos x="1470" y="5772"/>
                </a:cxn>
                <a:cxn ang="0">
                  <a:pos x="3090" y="4836"/>
                </a:cxn>
                <a:cxn ang="0">
                  <a:pos x="1290" y="0"/>
                </a:cxn>
              </a:cxnLst>
              <a:rect l="0" t="0" r="r" b="b"/>
              <a:pathLst>
                <a:path w="3120" h="5798">
                  <a:moveTo>
                    <a:pt x="1290" y="0"/>
                  </a:moveTo>
                  <a:cubicBezTo>
                    <a:pt x="780" y="0"/>
                    <a:pt x="0" y="3874"/>
                    <a:pt x="30" y="4836"/>
                  </a:cubicBezTo>
                  <a:cubicBezTo>
                    <a:pt x="60" y="5798"/>
                    <a:pt x="960" y="5772"/>
                    <a:pt x="1470" y="5772"/>
                  </a:cubicBezTo>
                  <a:cubicBezTo>
                    <a:pt x="1980" y="5772"/>
                    <a:pt x="3120" y="5798"/>
                    <a:pt x="3090" y="4836"/>
                  </a:cubicBezTo>
                  <a:cubicBezTo>
                    <a:pt x="3060" y="3874"/>
                    <a:pt x="1800" y="0"/>
                    <a:pt x="1290" y="0"/>
                  </a:cubicBezTo>
                  <a:close/>
                </a:path>
              </a:pathLst>
            </a:custGeom>
            <a:gradFill rotWithShape="0">
              <a:gsLst>
                <a:gs pos="0">
                  <a:srgbClr val="FF0000"/>
                </a:gs>
                <a:gs pos="100000">
                  <a:srgbClr val="FFCC00"/>
                </a:gs>
              </a:gsLst>
              <a:lin ang="5400000" scaled="1"/>
            </a:gradFill>
            <a:ln w="9525">
              <a:noFill/>
              <a:round/>
              <a:headEnd/>
              <a:tailEnd/>
            </a:ln>
          </p:spPr>
          <p:txBody>
            <a:bodyPr/>
            <a:lstStyle/>
            <a:p>
              <a:pPr defTabSz="457200"/>
              <a:endParaRPr lang="en-US">
                <a:solidFill>
                  <a:prstClr val="black"/>
                </a:solidFill>
              </a:endParaRPr>
            </a:p>
          </p:txBody>
        </p:sp>
        <p:sp>
          <p:nvSpPr>
            <p:cNvPr id="15404" name="Freeform 44"/>
            <p:cNvSpPr>
              <a:spLocks/>
            </p:cNvSpPr>
            <p:nvPr>
              <p:custDataLst>
                <p:tags r:id="rId29"/>
              </p:custDataLst>
            </p:nvPr>
          </p:nvSpPr>
          <p:spPr bwMode="auto">
            <a:xfrm rot="-10750570">
              <a:off x="9285" y="4686"/>
              <a:ext cx="540" cy="1118"/>
            </a:xfrm>
            <a:custGeom>
              <a:avLst/>
              <a:gdLst/>
              <a:ahLst/>
              <a:cxnLst>
                <a:cxn ang="0">
                  <a:pos x="930" y="1742"/>
                </a:cxn>
                <a:cxn ang="0">
                  <a:pos x="30" y="494"/>
                </a:cxn>
                <a:cxn ang="0">
                  <a:pos x="750" y="26"/>
                </a:cxn>
                <a:cxn ang="0">
                  <a:pos x="1470" y="338"/>
                </a:cxn>
                <a:cxn ang="0">
                  <a:pos x="930" y="1742"/>
                </a:cxn>
              </a:cxnLst>
              <a:rect l="0" t="0" r="r" b="b"/>
              <a:pathLst>
                <a:path w="1500" h="1768">
                  <a:moveTo>
                    <a:pt x="930" y="1742"/>
                  </a:moveTo>
                  <a:cubicBezTo>
                    <a:pt x="690" y="1768"/>
                    <a:pt x="60" y="780"/>
                    <a:pt x="30" y="494"/>
                  </a:cubicBezTo>
                  <a:cubicBezTo>
                    <a:pt x="0" y="208"/>
                    <a:pt x="510" y="52"/>
                    <a:pt x="750" y="26"/>
                  </a:cubicBezTo>
                  <a:cubicBezTo>
                    <a:pt x="990" y="0"/>
                    <a:pt x="1440" y="52"/>
                    <a:pt x="1470" y="338"/>
                  </a:cubicBezTo>
                  <a:cubicBezTo>
                    <a:pt x="1500" y="624"/>
                    <a:pt x="1170" y="1716"/>
                    <a:pt x="930" y="1742"/>
                  </a:cubicBezTo>
                  <a:close/>
                </a:path>
              </a:pathLst>
            </a:custGeom>
            <a:solidFill>
              <a:srgbClr val="FF9900"/>
            </a:solidFill>
            <a:ln w="9525">
              <a:noFill/>
              <a:round/>
              <a:headEnd/>
              <a:tailEnd/>
            </a:ln>
          </p:spPr>
          <p:txBody>
            <a:bodyPr/>
            <a:lstStyle/>
            <a:p>
              <a:pPr defTabSz="457200"/>
              <a:endParaRPr lang="en-US">
                <a:solidFill>
                  <a:prstClr val="black"/>
                </a:solidFill>
              </a:endParaRPr>
            </a:p>
          </p:txBody>
        </p:sp>
        <p:sp>
          <p:nvSpPr>
            <p:cNvPr id="15405" name="Freeform 45"/>
            <p:cNvSpPr>
              <a:spLocks/>
            </p:cNvSpPr>
            <p:nvPr>
              <p:custDataLst>
                <p:tags r:id="rId30"/>
              </p:custDataLst>
            </p:nvPr>
          </p:nvSpPr>
          <p:spPr bwMode="auto">
            <a:xfrm rot="-10750570">
              <a:off x="9360" y="5310"/>
              <a:ext cx="360" cy="494"/>
            </a:xfrm>
            <a:custGeom>
              <a:avLst/>
              <a:gdLst/>
              <a:ahLst/>
              <a:cxnLst>
                <a:cxn ang="0">
                  <a:pos x="930" y="1742"/>
                </a:cxn>
                <a:cxn ang="0">
                  <a:pos x="30" y="494"/>
                </a:cxn>
                <a:cxn ang="0">
                  <a:pos x="750" y="26"/>
                </a:cxn>
                <a:cxn ang="0">
                  <a:pos x="1470" y="338"/>
                </a:cxn>
                <a:cxn ang="0">
                  <a:pos x="930" y="1742"/>
                </a:cxn>
              </a:cxnLst>
              <a:rect l="0" t="0" r="r" b="b"/>
              <a:pathLst>
                <a:path w="1500" h="1768">
                  <a:moveTo>
                    <a:pt x="930" y="1742"/>
                  </a:moveTo>
                  <a:cubicBezTo>
                    <a:pt x="690" y="1768"/>
                    <a:pt x="60" y="780"/>
                    <a:pt x="30" y="494"/>
                  </a:cubicBezTo>
                  <a:cubicBezTo>
                    <a:pt x="0" y="208"/>
                    <a:pt x="510" y="52"/>
                    <a:pt x="750" y="26"/>
                  </a:cubicBezTo>
                  <a:cubicBezTo>
                    <a:pt x="990" y="0"/>
                    <a:pt x="1440" y="52"/>
                    <a:pt x="1470" y="338"/>
                  </a:cubicBezTo>
                  <a:cubicBezTo>
                    <a:pt x="1500" y="624"/>
                    <a:pt x="1170" y="1716"/>
                    <a:pt x="930" y="1742"/>
                  </a:cubicBezTo>
                  <a:close/>
                </a:path>
              </a:pathLst>
            </a:custGeom>
            <a:gradFill rotWithShape="0">
              <a:gsLst>
                <a:gs pos="0">
                  <a:srgbClr val="FF9900"/>
                </a:gs>
                <a:gs pos="100000">
                  <a:srgbClr val="333300"/>
                </a:gs>
              </a:gsLst>
              <a:lin ang="5400000" scaled="1"/>
            </a:gradFill>
            <a:ln w="9525">
              <a:noFill/>
              <a:round/>
              <a:headEnd/>
              <a:tailEnd/>
            </a:ln>
          </p:spPr>
          <p:txBody>
            <a:bodyPr/>
            <a:lstStyle/>
            <a:p>
              <a:pPr defTabSz="457200"/>
              <a:endParaRPr lang="en-US">
                <a:solidFill>
                  <a:prstClr val="black"/>
                </a:solidFill>
              </a:endParaRPr>
            </a:p>
          </p:txBody>
        </p:sp>
      </p:grpSp>
      <p:grpSp>
        <p:nvGrpSpPr>
          <p:cNvPr id="14" name="Group 46"/>
          <p:cNvGrpSpPr>
            <a:grpSpLocks noChangeAspect="1"/>
          </p:cNvGrpSpPr>
          <p:nvPr>
            <p:custDataLst>
              <p:tags r:id="rId17"/>
            </p:custDataLst>
          </p:nvPr>
        </p:nvGrpSpPr>
        <p:grpSpPr bwMode="auto">
          <a:xfrm>
            <a:off x="5905500" y="2819400"/>
            <a:ext cx="142875" cy="501650"/>
            <a:chOff x="5760" y="1488"/>
            <a:chExt cx="811" cy="2081"/>
          </a:xfrm>
        </p:grpSpPr>
        <p:sp>
          <p:nvSpPr>
            <p:cNvPr id="15407" name="Freeform 47"/>
            <p:cNvSpPr>
              <a:spLocks noChangeAspect="1"/>
            </p:cNvSpPr>
            <p:nvPr>
              <p:custDataLst>
                <p:tags r:id="rId26"/>
              </p:custDataLst>
            </p:nvPr>
          </p:nvSpPr>
          <p:spPr bwMode="auto">
            <a:xfrm rot="5700000">
              <a:off x="5125" y="2123"/>
              <a:ext cx="2081" cy="811"/>
            </a:xfrm>
            <a:custGeom>
              <a:avLst/>
              <a:gdLst/>
              <a:ahLst/>
              <a:cxnLst>
                <a:cxn ang="0">
                  <a:pos x="8000" y="1577"/>
                </a:cxn>
                <a:cxn ang="0">
                  <a:pos x="7804" y="2300"/>
                </a:cxn>
                <a:cxn ang="0">
                  <a:pos x="7236" y="2853"/>
                </a:cxn>
                <a:cxn ang="0">
                  <a:pos x="6351" y="3118"/>
                </a:cxn>
                <a:cxn ang="0">
                  <a:pos x="5236" y="3071"/>
                </a:cxn>
                <a:cxn ang="0">
                  <a:pos x="4000" y="2777"/>
                </a:cxn>
                <a:cxn ang="0">
                  <a:pos x="2764" y="2366"/>
                </a:cxn>
                <a:cxn ang="0">
                  <a:pos x="1649" y="1977"/>
                </a:cxn>
                <a:cxn ang="0">
                  <a:pos x="764" y="1712"/>
                </a:cxn>
                <a:cxn ang="0">
                  <a:pos x="196" y="1595"/>
                </a:cxn>
                <a:cxn ang="0">
                  <a:pos x="0" y="1577"/>
                </a:cxn>
                <a:cxn ang="0">
                  <a:pos x="196" y="1559"/>
                </a:cxn>
                <a:cxn ang="0">
                  <a:pos x="764" y="1442"/>
                </a:cxn>
                <a:cxn ang="0">
                  <a:pos x="1649" y="1177"/>
                </a:cxn>
                <a:cxn ang="0">
                  <a:pos x="2764" y="788"/>
                </a:cxn>
                <a:cxn ang="0">
                  <a:pos x="4000" y="377"/>
                </a:cxn>
                <a:cxn ang="0">
                  <a:pos x="5236" y="83"/>
                </a:cxn>
                <a:cxn ang="0">
                  <a:pos x="6351" y="36"/>
                </a:cxn>
                <a:cxn ang="0">
                  <a:pos x="7236" y="301"/>
                </a:cxn>
                <a:cxn ang="0">
                  <a:pos x="7804" y="854"/>
                </a:cxn>
                <a:cxn ang="0">
                  <a:pos x="8000" y="1577"/>
                </a:cxn>
              </a:cxnLst>
              <a:rect l="0" t="0" r="r" b="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solidFill>
              <a:schemeClr val="folHlink"/>
            </a:solidFill>
            <a:ln w="9525">
              <a:noFill/>
              <a:round/>
              <a:headEnd/>
              <a:tailEnd/>
            </a:ln>
          </p:spPr>
          <p:txBody>
            <a:bodyPr/>
            <a:lstStyle/>
            <a:p>
              <a:pPr defTabSz="457200"/>
              <a:endParaRPr lang="en-US">
                <a:solidFill>
                  <a:prstClr val="black"/>
                </a:solidFill>
              </a:endParaRPr>
            </a:p>
          </p:txBody>
        </p:sp>
        <p:sp>
          <p:nvSpPr>
            <p:cNvPr id="15408" name="Freeform 48"/>
            <p:cNvSpPr>
              <a:spLocks noChangeAspect="1"/>
            </p:cNvSpPr>
            <p:nvPr>
              <p:custDataLst>
                <p:tags r:id="rId27"/>
              </p:custDataLst>
            </p:nvPr>
          </p:nvSpPr>
          <p:spPr bwMode="auto">
            <a:xfrm rot="5700000">
              <a:off x="5604" y="2792"/>
              <a:ext cx="1102" cy="430"/>
            </a:xfrm>
            <a:custGeom>
              <a:avLst/>
              <a:gdLst/>
              <a:ahLst/>
              <a:cxnLst>
                <a:cxn ang="0">
                  <a:pos x="8000" y="1577"/>
                </a:cxn>
                <a:cxn ang="0">
                  <a:pos x="7804" y="2300"/>
                </a:cxn>
                <a:cxn ang="0">
                  <a:pos x="7236" y="2853"/>
                </a:cxn>
                <a:cxn ang="0">
                  <a:pos x="6351" y="3118"/>
                </a:cxn>
                <a:cxn ang="0">
                  <a:pos x="5236" y="3071"/>
                </a:cxn>
                <a:cxn ang="0">
                  <a:pos x="4000" y="2777"/>
                </a:cxn>
                <a:cxn ang="0">
                  <a:pos x="2764" y="2366"/>
                </a:cxn>
                <a:cxn ang="0">
                  <a:pos x="1649" y="1977"/>
                </a:cxn>
                <a:cxn ang="0">
                  <a:pos x="764" y="1712"/>
                </a:cxn>
                <a:cxn ang="0">
                  <a:pos x="196" y="1595"/>
                </a:cxn>
                <a:cxn ang="0">
                  <a:pos x="0" y="1577"/>
                </a:cxn>
                <a:cxn ang="0">
                  <a:pos x="196" y="1559"/>
                </a:cxn>
                <a:cxn ang="0">
                  <a:pos x="764" y="1442"/>
                </a:cxn>
                <a:cxn ang="0">
                  <a:pos x="1649" y="1177"/>
                </a:cxn>
                <a:cxn ang="0">
                  <a:pos x="2764" y="788"/>
                </a:cxn>
                <a:cxn ang="0">
                  <a:pos x="4000" y="377"/>
                </a:cxn>
                <a:cxn ang="0">
                  <a:pos x="5236" y="83"/>
                </a:cxn>
                <a:cxn ang="0">
                  <a:pos x="6351" y="36"/>
                </a:cxn>
                <a:cxn ang="0">
                  <a:pos x="7236" y="301"/>
                </a:cxn>
                <a:cxn ang="0">
                  <a:pos x="7804" y="854"/>
                </a:cxn>
                <a:cxn ang="0">
                  <a:pos x="8000" y="1577"/>
                </a:cxn>
              </a:cxnLst>
              <a:rect l="0" t="0" r="r" b="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solidFill>
              <a:srgbClr val="FFFF00"/>
            </a:solidFill>
            <a:ln w="9525">
              <a:noFill/>
              <a:round/>
              <a:headEnd/>
              <a:tailEnd/>
            </a:ln>
          </p:spPr>
          <p:txBody>
            <a:bodyPr/>
            <a:lstStyle/>
            <a:p>
              <a:pPr defTabSz="457200"/>
              <a:endParaRPr lang="en-US">
                <a:solidFill>
                  <a:prstClr val="black"/>
                </a:solidFill>
              </a:endParaRPr>
            </a:p>
          </p:txBody>
        </p:sp>
      </p:grpSp>
      <p:grpSp>
        <p:nvGrpSpPr>
          <p:cNvPr id="15" name="Group 49"/>
          <p:cNvGrpSpPr>
            <a:grpSpLocks/>
          </p:cNvGrpSpPr>
          <p:nvPr>
            <p:custDataLst>
              <p:tags r:id="rId18"/>
            </p:custDataLst>
          </p:nvPr>
        </p:nvGrpSpPr>
        <p:grpSpPr bwMode="auto">
          <a:xfrm>
            <a:off x="3708400" y="2940050"/>
            <a:ext cx="304800" cy="398463"/>
            <a:chOff x="9000" y="3312"/>
            <a:chExt cx="1110" cy="2496"/>
          </a:xfrm>
        </p:grpSpPr>
        <p:sp>
          <p:nvSpPr>
            <p:cNvPr id="15410" name="Freeform 50"/>
            <p:cNvSpPr>
              <a:spLocks/>
            </p:cNvSpPr>
            <p:nvPr>
              <p:custDataLst>
                <p:tags r:id="rId23"/>
              </p:custDataLst>
            </p:nvPr>
          </p:nvSpPr>
          <p:spPr bwMode="auto">
            <a:xfrm>
              <a:off x="9000" y="3312"/>
              <a:ext cx="1110" cy="2496"/>
            </a:xfrm>
            <a:custGeom>
              <a:avLst/>
              <a:gdLst/>
              <a:ahLst/>
              <a:cxnLst>
                <a:cxn ang="0">
                  <a:pos x="1290" y="0"/>
                </a:cxn>
                <a:cxn ang="0">
                  <a:pos x="30" y="4836"/>
                </a:cxn>
                <a:cxn ang="0">
                  <a:pos x="1470" y="5772"/>
                </a:cxn>
                <a:cxn ang="0">
                  <a:pos x="3090" y="4836"/>
                </a:cxn>
                <a:cxn ang="0">
                  <a:pos x="1290" y="0"/>
                </a:cxn>
              </a:cxnLst>
              <a:rect l="0" t="0" r="r" b="b"/>
              <a:pathLst>
                <a:path w="3120" h="5798">
                  <a:moveTo>
                    <a:pt x="1290" y="0"/>
                  </a:moveTo>
                  <a:cubicBezTo>
                    <a:pt x="780" y="0"/>
                    <a:pt x="0" y="3874"/>
                    <a:pt x="30" y="4836"/>
                  </a:cubicBezTo>
                  <a:cubicBezTo>
                    <a:pt x="60" y="5798"/>
                    <a:pt x="960" y="5772"/>
                    <a:pt x="1470" y="5772"/>
                  </a:cubicBezTo>
                  <a:cubicBezTo>
                    <a:pt x="1980" y="5772"/>
                    <a:pt x="3120" y="5798"/>
                    <a:pt x="3090" y="4836"/>
                  </a:cubicBezTo>
                  <a:cubicBezTo>
                    <a:pt x="3060" y="3874"/>
                    <a:pt x="1800" y="0"/>
                    <a:pt x="1290" y="0"/>
                  </a:cubicBezTo>
                  <a:close/>
                </a:path>
              </a:pathLst>
            </a:custGeom>
            <a:gradFill rotWithShape="0">
              <a:gsLst>
                <a:gs pos="0">
                  <a:srgbClr val="FF0000"/>
                </a:gs>
                <a:gs pos="100000">
                  <a:srgbClr val="FFCC00"/>
                </a:gs>
              </a:gsLst>
              <a:lin ang="5400000" scaled="1"/>
            </a:gradFill>
            <a:ln w="9525">
              <a:noFill/>
              <a:round/>
              <a:headEnd/>
              <a:tailEnd/>
            </a:ln>
          </p:spPr>
          <p:txBody>
            <a:bodyPr/>
            <a:lstStyle/>
            <a:p>
              <a:pPr defTabSz="457200"/>
              <a:endParaRPr lang="en-US">
                <a:solidFill>
                  <a:prstClr val="black"/>
                </a:solidFill>
              </a:endParaRPr>
            </a:p>
          </p:txBody>
        </p:sp>
        <p:sp>
          <p:nvSpPr>
            <p:cNvPr id="15411" name="Freeform 51"/>
            <p:cNvSpPr>
              <a:spLocks/>
            </p:cNvSpPr>
            <p:nvPr>
              <p:custDataLst>
                <p:tags r:id="rId24"/>
              </p:custDataLst>
            </p:nvPr>
          </p:nvSpPr>
          <p:spPr bwMode="auto">
            <a:xfrm rot="-10750570">
              <a:off x="9285" y="4686"/>
              <a:ext cx="540" cy="1118"/>
            </a:xfrm>
            <a:custGeom>
              <a:avLst/>
              <a:gdLst/>
              <a:ahLst/>
              <a:cxnLst>
                <a:cxn ang="0">
                  <a:pos x="930" y="1742"/>
                </a:cxn>
                <a:cxn ang="0">
                  <a:pos x="30" y="494"/>
                </a:cxn>
                <a:cxn ang="0">
                  <a:pos x="750" y="26"/>
                </a:cxn>
                <a:cxn ang="0">
                  <a:pos x="1470" y="338"/>
                </a:cxn>
                <a:cxn ang="0">
                  <a:pos x="930" y="1742"/>
                </a:cxn>
              </a:cxnLst>
              <a:rect l="0" t="0" r="r" b="b"/>
              <a:pathLst>
                <a:path w="1500" h="1768">
                  <a:moveTo>
                    <a:pt x="930" y="1742"/>
                  </a:moveTo>
                  <a:cubicBezTo>
                    <a:pt x="690" y="1768"/>
                    <a:pt x="60" y="780"/>
                    <a:pt x="30" y="494"/>
                  </a:cubicBezTo>
                  <a:cubicBezTo>
                    <a:pt x="0" y="208"/>
                    <a:pt x="510" y="52"/>
                    <a:pt x="750" y="26"/>
                  </a:cubicBezTo>
                  <a:cubicBezTo>
                    <a:pt x="990" y="0"/>
                    <a:pt x="1440" y="52"/>
                    <a:pt x="1470" y="338"/>
                  </a:cubicBezTo>
                  <a:cubicBezTo>
                    <a:pt x="1500" y="624"/>
                    <a:pt x="1170" y="1716"/>
                    <a:pt x="930" y="1742"/>
                  </a:cubicBezTo>
                  <a:close/>
                </a:path>
              </a:pathLst>
            </a:custGeom>
            <a:solidFill>
              <a:srgbClr val="FF9900"/>
            </a:solidFill>
            <a:ln w="9525">
              <a:noFill/>
              <a:round/>
              <a:headEnd/>
              <a:tailEnd/>
            </a:ln>
          </p:spPr>
          <p:txBody>
            <a:bodyPr/>
            <a:lstStyle/>
            <a:p>
              <a:pPr defTabSz="457200"/>
              <a:endParaRPr lang="en-US">
                <a:solidFill>
                  <a:prstClr val="black"/>
                </a:solidFill>
              </a:endParaRPr>
            </a:p>
          </p:txBody>
        </p:sp>
        <p:sp>
          <p:nvSpPr>
            <p:cNvPr id="15412" name="Freeform 52"/>
            <p:cNvSpPr>
              <a:spLocks/>
            </p:cNvSpPr>
            <p:nvPr>
              <p:custDataLst>
                <p:tags r:id="rId25"/>
              </p:custDataLst>
            </p:nvPr>
          </p:nvSpPr>
          <p:spPr bwMode="auto">
            <a:xfrm rot="-10750570">
              <a:off x="9360" y="5310"/>
              <a:ext cx="360" cy="494"/>
            </a:xfrm>
            <a:custGeom>
              <a:avLst/>
              <a:gdLst/>
              <a:ahLst/>
              <a:cxnLst>
                <a:cxn ang="0">
                  <a:pos x="930" y="1742"/>
                </a:cxn>
                <a:cxn ang="0">
                  <a:pos x="30" y="494"/>
                </a:cxn>
                <a:cxn ang="0">
                  <a:pos x="750" y="26"/>
                </a:cxn>
                <a:cxn ang="0">
                  <a:pos x="1470" y="338"/>
                </a:cxn>
                <a:cxn ang="0">
                  <a:pos x="930" y="1742"/>
                </a:cxn>
              </a:cxnLst>
              <a:rect l="0" t="0" r="r" b="b"/>
              <a:pathLst>
                <a:path w="1500" h="1768">
                  <a:moveTo>
                    <a:pt x="930" y="1742"/>
                  </a:moveTo>
                  <a:cubicBezTo>
                    <a:pt x="690" y="1768"/>
                    <a:pt x="60" y="780"/>
                    <a:pt x="30" y="494"/>
                  </a:cubicBezTo>
                  <a:cubicBezTo>
                    <a:pt x="0" y="208"/>
                    <a:pt x="510" y="52"/>
                    <a:pt x="750" y="26"/>
                  </a:cubicBezTo>
                  <a:cubicBezTo>
                    <a:pt x="990" y="0"/>
                    <a:pt x="1440" y="52"/>
                    <a:pt x="1470" y="338"/>
                  </a:cubicBezTo>
                  <a:cubicBezTo>
                    <a:pt x="1500" y="624"/>
                    <a:pt x="1170" y="1716"/>
                    <a:pt x="930" y="1742"/>
                  </a:cubicBezTo>
                  <a:close/>
                </a:path>
              </a:pathLst>
            </a:custGeom>
            <a:gradFill rotWithShape="0">
              <a:gsLst>
                <a:gs pos="0">
                  <a:srgbClr val="FF9900"/>
                </a:gs>
                <a:gs pos="100000">
                  <a:srgbClr val="333300"/>
                </a:gs>
              </a:gsLst>
              <a:lin ang="5400000" scaled="1"/>
            </a:gradFill>
            <a:ln w="9525">
              <a:noFill/>
              <a:round/>
              <a:headEnd/>
              <a:tailEnd/>
            </a:ln>
          </p:spPr>
          <p:txBody>
            <a:bodyPr/>
            <a:lstStyle/>
            <a:p>
              <a:pPr defTabSz="457200"/>
              <a:endParaRPr lang="en-US">
                <a:solidFill>
                  <a:prstClr val="black"/>
                </a:solidFill>
              </a:endParaRPr>
            </a:p>
          </p:txBody>
        </p:sp>
      </p:grpSp>
      <p:grpSp>
        <p:nvGrpSpPr>
          <p:cNvPr id="16" name="Group 53"/>
          <p:cNvGrpSpPr>
            <a:grpSpLocks noChangeAspect="1"/>
          </p:cNvGrpSpPr>
          <p:nvPr>
            <p:custDataLst>
              <p:tags r:id="rId19"/>
            </p:custDataLst>
          </p:nvPr>
        </p:nvGrpSpPr>
        <p:grpSpPr bwMode="auto">
          <a:xfrm>
            <a:off x="5905500" y="2889250"/>
            <a:ext cx="130175" cy="457200"/>
            <a:chOff x="5760" y="1488"/>
            <a:chExt cx="811" cy="2081"/>
          </a:xfrm>
          <a:solidFill>
            <a:srgbClr val="00B0F0"/>
          </a:solidFill>
        </p:grpSpPr>
        <p:sp>
          <p:nvSpPr>
            <p:cNvPr id="15414" name="Freeform 54"/>
            <p:cNvSpPr>
              <a:spLocks noChangeAspect="1"/>
            </p:cNvSpPr>
            <p:nvPr>
              <p:custDataLst>
                <p:tags r:id="rId21"/>
              </p:custDataLst>
            </p:nvPr>
          </p:nvSpPr>
          <p:spPr bwMode="auto">
            <a:xfrm rot="5700000">
              <a:off x="5125" y="2123"/>
              <a:ext cx="2081" cy="811"/>
            </a:xfrm>
            <a:custGeom>
              <a:avLst/>
              <a:gdLst/>
              <a:ahLst/>
              <a:cxnLst>
                <a:cxn ang="0">
                  <a:pos x="8000" y="1577"/>
                </a:cxn>
                <a:cxn ang="0">
                  <a:pos x="7804" y="2300"/>
                </a:cxn>
                <a:cxn ang="0">
                  <a:pos x="7236" y="2853"/>
                </a:cxn>
                <a:cxn ang="0">
                  <a:pos x="6351" y="3118"/>
                </a:cxn>
                <a:cxn ang="0">
                  <a:pos x="5236" y="3071"/>
                </a:cxn>
                <a:cxn ang="0">
                  <a:pos x="4000" y="2777"/>
                </a:cxn>
                <a:cxn ang="0">
                  <a:pos x="2764" y="2366"/>
                </a:cxn>
                <a:cxn ang="0">
                  <a:pos x="1649" y="1977"/>
                </a:cxn>
                <a:cxn ang="0">
                  <a:pos x="764" y="1712"/>
                </a:cxn>
                <a:cxn ang="0">
                  <a:pos x="196" y="1595"/>
                </a:cxn>
                <a:cxn ang="0">
                  <a:pos x="0" y="1577"/>
                </a:cxn>
                <a:cxn ang="0">
                  <a:pos x="196" y="1559"/>
                </a:cxn>
                <a:cxn ang="0">
                  <a:pos x="764" y="1442"/>
                </a:cxn>
                <a:cxn ang="0">
                  <a:pos x="1649" y="1177"/>
                </a:cxn>
                <a:cxn ang="0">
                  <a:pos x="2764" y="788"/>
                </a:cxn>
                <a:cxn ang="0">
                  <a:pos x="4000" y="377"/>
                </a:cxn>
                <a:cxn ang="0">
                  <a:pos x="5236" y="83"/>
                </a:cxn>
                <a:cxn ang="0">
                  <a:pos x="6351" y="36"/>
                </a:cxn>
                <a:cxn ang="0">
                  <a:pos x="7236" y="301"/>
                </a:cxn>
                <a:cxn ang="0">
                  <a:pos x="7804" y="854"/>
                </a:cxn>
                <a:cxn ang="0">
                  <a:pos x="8000" y="1577"/>
                </a:cxn>
              </a:cxnLst>
              <a:rect l="0" t="0" r="r" b="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pFill/>
            <a:ln w="9525">
              <a:noFill/>
              <a:round/>
              <a:headEnd/>
              <a:tailEnd/>
            </a:ln>
          </p:spPr>
          <p:txBody>
            <a:bodyPr/>
            <a:lstStyle/>
            <a:p>
              <a:pPr defTabSz="457200"/>
              <a:endParaRPr lang="en-US">
                <a:solidFill>
                  <a:prstClr val="black"/>
                </a:solidFill>
              </a:endParaRPr>
            </a:p>
          </p:txBody>
        </p:sp>
        <p:sp>
          <p:nvSpPr>
            <p:cNvPr id="15415" name="Freeform 55"/>
            <p:cNvSpPr>
              <a:spLocks noChangeAspect="1"/>
            </p:cNvSpPr>
            <p:nvPr>
              <p:custDataLst>
                <p:tags r:id="rId22"/>
              </p:custDataLst>
            </p:nvPr>
          </p:nvSpPr>
          <p:spPr bwMode="auto">
            <a:xfrm rot="5700000">
              <a:off x="5604" y="2792"/>
              <a:ext cx="1102" cy="430"/>
            </a:xfrm>
            <a:custGeom>
              <a:avLst/>
              <a:gdLst/>
              <a:ahLst/>
              <a:cxnLst>
                <a:cxn ang="0">
                  <a:pos x="8000" y="1577"/>
                </a:cxn>
                <a:cxn ang="0">
                  <a:pos x="7804" y="2300"/>
                </a:cxn>
                <a:cxn ang="0">
                  <a:pos x="7236" y="2853"/>
                </a:cxn>
                <a:cxn ang="0">
                  <a:pos x="6351" y="3118"/>
                </a:cxn>
                <a:cxn ang="0">
                  <a:pos x="5236" y="3071"/>
                </a:cxn>
                <a:cxn ang="0">
                  <a:pos x="4000" y="2777"/>
                </a:cxn>
                <a:cxn ang="0">
                  <a:pos x="2764" y="2366"/>
                </a:cxn>
                <a:cxn ang="0">
                  <a:pos x="1649" y="1977"/>
                </a:cxn>
                <a:cxn ang="0">
                  <a:pos x="764" y="1712"/>
                </a:cxn>
                <a:cxn ang="0">
                  <a:pos x="196" y="1595"/>
                </a:cxn>
                <a:cxn ang="0">
                  <a:pos x="0" y="1577"/>
                </a:cxn>
                <a:cxn ang="0">
                  <a:pos x="196" y="1559"/>
                </a:cxn>
                <a:cxn ang="0">
                  <a:pos x="764" y="1442"/>
                </a:cxn>
                <a:cxn ang="0">
                  <a:pos x="1649" y="1177"/>
                </a:cxn>
                <a:cxn ang="0">
                  <a:pos x="2764" y="788"/>
                </a:cxn>
                <a:cxn ang="0">
                  <a:pos x="4000" y="377"/>
                </a:cxn>
                <a:cxn ang="0">
                  <a:pos x="5236" y="83"/>
                </a:cxn>
                <a:cxn ang="0">
                  <a:pos x="6351" y="36"/>
                </a:cxn>
                <a:cxn ang="0">
                  <a:pos x="7236" y="301"/>
                </a:cxn>
                <a:cxn ang="0">
                  <a:pos x="7804" y="854"/>
                </a:cxn>
                <a:cxn ang="0">
                  <a:pos x="8000" y="1577"/>
                </a:cxn>
              </a:cxnLst>
              <a:rect l="0" t="0" r="r" b="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pFill/>
            <a:ln w="9525">
              <a:noFill/>
              <a:round/>
              <a:headEnd/>
              <a:tailEnd/>
            </a:ln>
          </p:spPr>
          <p:txBody>
            <a:bodyPr/>
            <a:lstStyle/>
            <a:p>
              <a:pPr defTabSz="457200"/>
              <a:endParaRPr lang="en-US">
                <a:solidFill>
                  <a:prstClr val="black"/>
                </a:solidFill>
              </a:endParaRPr>
            </a:p>
          </p:txBody>
        </p:sp>
      </p:grpSp>
      <p:sp>
        <p:nvSpPr>
          <p:cNvPr id="15422" name="Text Box 62"/>
          <p:cNvSpPr txBox="1">
            <a:spLocks noChangeArrowheads="1"/>
          </p:cNvSpPr>
          <p:nvPr>
            <p:custDataLst>
              <p:tags r:id="rId20"/>
            </p:custDataLst>
          </p:nvPr>
        </p:nvSpPr>
        <p:spPr bwMode="auto">
          <a:xfrm>
            <a:off x="0" y="-20886"/>
            <a:ext cx="9144000" cy="1815882"/>
          </a:xfrm>
          <a:prstGeom prst="rect">
            <a:avLst/>
          </a:prstGeom>
          <a:solidFill>
            <a:schemeClr val="accent1">
              <a:lumMod val="40000"/>
              <a:lumOff val="60000"/>
            </a:schemeClr>
          </a:solidFill>
          <a:ln w="9525">
            <a:noFill/>
            <a:miter lim="800000"/>
            <a:headEnd/>
            <a:tailEnd/>
          </a:ln>
          <a:effectLst/>
        </p:spPr>
        <p:txBody>
          <a:bodyPr>
            <a:spAutoFit/>
          </a:bodyPr>
          <a:lstStyle/>
          <a:p>
            <a:pPr algn="ctr" defTabSz="457200"/>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2:</a:t>
            </a:r>
            <a:endParaRPr lang="en-US" sz="2800" b="1" dirty="0">
              <a:solidFill>
                <a:srgbClr val="FF0000"/>
              </a:solidFill>
              <a:latin typeface="Times New Roman" panose="02020603050405020304" pitchFamily="18" charset="0"/>
              <a:cs typeface="Times New Roman" panose="02020603050405020304" pitchFamily="18" charset="0"/>
            </a:endParaRPr>
          </a:p>
          <a:p>
            <a:pPr defTabSz="457200"/>
            <a:r>
              <a:rPr lang="en-US" sz="2800" b="1" dirty="0" err="1">
                <a:solidFill>
                  <a:prstClr val="black"/>
                </a:solidFill>
                <a:latin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cs typeface="Times New Roman" panose="02020603050405020304" pitchFamily="18" charset="0"/>
              </a:rPr>
              <a:t> 3 </a:t>
            </a:r>
            <a:r>
              <a:rPr lang="en-US" sz="2800" b="1" dirty="0" err="1">
                <a:solidFill>
                  <a:prstClr val="black"/>
                </a:solidFill>
                <a:latin typeface="Times New Roman" panose="02020603050405020304" pitchFamily="18" charset="0"/>
                <a:cs typeface="Times New Roman" panose="02020603050405020304" pitchFamily="18" charset="0"/>
              </a:rPr>
              <a:t>lọ</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mất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nhãn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đựng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riêng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biệt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a:t>
            </a:r>
            <a:r>
              <a:rPr lang="vi-VN" sz="2800" b="1" dirty="0" smtClean="0">
                <a:solidFill>
                  <a:prstClr val="black"/>
                </a:solidFill>
                <a:latin typeface="Times New Roman" panose="02020603050405020304" pitchFamily="18" charset="0"/>
                <a:cs typeface="Times New Roman" panose="02020603050405020304" pitchFamily="18" charset="0"/>
              </a:rPr>
              <a:t>O</a:t>
            </a:r>
            <a:r>
              <a:rPr lang="vi-VN" sz="2800" b="1" baseline="-25000" dirty="0" smtClean="0">
                <a:solidFill>
                  <a:prstClr val="black"/>
                </a:solidFill>
                <a:latin typeface="Times New Roman" panose="02020603050405020304" pitchFamily="18" charset="0"/>
                <a:cs typeface="Times New Roman" panose="02020603050405020304" pitchFamily="18" charset="0"/>
              </a:rPr>
              <a:t>2</a:t>
            </a:r>
            <a:r>
              <a:rPr lang="en-US" sz="2800" b="1"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H</a:t>
            </a:r>
            <a:r>
              <a:rPr lang="vi-VN" sz="2800" b="1" baseline="-25000" dirty="0" smtClean="0">
                <a:solidFill>
                  <a:prstClr val="black"/>
                </a:solidFill>
                <a:latin typeface="Times New Roman" panose="02020603050405020304" pitchFamily="18" charset="0"/>
                <a:cs typeface="Times New Roman" panose="02020603050405020304" pitchFamily="18" charset="0"/>
              </a:rPr>
              <a:t>2</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Bằng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nghiệm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hoá</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nào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thể</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chất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mỗi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lọ</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i="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99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22"/>
                                        </p:tgtEl>
                                        <p:attrNameLst>
                                          <p:attrName>style.visibility</p:attrName>
                                        </p:attrNameLst>
                                      </p:cBhvr>
                                      <p:to>
                                        <p:strVal val="visible"/>
                                      </p:to>
                                    </p:set>
                                    <p:animEffect transition="in" filter="wipe(left)">
                                      <p:cBhvr>
                                        <p:cTn id="7" dur="500"/>
                                        <p:tgtEl>
                                          <p:spTgt spid="154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0"/>
                                        <p:tgtEl>
                                          <p:spTgt spid="8"/>
                                        </p:tgtEl>
                                      </p:cBhvr>
                                    </p:animEffect>
                                    <p:anim calcmode="lin" valueType="num">
                                      <p:cBhvr>
                                        <p:cTn id="23" dur="3000" fill="hold"/>
                                        <p:tgtEl>
                                          <p:spTgt spid="8"/>
                                        </p:tgtEl>
                                        <p:attrNameLst>
                                          <p:attrName>ppt_x</p:attrName>
                                        </p:attrNameLst>
                                      </p:cBhvr>
                                      <p:tavLst>
                                        <p:tav tm="0">
                                          <p:val>
                                            <p:strVal val="#ppt_x"/>
                                          </p:val>
                                        </p:tav>
                                        <p:tav tm="100000">
                                          <p:val>
                                            <p:strVal val="#ppt_x"/>
                                          </p:val>
                                        </p:tav>
                                      </p:tavLst>
                                    </p:anim>
                                    <p:anim calcmode="lin" valueType="num">
                                      <p:cBhvr>
                                        <p:cTn id="24" dur="3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0" presetClass="path" presetSubtype="0" accel="50000" decel="50000" fill="hold" nodeType="afterEffect">
                                  <p:stCondLst>
                                    <p:cond delay="0"/>
                                  </p:stCondLst>
                                  <p:childTnLst>
                                    <p:animMotion origin="layout" path="M -0.08333 0.03889 L -0.11667 0.05 " pathEditMode="relative" ptsTypes="AA">
                                      <p:cBhvr>
                                        <p:cTn id="27" dur="2000" fill="hold"/>
                                        <p:tgtEl>
                                          <p:spTgt spid="8"/>
                                        </p:tgtEl>
                                        <p:attrNameLst>
                                          <p:attrName>ppt_x</p:attrName>
                                          <p:attrName>ppt_y</p:attrName>
                                        </p:attrNameLst>
                                      </p:cBhvr>
                                    </p:animMotion>
                                  </p:childTnLst>
                                </p:cTn>
                              </p:par>
                            </p:childTnLst>
                          </p:cTn>
                        </p:par>
                        <p:par>
                          <p:cTn id="28" fill="hold">
                            <p:stCondLst>
                              <p:cond delay="5500"/>
                            </p:stCondLst>
                            <p:childTnLst>
                              <p:par>
                                <p:cTn id="29" presetID="18" presetClass="entr" presetSubtype="12" fill="hold" grpId="0" nodeType="afterEffect">
                                  <p:stCondLst>
                                    <p:cond delay="0"/>
                                  </p:stCondLst>
                                  <p:childTnLst>
                                    <p:set>
                                      <p:cBhvr>
                                        <p:cTn id="30" dur="1" fill="hold">
                                          <p:stCondLst>
                                            <p:cond delay="0"/>
                                          </p:stCondLst>
                                        </p:cTn>
                                        <p:tgtEl>
                                          <p:spTgt spid="15393"/>
                                        </p:tgtEl>
                                        <p:attrNameLst>
                                          <p:attrName>style.visibility</p:attrName>
                                        </p:attrNameLst>
                                      </p:cBhvr>
                                      <p:to>
                                        <p:strVal val="visible"/>
                                      </p:to>
                                    </p:set>
                                    <p:animEffect transition="in" filter="strips(downLeft)">
                                      <p:cBhvr>
                                        <p:cTn id="31" dur="500"/>
                                        <p:tgtEl>
                                          <p:spTgt spid="15393"/>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0" presetClass="path" presetSubtype="0" accel="50000" decel="50000" fill="hold" nodeType="afterEffect">
                                  <p:stCondLst>
                                    <p:cond delay="0"/>
                                  </p:stCondLst>
                                  <p:childTnLst>
                                    <p:animMotion origin="layout" path="M -3.33333E-6 0.03889 L -0.375 0.29444 " pathEditMode="relative" rAng="0" ptsTypes="AA">
                                      <p:cBhvr>
                                        <p:cTn id="40" dur="3000" fill="hold"/>
                                        <p:tgtEl>
                                          <p:spTgt spid="10"/>
                                        </p:tgtEl>
                                        <p:attrNameLst>
                                          <p:attrName>ppt_x</p:attrName>
                                          <p:attrName>ppt_y</p:attrName>
                                        </p:attrNameLst>
                                      </p:cBhvr>
                                      <p:rCtr x="-18800" y="12800"/>
                                    </p:animMotion>
                                  </p:childTnLst>
                                </p:cTn>
                              </p:par>
                            </p:childTnLst>
                          </p:cTn>
                        </p:par>
                        <p:par>
                          <p:cTn id="41" fill="hold">
                            <p:stCondLst>
                              <p:cond delay="1000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2000"/>
                                        <p:tgtEl>
                                          <p:spTgt spid="15"/>
                                        </p:tgtEl>
                                      </p:cBhvr>
                                    </p:animEffect>
                                  </p:childTnLst>
                                </p:cTn>
                              </p:par>
                            </p:childTnLst>
                          </p:cTn>
                        </p:par>
                        <p:par>
                          <p:cTn id="45" fill="hold">
                            <p:stCondLst>
                              <p:cond delay="12000"/>
                            </p:stCondLst>
                            <p:childTnLst>
                              <p:par>
                                <p:cTn id="46" presetID="22" presetClass="entr" presetSubtype="4"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2000"/>
                                        <p:tgtEl>
                                          <p:spTgt spid="13"/>
                                        </p:tgtEl>
                                      </p:cBhvr>
                                    </p:animEffect>
                                  </p:childTnLst>
                                </p:cTn>
                              </p:par>
                            </p:childTnLst>
                          </p:cTn>
                        </p:par>
                        <p:par>
                          <p:cTn id="49" fill="hold">
                            <p:stCondLst>
                              <p:cond delay="14000"/>
                            </p:stCondLst>
                            <p:childTnLst>
                              <p:par>
                                <p:cTn id="50" presetID="2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2000"/>
                                        <p:tgtEl>
                                          <p:spTgt spid="11"/>
                                        </p:tgtEl>
                                      </p:cBhvr>
                                    </p:animEffect>
                                  </p:childTnLst>
                                </p:cTn>
                              </p:par>
                            </p:childTnLst>
                          </p:cTn>
                        </p:par>
                        <p:par>
                          <p:cTn id="53" fill="hold">
                            <p:stCondLst>
                              <p:cond delay="16000"/>
                            </p:stCondLst>
                            <p:childTnLst>
                              <p:par>
                                <p:cTn id="54" presetID="2" presetClass="entr" presetSubtype="4" fill="hold" grpId="0" nodeType="afterEffect">
                                  <p:stCondLst>
                                    <p:cond delay="0"/>
                                  </p:stCondLst>
                                  <p:childTnLst>
                                    <p:set>
                                      <p:cBhvr>
                                        <p:cTn id="55" dur="1" fill="hold">
                                          <p:stCondLst>
                                            <p:cond delay="0"/>
                                          </p:stCondLst>
                                        </p:cTn>
                                        <p:tgtEl>
                                          <p:spTgt spid="15394"/>
                                        </p:tgtEl>
                                        <p:attrNameLst>
                                          <p:attrName>style.visibility</p:attrName>
                                        </p:attrNameLst>
                                      </p:cBhvr>
                                      <p:to>
                                        <p:strVal val="visible"/>
                                      </p:to>
                                    </p:set>
                                    <p:anim calcmode="lin" valueType="num">
                                      <p:cBhvr additive="base">
                                        <p:cTn id="56" dur="500" fill="hold"/>
                                        <p:tgtEl>
                                          <p:spTgt spid="15394"/>
                                        </p:tgtEl>
                                        <p:attrNameLst>
                                          <p:attrName>ppt_x</p:attrName>
                                        </p:attrNameLst>
                                      </p:cBhvr>
                                      <p:tavLst>
                                        <p:tav tm="0">
                                          <p:val>
                                            <p:strVal val="#ppt_x"/>
                                          </p:val>
                                        </p:tav>
                                        <p:tav tm="100000">
                                          <p:val>
                                            <p:strVal val="#ppt_x"/>
                                          </p:val>
                                        </p:tav>
                                      </p:tavLst>
                                    </p:anim>
                                    <p:anim calcmode="lin" valueType="num">
                                      <p:cBhvr additive="base">
                                        <p:cTn id="57" dur="500" fill="hold"/>
                                        <p:tgtEl>
                                          <p:spTgt spid="15394"/>
                                        </p:tgtEl>
                                        <p:attrNameLst>
                                          <p:attrName>ppt_y</p:attrName>
                                        </p:attrNameLst>
                                      </p:cBhvr>
                                      <p:tavLst>
                                        <p:tav tm="0">
                                          <p:val>
                                            <p:strVal val="1+#ppt_h/2"/>
                                          </p:val>
                                        </p:tav>
                                        <p:tav tm="100000">
                                          <p:val>
                                            <p:strVal val="#ppt_y"/>
                                          </p:val>
                                        </p:tav>
                                      </p:tavLst>
                                    </p:anim>
                                  </p:childTnLst>
                                </p:cTn>
                              </p:par>
                            </p:childTnLst>
                          </p:cTn>
                        </p:par>
                        <p:par>
                          <p:cTn id="58" fill="hold">
                            <p:stCondLst>
                              <p:cond delay="16500"/>
                            </p:stCondLst>
                            <p:childTnLst>
                              <p:par>
                                <p:cTn id="59" presetID="42"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3000"/>
                                        <p:tgtEl>
                                          <p:spTgt spid="9"/>
                                        </p:tgtEl>
                                      </p:cBhvr>
                                    </p:animEffect>
                                    <p:anim calcmode="lin" valueType="num">
                                      <p:cBhvr>
                                        <p:cTn id="62" dur="3000" fill="hold"/>
                                        <p:tgtEl>
                                          <p:spTgt spid="9"/>
                                        </p:tgtEl>
                                        <p:attrNameLst>
                                          <p:attrName>ppt_x</p:attrName>
                                        </p:attrNameLst>
                                      </p:cBhvr>
                                      <p:tavLst>
                                        <p:tav tm="0">
                                          <p:val>
                                            <p:strVal val="#ppt_x"/>
                                          </p:val>
                                        </p:tav>
                                        <p:tav tm="100000">
                                          <p:val>
                                            <p:strVal val="#ppt_x"/>
                                          </p:val>
                                        </p:tav>
                                      </p:tavLst>
                                    </p:anim>
                                    <p:anim calcmode="lin" valueType="num">
                                      <p:cBhvr>
                                        <p:cTn id="63" dur="3000" fill="hold"/>
                                        <p:tgtEl>
                                          <p:spTgt spid="9"/>
                                        </p:tgtEl>
                                        <p:attrNameLst>
                                          <p:attrName>ppt_y</p:attrName>
                                        </p:attrNameLst>
                                      </p:cBhvr>
                                      <p:tavLst>
                                        <p:tav tm="0">
                                          <p:val>
                                            <p:strVal val="#ppt_y+.1"/>
                                          </p:val>
                                        </p:tav>
                                        <p:tav tm="100000">
                                          <p:val>
                                            <p:strVal val="#ppt_y"/>
                                          </p:val>
                                        </p:tav>
                                      </p:tavLst>
                                    </p:anim>
                                  </p:childTnLst>
                                </p:cTn>
                              </p:par>
                              <p:par>
                                <p:cTn id="64" presetID="0" presetClass="path" presetSubtype="0" accel="50000" decel="50000" fill="hold" nodeType="withEffect">
                                  <p:stCondLst>
                                    <p:cond delay="0"/>
                                  </p:stCondLst>
                                  <p:childTnLst>
                                    <p:animMotion origin="layout" path="M -3.33333E-6 0.02778 L -0.2 0.19444 " pathEditMode="relative" ptsTypes="AA">
                                      <p:cBhvr>
                                        <p:cTn id="65" dur="3000" fill="hold"/>
                                        <p:tgtEl>
                                          <p:spTgt spid="9"/>
                                        </p:tgtEl>
                                        <p:attrNameLst>
                                          <p:attrName>ppt_x</p:attrName>
                                          <p:attrName>ppt_y</p:attrName>
                                        </p:attrNameLst>
                                      </p:cBhvr>
                                    </p:animMotion>
                                  </p:childTnLst>
                                </p:cTn>
                              </p:par>
                            </p:childTnLst>
                          </p:cTn>
                        </p:par>
                        <p:par>
                          <p:cTn id="66" fill="hold">
                            <p:stCondLst>
                              <p:cond delay="19500"/>
                            </p:stCondLst>
                            <p:childTnLst>
                              <p:par>
                                <p:cTn id="67" presetID="22" presetClass="entr" presetSubtype="4"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2000"/>
                                        <p:tgtEl>
                                          <p:spTgt spid="16"/>
                                        </p:tgtEl>
                                      </p:cBhvr>
                                    </p:animEffect>
                                  </p:childTnLst>
                                </p:cTn>
                              </p:par>
                            </p:childTnLst>
                          </p:cTn>
                        </p:par>
                        <p:par>
                          <p:cTn id="70" fill="hold">
                            <p:stCondLst>
                              <p:cond delay="21500"/>
                            </p:stCondLst>
                            <p:childTnLst>
                              <p:par>
                                <p:cTn id="71" presetID="2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2000"/>
                                        <p:tgtEl>
                                          <p:spTgt spid="14"/>
                                        </p:tgtEl>
                                      </p:cBhvr>
                                    </p:animEffect>
                                  </p:childTnLst>
                                </p:cTn>
                              </p:par>
                            </p:childTnLst>
                          </p:cTn>
                        </p:par>
                        <p:par>
                          <p:cTn id="74" fill="hold">
                            <p:stCondLst>
                              <p:cond delay="23500"/>
                            </p:stCondLst>
                            <p:childTnLst>
                              <p:par>
                                <p:cTn id="75" presetID="22" presetClass="entr" presetSubtype="4"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2000"/>
                                        <p:tgtEl>
                                          <p:spTgt spid="12"/>
                                        </p:tgtEl>
                                      </p:cBhvr>
                                    </p:animEffect>
                                  </p:childTnLst>
                                </p:cTn>
                              </p:par>
                            </p:childTnLst>
                          </p:cTn>
                        </p:par>
                        <p:par>
                          <p:cTn id="78" fill="hold">
                            <p:stCondLst>
                              <p:cond delay="25500"/>
                            </p:stCondLst>
                            <p:childTnLst>
                              <p:par>
                                <p:cTn id="79" presetID="29" presetClass="entr" presetSubtype="0" fill="hold" grpId="1" nodeType="afterEffect">
                                  <p:stCondLst>
                                    <p:cond delay="0"/>
                                  </p:stCondLst>
                                  <p:childTnLst>
                                    <p:set>
                                      <p:cBhvr>
                                        <p:cTn id="80" dur="1" fill="hold">
                                          <p:stCondLst>
                                            <p:cond delay="0"/>
                                          </p:stCondLst>
                                        </p:cTn>
                                        <p:tgtEl>
                                          <p:spTgt spid="15395"/>
                                        </p:tgtEl>
                                        <p:attrNameLst>
                                          <p:attrName>style.visibility</p:attrName>
                                        </p:attrNameLst>
                                      </p:cBhvr>
                                      <p:to>
                                        <p:strVal val="visible"/>
                                      </p:to>
                                    </p:set>
                                    <p:anim calcmode="lin" valueType="num">
                                      <p:cBhvr>
                                        <p:cTn id="81" dur="1000" fill="hold"/>
                                        <p:tgtEl>
                                          <p:spTgt spid="15395"/>
                                        </p:tgtEl>
                                        <p:attrNameLst>
                                          <p:attrName>ppt_x</p:attrName>
                                        </p:attrNameLst>
                                      </p:cBhvr>
                                      <p:tavLst>
                                        <p:tav tm="0">
                                          <p:val>
                                            <p:strVal val="#ppt_x-.2"/>
                                          </p:val>
                                        </p:tav>
                                        <p:tav tm="100000">
                                          <p:val>
                                            <p:strVal val="#ppt_x"/>
                                          </p:val>
                                        </p:tav>
                                      </p:tavLst>
                                    </p:anim>
                                    <p:anim calcmode="lin" valueType="num">
                                      <p:cBhvr>
                                        <p:cTn id="82" dur="1000" fill="hold"/>
                                        <p:tgtEl>
                                          <p:spTgt spid="15395"/>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5395"/>
                                        </p:tgtEl>
                                      </p:cBhvr>
                                    </p:animEffect>
                                  </p:childTnLst>
                                </p:cTn>
                              </p:par>
                            </p:childTnLst>
                          </p:cTn>
                        </p:par>
                        <p:par>
                          <p:cTn id="84" fill="hold">
                            <p:stCondLst>
                              <p:cond delay="26500"/>
                            </p:stCondLst>
                            <p:childTnLst>
                              <p:par>
                                <p:cTn id="85" presetID="3" presetClass="exit" presetSubtype="10" fill="hold" grpId="1" nodeType="afterEffect">
                                  <p:stCondLst>
                                    <p:cond delay="0"/>
                                  </p:stCondLst>
                                  <p:childTnLst>
                                    <p:animEffect transition="out" filter="blinds(horizontal)">
                                      <p:cBhvr>
                                        <p:cTn id="86" dur="500"/>
                                        <p:tgtEl>
                                          <p:spTgt spid="15393"/>
                                        </p:tgtEl>
                                      </p:cBhvr>
                                    </p:animEffect>
                                    <p:set>
                                      <p:cBhvr>
                                        <p:cTn id="87" dur="1" fill="hold">
                                          <p:stCondLst>
                                            <p:cond delay="499"/>
                                          </p:stCondLst>
                                        </p:cTn>
                                        <p:tgtEl>
                                          <p:spTgt spid="15393"/>
                                        </p:tgtEl>
                                        <p:attrNameLst>
                                          <p:attrName>style.visibility</p:attrName>
                                        </p:attrNameLst>
                                      </p:cBhvr>
                                      <p:to>
                                        <p:strVal val="hidden"/>
                                      </p:to>
                                    </p:set>
                                  </p:childTnLst>
                                </p:cTn>
                              </p:par>
                            </p:childTnLst>
                          </p:cTn>
                        </p:par>
                        <p:par>
                          <p:cTn id="88" fill="hold">
                            <p:stCondLst>
                              <p:cond delay="27000"/>
                            </p:stCondLst>
                            <p:childTnLst>
                              <p:par>
                                <p:cTn id="89" presetID="43" presetClass="entr" presetSubtype="0" fill="hold" grpId="0" nodeType="afterEffect">
                                  <p:stCondLst>
                                    <p:cond delay="0"/>
                                  </p:stCondLst>
                                  <p:childTnLst>
                                    <p:set>
                                      <p:cBhvr>
                                        <p:cTn id="90" dur="1" fill="hold">
                                          <p:stCondLst>
                                            <p:cond delay="0"/>
                                          </p:stCondLst>
                                        </p:cTn>
                                        <p:tgtEl>
                                          <p:spTgt spid="15398"/>
                                        </p:tgtEl>
                                        <p:attrNameLst>
                                          <p:attrName>style.visibility</p:attrName>
                                        </p:attrNameLst>
                                      </p:cBhvr>
                                      <p:to>
                                        <p:strVal val="visible"/>
                                      </p:to>
                                    </p:set>
                                    <p:animEffect transition="in" filter="fade">
                                      <p:cBhvr>
                                        <p:cTn id="91" dur="100"/>
                                        <p:tgtEl>
                                          <p:spTgt spid="15398"/>
                                        </p:tgtEl>
                                      </p:cBhvr>
                                    </p:animEffect>
                                    <p:anim calcmode="lin" valueType="num">
                                      <p:cBhvr>
                                        <p:cTn id="92" dur="400" fill="hold"/>
                                        <p:tgtEl>
                                          <p:spTgt spid="15398"/>
                                        </p:tgtEl>
                                        <p:attrNameLst>
                                          <p:attrName>ppt_x</p:attrName>
                                        </p:attrNameLst>
                                      </p:cBhvr>
                                      <p:tavLst>
                                        <p:tav tm="0">
                                          <p:val>
                                            <p:strVal val="#ppt_x"/>
                                          </p:val>
                                        </p:tav>
                                        <p:tav tm="100000">
                                          <p:val>
                                            <p:strVal val="#ppt_x"/>
                                          </p:val>
                                        </p:tav>
                                      </p:tavLst>
                                    </p:anim>
                                    <p:anim calcmode="lin" valueType="num">
                                      <p:cBhvr>
                                        <p:cTn id="93" dur="400" fill="hold"/>
                                        <p:tgtEl>
                                          <p:spTgt spid="15398"/>
                                        </p:tgtEl>
                                        <p:attrNameLst>
                                          <p:attrName>ppt_y</p:attrName>
                                        </p:attrNameLst>
                                      </p:cBhvr>
                                      <p:tavLst>
                                        <p:tav tm="0">
                                          <p:val>
                                            <p:strVal val="#ppt_y+0.31"/>
                                          </p:val>
                                        </p:tav>
                                        <p:tav tm="100000">
                                          <p:val>
                                            <p:strVal val="#ppt_y+0.31"/>
                                          </p:val>
                                        </p:tav>
                                      </p:tavLst>
                                    </p:anim>
                                    <p:anim calcmode="lin" valueType="num">
                                      <p:cBhvr>
                                        <p:cTn id="94" dur="600" decel="50000" fill="hold">
                                          <p:stCondLst>
                                            <p:cond delay="400"/>
                                          </p:stCondLst>
                                        </p:cTn>
                                        <p:tgtEl>
                                          <p:spTgt spid="153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5" dur="600" decel="50000" fill="hold">
                                          <p:stCondLst>
                                            <p:cond delay="400"/>
                                          </p:stCondLst>
                                        </p:cTn>
                                        <p:tgtEl>
                                          <p:spTgt spid="153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96" fill="hold">
                            <p:stCondLst>
                              <p:cond delay="28000"/>
                            </p:stCondLst>
                            <p:childTnLst>
                              <p:par>
                                <p:cTn id="97" presetID="3" presetClass="exit" presetSubtype="10" fill="hold" grpId="1" nodeType="afterEffect">
                                  <p:stCondLst>
                                    <p:cond delay="0"/>
                                  </p:stCondLst>
                                  <p:childTnLst>
                                    <p:animEffect transition="out" filter="blinds(horizontal)">
                                      <p:cBhvr>
                                        <p:cTn id="98" dur="500"/>
                                        <p:tgtEl>
                                          <p:spTgt spid="15394"/>
                                        </p:tgtEl>
                                      </p:cBhvr>
                                    </p:animEffect>
                                    <p:set>
                                      <p:cBhvr>
                                        <p:cTn id="99" dur="1" fill="hold">
                                          <p:stCondLst>
                                            <p:cond delay="499"/>
                                          </p:stCondLst>
                                        </p:cTn>
                                        <p:tgtEl>
                                          <p:spTgt spid="15394"/>
                                        </p:tgtEl>
                                        <p:attrNameLst>
                                          <p:attrName>style.visibility</p:attrName>
                                        </p:attrNameLst>
                                      </p:cBhvr>
                                      <p:to>
                                        <p:strVal val="hidden"/>
                                      </p:to>
                                    </p:set>
                                  </p:childTnLst>
                                </p:cTn>
                              </p:par>
                            </p:childTnLst>
                          </p:cTn>
                        </p:par>
                        <p:par>
                          <p:cTn id="100" fill="hold">
                            <p:stCondLst>
                              <p:cond delay="28500"/>
                            </p:stCondLst>
                            <p:childTnLst>
                              <p:par>
                                <p:cTn id="101" presetID="42" presetClass="entr" presetSubtype="0" fill="hold" grpId="0" nodeType="afterEffect">
                                  <p:stCondLst>
                                    <p:cond delay="0"/>
                                  </p:stCondLst>
                                  <p:childTnLst>
                                    <p:set>
                                      <p:cBhvr>
                                        <p:cTn id="102" dur="1" fill="hold">
                                          <p:stCondLst>
                                            <p:cond delay="0"/>
                                          </p:stCondLst>
                                        </p:cTn>
                                        <p:tgtEl>
                                          <p:spTgt spid="15399"/>
                                        </p:tgtEl>
                                        <p:attrNameLst>
                                          <p:attrName>style.visibility</p:attrName>
                                        </p:attrNameLst>
                                      </p:cBhvr>
                                      <p:to>
                                        <p:strVal val="visible"/>
                                      </p:to>
                                    </p:set>
                                    <p:animEffect transition="in" filter="fade">
                                      <p:cBhvr>
                                        <p:cTn id="103" dur="1000"/>
                                        <p:tgtEl>
                                          <p:spTgt spid="15399"/>
                                        </p:tgtEl>
                                      </p:cBhvr>
                                    </p:animEffect>
                                    <p:anim calcmode="lin" valueType="num">
                                      <p:cBhvr>
                                        <p:cTn id="104" dur="1000" fill="hold"/>
                                        <p:tgtEl>
                                          <p:spTgt spid="15399"/>
                                        </p:tgtEl>
                                        <p:attrNameLst>
                                          <p:attrName>ppt_x</p:attrName>
                                        </p:attrNameLst>
                                      </p:cBhvr>
                                      <p:tavLst>
                                        <p:tav tm="0">
                                          <p:val>
                                            <p:strVal val="#ppt_x"/>
                                          </p:val>
                                        </p:tav>
                                        <p:tav tm="100000">
                                          <p:val>
                                            <p:strVal val="#ppt_x"/>
                                          </p:val>
                                        </p:tav>
                                      </p:tavLst>
                                    </p:anim>
                                    <p:anim calcmode="lin" valueType="num">
                                      <p:cBhvr>
                                        <p:cTn id="105" dur="1000" fill="hold"/>
                                        <p:tgtEl>
                                          <p:spTgt spid="15399"/>
                                        </p:tgtEl>
                                        <p:attrNameLst>
                                          <p:attrName>ppt_y</p:attrName>
                                        </p:attrNameLst>
                                      </p:cBhvr>
                                      <p:tavLst>
                                        <p:tav tm="0">
                                          <p:val>
                                            <p:strVal val="#ppt_y+.1"/>
                                          </p:val>
                                        </p:tav>
                                        <p:tav tm="100000">
                                          <p:val>
                                            <p:strVal val="#ppt_y"/>
                                          </p:val>
                                        </p:tav>
                                      </p:tavLst>
                                    </p:anim>
                                  </p:childTnLst>
                                </p:cTn>
                              </p:par>
                            </p:childTnLst>
                          </p:cTn>
                        </p:par>
                        <p:par>
                          <p:cTn id="106" fill="hold">
                            <p:stCondLst>
                              <p:cond delay="29500"/>
                            </p:stCondLst>
                            <p:childTnLst>
                              <p:par>
                                <p:cTn id="107" presetID="3" presetClass="exit" presetSubtype="10" fill="hold" grpId="0" nodeType="afterEffect">
                                  <p:stCondLst>
                                    <p:cond delay="0"/>
                                  </p:stCondLst>
                                  <p:childTnLst>
                                    <p:animEffect transition="out" filter="blinds(horizontal)">
                                      <p:cBhvr>
                                        <p:cTn id="108" dur="500"/>
                                        <p:tgtEl>
                                          <p:spTgt spid="15395"/>
                                        </p:tgtEl>
                                      </p:cBhvr>
                                    </p:animEffect>
                                    <p:set>
                                      <p:cBhvr>
                                        <p:cTn id="109" dur="1" fill="hold">
                                          <p:stCondLst>
                                            <p:cond delay="499"/>
                                          </p:stCondLst>
                                        </p:cTn>
                                        <p:tgtEl>
                                          <p:spTgt spid="15395"/>
                                        </p:tgtEl>
                                        <p:attrNameLst>
                                          <p:attrName>style.visibility</p:attrName>
                                        </p:attrNameLst>
                                      </p:cBhvr>
                                      <p:to>
                                        <p:strVal val="hidden"/>
                                      </p:to>
                                    </p:set>
                                  </p:childTnLst>
                                </p:cTn>
                              </p:par>
                            </p:childTnLst>
                          </p:cTn>
                        </p:par>
                        <p:par>
                          <p:cTn id="110" fill="hold">
                            <p:stCondLst>
                              <p:cond delay="30000"/>
                            </p:stCondLst>
                            <p:childTnLst>
                              <p:par>
                                <p:cTn id="111" presetID="52" presetClass="entr" presetSubtype="0" fill="hold" grpId="0" nodeType="afterEffect">
                                  <p:stCondLst>
                                    <p:cond delay="0"/>
                                  </p:stCondLst>
                                  <p:childTnLst>
                                    <p:set>
                                      <p:cBhvr>
                                        <p:cTn id="112" dur="1" fill="hold">
                                          <p:stCondLst>
                                            <p:cond delay="0"/>
                                          </p:stCondLst>
                                        </p:cTn>
                                        <p:tgtEl>
                                          <p:spTgt spid="15400"/>
                                        </p:tgtEl>
                                        <p:attrNameLst>
                                          <p:attrName>style.visibility</p:attrName>
                                        </p:attrNameLst>
                                      </p:cBhvr>
                                      <p:to>
                                        <p:strVal val="visible"/>
                                      </p:to>
                                    </p:set>
                                    <p:animScale>
                                      <p:cBhvr>
                                        <p:cTn id="113" dur="1000" decel="50000" fill="hold">
                                          <p:stCondLst>
                                            <p:cond delay="0"/>
                                          </p:stCondLst>
                                        </p:cTn>
                                        <p:tgtEl>
                                          <p:spTgt spid="154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15400"/>
                                        </p:tgtEl>
                                        <p:attrNameLst>
                                          <p:attrName>ppt_x</p:attrName>
                                          <p:attrName>ppt_y</p:attrName>
                                        </p:attrNameLst>
                                      </p:cBhvr>
                                    </p:animMotion>
                                    <p:animEffect transition="in" filter="fade">
                                      <p:cBhvr>
                                        <p:cTn id="115" dur="1000"/>
                                        <p:tgtEl>
                                          <p:spTgt spid="15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3" grpId="0" animBg="1"/>
      <p:bldP spid="15393" grpId="1" animBg="1"/>
      <p:bldP spid="15394" grpId="0" animBg="1"/>
      <p:bldP spid="15394" grpId="1" animBg="1"/>
      <p:bldP spid="15395" grpId="0" animBg="1"/>
      <p:bldP spid="15395" grpId="1" animBg="1"/>
      <p:bldP spid="15398" grpId="0" animBg="1"/>
      <p:bldP spid="15399" grpId="0" animBg="1"/>
      <p:bldP spid="15400" grpId="0" animBg="1"/>
      <p:bldP spid="154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custDataLst>
              <p:tags r:id="rId2"/>
            </p:custDataLst>
          </p:nvPr>
        </p:nvSpPr>
        <p:spPr>
          <a:xfrm>
            <a:off x="685800" y="685800"/>
            <a:ext cx="3962400" cy="685800"/>
          </a:xfrm>
        </p:spPr>
        <p:txBody>
          <a:bodyPr/>
          <a:lstStyle/>
          <a:p>
            <a:pPr eaLnBrk="1" fontAlgn="auto" hangingPunct="1">
              <a:spcAft>
                <a:spcPts val="0"/>
              </a:spcAft>
              <a:defRPr/>
            </a:pPr>
            <a:r>
              <a:rPr lang="pt-BR" altLang="en-US" sz="2800" b="1" u="sng" smtClean="0">
                <a:solidFill>
                  <a:srgbClr val="FF0000"/>
                </a:solidFill>
                <a:latin typeface="Times New Roman" pitchFamily="18" charset="0"/>
                <a:cs typeface="Times New Roman" pitchFamily="18" charset="0"/>
              </a:rPr>
              <a:t>Bài tập 3:</a:t>
            </a:r>
            <a:endParaRPr lang="en-US" altLang="en-US" sz="2800" b="1" u="sng" smtClean="0">
              <a:solidFill>
                <a:schemeClr val="tx1"/>
              </a:solidFill>
              <a:latin typeface="Times New Roman" pitchFamily="18" charset="0"/>
              <a:cs typeface="Times New Roman" pitchFamily="18" charset="0"/>
            </a:endParaRPr>
          </a:p>
        </p:txBody>
      </p:sp>
      <p:sp>
        <p:nvSpPr>
          <p:cNvPr id="228357" name="Text Box 5"/>
          <p:cNvSpPr txBox="1">
            <a:spLocks noChangeArrowheads="1"/>
          </p:cNvSpPr>
          <p:nvPr>
            <p:custDataLst>
              <p:tags r:id="rId3"/>
            </p:custDataLst>
          </p:nvPr>
        </p:nvSpPr>
        <p:spPr bwMode="auto">
          <a:xfrm>
            <a:off x="0" y="1295400"/>
            <a:ext cx="8686800" cy="4939814"/>
          </a:xfrm>
          <a:prstGeom prst="rect">
            <a:avLst/>
          </a:prstGeom>
          <a:solidFill>
            <a:schemeClr val="accent2">
              <a:lumMod val="60000"/>
              <a:lumOff val="4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defTabSz="914400" fontAlgn="base">
              <a:spcBef>
                <a:spcPct val="50000"/>
              </a:spcBef>
              <a:spcAft>
                <a:spcPct val="0"/>
              </a:spcAft>
            </a:pPr>
            <a:r>
              <a:rPr lang="en-US" altLang="en-US" sz="2400" b="1" baseline="0" dirty="0" smtClean="0">
                <a:solidFill>
                  <a:srgbClr val="2F2B20"/>
                </a:solidFill>
                <a:latin typeface="Times New Roman" pitchFamily="18" charset="0"/>
              </a:rPr>
              <a:t>  </a:t>
            </a:r>
            <a:r>
              <a:rPr lang="en-US" altLang="en-US" sz="2400" b="1" baseline="0" dirty="0" smtClean="0">
                <a:solidFill>
                  <a:srgbClr val="FF0000"/>
                </a:solidFill>
                <a:latin typeface="Times New Roman" pitchFamily="18" charset="0"/>
              </a:rPr>
              <a:t>a/</a:t>
            </a:r>
            <a:r>
              <a:rPr lang="en-US" altLang="en-US" sz="2400" b="1" baseline="0" dirty="0" smtClean="0">
                <a:solidFill>
                  <a:srgbClr val="2F2B20"/>
                </a:solidFill>
                <a:latin typeface="Times New Roman" pitchFamily="18" charset="0"/>
              </a:rPr>
              <a:t> </a:t>
            </a:r>
            <a:r>
              <a:rPr lang="en-US" altLang="en-US" sz="2400" b="1" baseline="0" dirty="0" err="1" smtClean="0">
                <a:solidFill>
                  <a:srgbClr val="6600FF"/>
                </a:solidFill>
                <a:latin typeface="Times New Roman" pitchFamily="18" charset="0"/>
              </a:rPr>
              <a:t>Lập</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phương</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trình</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hóa</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học</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của</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các</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phản</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ứng</a:t>
            </a:r>
            <a:r>
              <a:rPr lang="en-US" altLang="en-US" sz="2400" b="1" baseline="0" dirty="0" smtClean="0">
                <a:solidFill>
                  <a:srgbClr val="6600FF"/>
                </a:solidFill>
                <a:latin typeface="Times New Roman" pitchFamily="18" charset="0"/>
              </a:rPr>
              <a:t> </a:t>
            </a:r>
            <a:r>
              <a:rPr lang="en-US" altLang="en-US" sz="2400" b="1" baseline="0" dirty="0" err="1" smtClean="0">
                <a:solidFill>
                  <a:srgbClr val="6600FF"/>
                </a:solidFill>
                <a:latin typeface="Times New Roman" pitchFamily="18" charset="0"/>
              </a:rPr>
              <a:t>sau</a:t>
            </a:r>
            <a:r>
              <a:rPr lang="en-US" altLang="en-US" sz="2400" b="1" baseline="0" dirty="0" smtClean="0">
                <a:solidFill>
                  <a:srgbClr val="6600FF"/>
                </a:solidFill>
                <a:latin typeface="Times New Roman" pitchFamily="18" charset="0"/>
              </a:rPr>
              <a:t> :</a:t>
            </a:r>
          </a:p>
          <a:p>
            <a:pPr defTabSz="914400" fontAlgn="base">
              <a:spcBef>
                <a:spcPct val="50000"/>
              </a:spcBef>
              <a:spcAft>
                <a:spcPct val="0"/>
              </a:spcAft>
              <a:buFontTx/>
              <a:buChar char="-"/>
            </a:pPr>
            <a:r>
              <a:rPr lang="en-US" altLang="en-US" sz="2400" b="1" baseline="0" dirty="0" smtClean="0">
                <a:solidFill>
                  <a:srgbClr val="2F2B20"/>
                </a:solidFill>
                <a:latin typeface="Times New Roman" pitchFamily="18" charset="0"/>
              </a:rPr>
              <a:t> Ca</a:t>
            </a:r>
            <a:r>
              <a:rPr lang="vi-VN" altLang="en-US" sz="2400" b="1" baseline="0" dirty="0" smtClean="0">
                <a:solidFill>
                  <a:srgbClr val="2F2B20"/>
                </a:solidFill>
                <a:latin typeface="Times New Roman" pitchFamily="18" charset="0"/>
              </a:rPr>
              <a:t>rbon dioxide</a:t>
            </a:r>
            <a:r>
              <a:rPr lang="en-US" altLang="en-US" sz="2400" b="1" baseline="0" dirty="0" smtClean="0">
                <a:solidFill>
                  <a:srgbClr val="2F2B20"/>
                </a:solidFill>
                <a:latin typeface="Times New Roman" pitchFamily="18" charset="0"/>
              </a:rPr>
              <a:t>   + </a:t>
            </a:r>
            <a:r>
              <a:rPr lang="en-US" altLang="en-US" sz="2400" b="1" baseline="0" dirty="0" err="1" smtClean="0">
                <a:solidFill>
                  <a:srgbClr val="2F2B20"/>
                </a:solidFill>
                <a:latin typeface="Times New Roman" pitchFamily="18" charset="0"/>
              </a:rPr>
              <a:t>nước</a:t>
            </a:r>
            <a:r>
              <a:rPr lang="en-US" altLang="en-US" sz="2400" b="1" baseline="0" dirty="0" smtClean="0">
                <a:solidFill>
                  <a:srgbClr val="2F2B20"/>
                </a:solidFill>
                <a:latin typeface="Times New Roman" pitchFamily="18" charset="0"/>
              </a:rPr>
              <a:t>  ---&gt; </a:t>
            </a:r>
            <a:r>
              <a:rPr lang="vi-VN" altLang="en-US" sz="2400" b="1" baseline="0" dirty="0" smtClean="0">
                <a:solidFill>
                  <a:srgbClr val="2F2B20"/>
                </a:solidFill>
                <a:latin typeface="Times New Roman" pitchFamily="18" charset="0"/>
              </a:rPr>
              <a:t>carbonic acid</a:t>
            </a:r>
            <a:r>
              <a:rPr lang="en-US" altLang="en-US" sz="2400" b="1" baseline="0" dirty="0" smtClean="0">
                <a:solidFill>
                  <a:srgbClr val="2F2B20"/>
                </a:solidFill>
                <a:latin typeface="Times New Roman" pitchFamily="18" charset="0"/>
              </a:rPr>
              <a:t> (H</a:t>
            </a:r>
            <a:r>
              <a:rPr lang="en-US" altLang="en-US" sz="2400" b="1" baseline="-25000" dirty="0" smtClean="0">
                <a:solidFill>
                  <a:srgbClr val="2F2B20"/>
                </a:solidFill>
                <a:latin typeface="Times New Roman" pitchFamily="18" charset="0"/>
              </a:rPr>
              <a:t>2</a:t>
            </a:r>
            <a:r>
              <a:rPr lang="en-US" altLang="en-US" sz="2400" b="1" baseline="0" dirty="0" smtClean="0">
                <a:solidFill>
                  <a:srgbClr val="2F2B20"/>
                </a:solidFill>
                <a:latin typeface="Times New Roman" pitchFamily="18" charset="0"/>
              </a:rPr>
              <a:t>CO</a:t>
            </a:r>
            <a:r>
              <a:rPr lang="en-US" altLang="en-US" sz="2400" b="1" baseline="-25000" dirty="0" smtClean="0">
                <a:solidFill>
                  <a:srgbClr val="2F2B20"/>
                </a:solidFill>
                <a:latin typeface="Times New Roman" pitchFamily="18" charset="0"/>
              </a:rPr>
              <a:t>3</a:t>
            </a:r>
            <a:r>
              <a:rPr lang="en-US" altLang="en-US" sz="2400" b="1" baseline="0" dirty="0" smtClean="0">
                <a:solidFill>
                  <a:srgbClr val="2F2B20"/>
                </a:solidFill>
                <a:latin typeface="Times New Roman" pitchFamily="18" charset="0"/>
              </a:rPr>
              <a:t>)   </a:t>
            </a:r>
            <a:r>
              <a:rPr lang="en-US" altLang="en-US" sz="2400" b="1" baseline="0" dirty="0" smtClean="0">
                <a:solidFill>
                  <a:srgbClr val="FF0000"/>
                </a:solidFill>
                <a:latin typeface="Times New Roman" pitchFamily="18" charset="0"/>
              </a:rPr>
              <a:t>(1)</a:t>
            </a:r>
          </a:p>
          <a:p>
            <a:pPr defTabSz="914400" fontAlgn="base">
              <a:spcBef>
                <a:spcPct val="50000"/>
              </a:spcBef>
              <a:spcAft>
                <a:spcPct val="0"/>
              </a:spcAft>
              <a:buFontTx/>
              <a:buChar char="-"/>
            </a:pPr>
            <a:r>
              <a:rPr lang="en-US" altLang="en-US" sz="2400" b="1" baseline="0" dirty="0" smtClean="0">
                <a:solidFill>
                  <a:srgbClr val="2F2B20"/>
                </a:solidFill>
                <a:latin typeface="Times New Roman" pitchFamily="18" charset="0"/>
              </a:rPr>
              <a:t> </a:t>
            </a:r>
            <a:r>
              <a:rPr lang="vi-VN" altLang="en-US" sz="2400" b="1" baseline="0" dirty="0" smtClean="0">
                <a:solidFill>
                  <a:srgbClr val="2F2B20"/>
                </a:solidFill>
                <a:latin typeface="Times New Roman" pitchFamily="18" charset="0"/>
              </a:rPr>
              <a:t>sulfur dioxide</a:t>
            </a:r>
            <a:r>
              <a:rPr lang="en-US" altLang="en-US" sz="2400" b="1" baseline="0" dirty="0" smtClean="0">
                <a:solidFill>
                  <a:srgbClr val="2F2B20"/>
                </a:solidFill>
                <a:latin typeface="Times New Roman" pitchFamily="18" charset="0"/>
              </a:rPr>
              <a:t>+ </a:t>
            </a:r>
            <a:r>
              <a:rPr lang="en-US" altLang="en-US" sz="2400" b="1" baseline="0" dirty="0" err="1" smtClean="0">
                <a:solidFill>
                  <a:srgbClr val="2F2B20"/>
                </a:solidFill>
                <a:latin typeface="Times New Roman" pitchFamily="18" charset="0"/>
              </a:rPr>
              <a:t>nước</a:t>
            </a:r>
            <a:r>
              <a:rPr lang="en-US" altLang="en-US" sz="2400" b="1" baseline="0" dirty="0" smtClean="0">
                <a:solidFill>
                  <a:srgbClr val="2F2B20"/>
                </a:solidFill>
                <a:latin typeface="Times New Roman" pitchFamily="18" charset="0"/>
              </a:rPr>
              <a:t>---&gt; </a:t>
            </a:r>
            <a:r>
              <a:rPr lang="vi-VN" altLang="en-US" sz="2400" b="1" baseline="0" dirty="0" smtClean="0">
                <a:solidFill>
                  <a:srgbClr val="2F2B20"/>
                </a:solidFill>
                <a:latin typeface="Times New Roman" pitchFamily="18" charset="0"/>
              </a:rPr>
              <a:t>sulfuric acid</a:t>
            </a:r>
            <a:r>
              <a:rPr lang="en-US" altLang="en-US" sz="2400" b="1" baseline="0" dirty="0" smtClean="0">
                <a:solidFill>
                  <a:srgbClr val="2F2B20"/>
                </a:solidFill>
                <a:latin typeface="Times New Roman" pitchFamily="18" charset="0"/>
              </a:rPr>
              <a:t> (H</a:t>
            </a:r>
            <a:r>
              <a:rPr lang="en-US" altLang="en-US" sz="2400" b="1" baseline="-25000" dirty="0" smtClean="0">
                <a:solidFill>
                  <a:srgbClr val="2F2B20"/>
                </a:solidFill>
                <a:latin typeface="Times New Roman" pitchFamily="18" charset="0"/>
              </a:rPr>
              <a:t>2</a:t>
            </a:r>
            <a:r>
              <a:rPr lang="en-US" altLang="en-US" sz="2400" b="1" baseline="0" dirty="0" smtClean="0">
                <a:solidFill>
                  <a:srgbClr val="2F2B20"/>
                </a:solidFill>
                <a:latin typeface="Times New Roman" pitchFamily="18" charset="0"/>
              </a:rPr>
              <a:t>SO</a:t>
            </a:r>
            <a:r>
              <a:rPr lang="vi-VN" altLang="en-US" sz="2400" b="1" baseline="-25000" dirty="0">
                <a:solidFill>
                  <a:srgbClr val="2F2B20"/>
                </a:solidFill>
                <a:latin typeface="Times New Roman" pitchFamily="18" charset="0"/>
              </a:rPr>
              <a:t>4</a:t>
            </a:r>
            <a:r>
              <a:rPr lang="en-US" altLang="en-US" sz="2400" b="1" baseline="0" dirty="0" smtClean="0">
                <a:solidFill>
                  <a:srgbClr val="2F2B20"/>
                </a:solidFill>
                <a:latin typeface="Times New Roman" pitchFamily="18" charset="0"/>
              </a:rPr>
              <a:t>)    </a:t>
            </a:r>
            <a:r>
              <a:rPr lang="en-US" altLang="en-US" sz="2400" b="1" baseline="0" dirty="0" smtClean="0">
                <a:solidFill>
                  <a:srgbClr val="FF0000"/>
                </a:solidFill>
                <a:latin typeface="Times New Roman" pitchFamily="18" charset="0"/>
              </a:rPr>
              <a:t>(2)</a:t>
            </a:r>
          </a:p>
          <a:p>
            <a:pPr defTabSz="914400" fontAlgn="base">
              <a:spcBef>
                <a:spcPct val="50000"/>
              </a:spcBef>
              <a:spcAft>
                <a:spcPct val="0"/>
              </a:spcAft>
              <a:buFontTx/>
              <a:buChar char="-"/>
            </a:pPr>
            <a:r>
              <a:rPr lang="en-US" altLang="en-US" sz="2400" b="1" baseline="0" dirty="0" smtClean="0">
                <a:solidFill>
                  <a:srgbClr val="2F2B20"/>
                </a:solidFill>
                <a:latin typeface="Times New Roman" pitchFamily="18" charset="0"/>
              </a:rPr>
              <a:t> </a:t>
            </a:r>
            <a:r>
              <a:rPr lang="vi-VN" altLang="en-US" sz="2400" b="1" baseline="0" dirty="0" smtClean="0">
                <a:solidFill>
                  <a:srgbClr val="2F2B20"/>
                </a:solidFill>
                <a:latin typeface="Times New Roman" pitchFamily="18" charset="0"/>
              </a:rPr>
              <a:t>Zinc</a:t>
            </a:r>
            <a:r>
              <a:rPr lang="en-US" altLang="en-US" sz="2400" b="1" baseline="0" dirty="0" smtClean="0">
                <a:solidFill>
                  <a:srgbClr val="2F2B20"/>
                </a:solidFill>
                <a:latin typeface="Times New Roman" pitchFamily="18" charset="0"/>
              </a:rPr>
              <a:t>   +      </a:t>
            </a:r>
            <a:r>
              <a:rPr lang="vi-VN" altLang="en-US" sz="2400" b="1" baseline="0" dirty="0" smtClean="0">
                <a:solidFill>
                  <a:srgbClr val="2F2B20"/>
                </a:solidFill>
                <a:latin typeface="Times New Roman" pitchFamily="18" charset="0"/>
              </a:rPr>
              <a:t>hydrochloric acid</a:t>
            </a:r>
            <a:r>
              <a:rPr lang="en-US" altLang="en-US" sz="2400" b="1" baseline="0" dirty="0" smtClean="0">
                <a:solidFill>
                  <a:srgbClr val="2F2B20"/>
                </a:solidFill>
                <a:latin typeface="Times New Roman" pitchFamily="18" charset="0"/>
              </a:rPr>
              <a:t> -</a:t>
            </a:r>
            <a:r>
              <a:rPr lang="en-US" altLang="en-US" sz="2400" b="1" baseline="0" dirty="0" smtClean="0">
                <a:solidFill>
                  <a:srgbClr val="2F2B20"/>
                </a:solidFill>
                <a:latin typeface="Times New Roman" pitchFamily="18" charset="0"/>
                <a:sym typeface="Wingdings" pitchFamily="2" charset="2"/>
              </a:rPr>
              <a:t>--&gt; </a:t>
            </a:r>
            <a:r>
              <a:rPr lang="vi-VN" altLang="en-US" sz="2400" b="1" baseline="0" dirty="0" smtClean="0">
                <a:solidFill>
                  <a:srgbClr val="2F2B20"/>
                </a:solidFill>
                <a:latin typeface="Times New Roman" pitchFamily="18" charset="0"/>
                <a:sym typeface="Wingdings" pitchFamily="2" charset="2"/>
              </a:rPr>
              <a:t>zinc chloride</a:t>
            </a:r>
            <a:r>
              <a:rPr lang="en-US" altLang="en-US" sz="2400" b="1" baseline="0" dirty="0" smtClean="0">
                <a:solidFill>
                  <a:srgbClr val="2F2B20"/>
                </a:solidFill>
                <a:latin typeface="Times New Roman" pitchFamily="18" charset="0"/>
                <a:sym typeface="Wingdings" pitchFamily="2" charset="2"/>
              </a:rPr>
              <a:t> + H</a:t>
            </a:r>
            <a:r>
              <a:rPr lang="en-US" altLang="en-US" sz="2400" b="1" baseline="-25000" dirty="0" smtClean="0">
                <a:solidFill>
                  <a:srgbClr val="2F2B20"/>
                </a:solidFill>
                <a:latin typeface="Times New Roman" pitchFamily="18" charset="0"/>
                <a:sym typeface="Wingdings" pitchFamily="2" charset="2"/>
              </a:rPr>
              <a:t>2</a:t>
            </a:r>
            <a:r>
              <a:rPr lang="en-US" altLang="en-US" sz="2400" b="1" baseline="0" dirty="0" smtClean="0">
                <a:solidFill>
                  <a:srgbClr val="2F2B20"/>
                </a:solidFill>
                <a:latin typeface="Times New Roman" pitchFamily="18" charset="0"/>
                <a:sym typeface="Wingdings" pitchFamily="2" charset="2"/>
              </a:rPr>
              <a:t>          </a:t>
            </a:r>
            <a:r>
              <a:rPr lang="en-US" altLang="en-US" sz="2400" b="1" baseline="0" dirty="0" smtClean="0">
                <a:solidFill>
                  <a:srgbClr val="FF0000"/>
                </a:solidFill>
                <a:latin typeface="Times New Roman" pitchFamily="18" charset="0"/>
                <a:sym typeface="Wingdings" pitchFamily="2" charset="2"/>
              </a:rPr>
              <a:t>(3)</a:t>
            </a:r>
          </a:p>
          <a:p>
            <a:pPr defTabSz="914400" fontAlgn="base">
              <a:spcBef>
                <a:spcPct val="50000"/>
              </a:spcBef>
              <a:spcAft>
                <a:spcPct val="0"/>
              </a:spcAft>
              <a:buFontTx/>
              <a:buChar char="-"/>
            </a:pPr>
            <a:r>
              <a:rPr lang="en-US" altLang="en-US" sz="2400" b="1" baseline="0" dirty="0" smtClean="0">
                <a:solidFill>
                  <a:srgbClr val="2F2B20"/>
                </a:solidFill>
                <a:latin typeface="Times New Roman" pitchFamily="18" charset="0"/>
                <a:sym typeface="Wingdings" pitchFamily="2" charset="2"/>
              </a:rPr>
              <a:t> </a:t>
            </a:r>
            <a:r>
              <a:rPr lang="vi-VN" altLang="en-US" sz="2400" b="1" baseline="0" dirty="0" smtClean="0">
                <a:solidFill>
                  <a:srgbClr val="2F2B20"/>
                </a:solidFill>
                <a:latin typeface="Times New Roman" pitchFamily="18" charset="0"/>
                <a:sym typeface="Wingdings" pitchFamily="2" charset="2"/>
              </a:rPr>
              <a:t>Diphosphorus acid</a:t>
            </a:r>
            <a:r>
              <a:rPr lang="en-US" altLang="en-US" sz="2400" b="1" baseline="0" dirty="0" smtClean="0">
                <a:solidFill>
                  <a:srgbClr val="2F2B20"/>
                </a:solidFill>
                <a:latin typeface="Times New Roman" pitchFamily="18" charset="0"/>
                <a:sym typeface="Wingdings" pitchFamily="2" charset="2"/>
              </a:rPr>
              <a:t> + </a:t>
            </a:r>
            <a:r>
              <a:rPr lang="en-US" altLang="en-US" sz="2400" b="1" baseline="0" dirty="0" err="1" smtClean="0">
                <a:solidFill>
                  <a:srgbClr val="2F2B20"/>
                </a:solidFill>
                <a:latin typeface="Times New Roman" pitchFamily="18" charset="0"/>
                <a:sym typeface="Wingdings" pitchFamily="2" charset="2"/>
              </a:rPr>
              <a:t>nước</a:t>
            </a:r>
            <a:r>
              <a:rPr lang="en-US" altLang="en-US" sz="2400" b="1" baseline="0" dirty="0" smtClean="0">
                <a:solidFill>
                  <a:srgbClr val="2F2B20"/>
                </a:solidFill>
                <a:latin typeface="Times New Roman" pitchFamily="18" charset="0"/>
                <a:sym typeface="Wingdings" pitchFamily="2" charset="2"/>
              </a:rPr>
              <a:t> ---&gt;</a:t>
            </a:r>
            <a:r>
              <a:rPr lang="vi-VN" altLang="en-US" sz="2400" b="1" baseline="0" dirty="0" smtClean="0">
                <a:solidFill>
                  <a:srgbClr val="2F2B20"/>
                </a:solidFill>
                <a:latin typeface="Times New Roman" pitchFamily="18" charset="0"/>
                <a:sym typeface="Wingdings" pitchFamily="2" charset="2"/>
              </a:rPr>
              <a:t>phosphoric acid</a:t>
            </a:r>
            <a:r>
              <a:rPr lang="en-US" altLang="en-US" sz="2400" b="1" baseline="0" dirty="0" smtClean="0">
                <a:solidFill>
                  <a:srgbClr val="2F2B20"/>
                </a:solidFill>
                <a:latin typeface="Times New Roman" pitchFamily="18" charset="0"/>
                <a:sym typeface="Wingdings" pitchFamily="2" charset="2"/>
              </a:rPr>
              <a:t> (H</a:t>
            </a:r>
            <a:r>
              <a:rPr lang="en-US" altLang="en-US" sz="2400" b="1" baseline="-25000" dirty="0" smtClean="0">
                <a:solidFill>
                  <a:srgbClr val="2F2B20"/>
                </a:solidFill>
                <a:latin typeface="Times New Roman" pitchFamily="18" charset="0"/>
                <a:sym typeface="Wingdings" pitchFamily="2" charset="2"/>
              </a:rPr>
              <a:t>3</a:t>
            </a:r>
            <a:r>
              <a:rPr lang="en-US" altLang="en-US" sz="2400" b="1" baseline="0" dirty="0" smtClean="0">
                <a:solidFill>
                  <a:srgbClr val="2F2B20"/>
                </a:solidFill>
                <a:latin typeface="Times New Roman" pitchFamily="18" charset="0"/>
                <a:sym typeface="Wingdings" pitchFamily="2" charset="2"/>
              </a:rPr>
              <a:t>PO</a:t>
            </a:r>
            <a:r>
              <a:rPr lang="en-US" altLang="en-US" sz="2400" b="1" baseline="-25000" dirty="0" smtClean="0">
                <a:solidFill>
                  <a:srgbClr val="2F2B20"/>
                </a:solidFill>
                <a:latin typeface="Times New Roman" pitchFamily="18" charset="0"/>
                <a:sym typeface="Wingdings" pitchFamily="2" charset="2"/>
              </a:rPr>
              <a:t>4</a:t>
            </a:r>
            <a:r>
              <a:rPr lang="en-US" altLang="en-US" sz="2400" b="1" baseline="0" dirty="0" smtClean="0">
                <a:solidFill>
                  <a:srgbClr val="2F2B20"/>
                </a:solidFill>
                <a:latin typeface="Times New Roman" pitchFamily="18" charset="0"/>
                <a:sym typeface="Wingdings" pitchFamily="2" charset="2"/>
              </a:rPr>
              <a:t>) </a:t>
            </a:r>
            <a:r>
              <a:rPr lang="en-US" altLang="en-US" sz="2400" b="1" baseline="0" dirty="0" smtClean="0">
                <a:solidFill>
                  <a:srgbClr val="FF0000"/>
                </a:solidFill>
                <a:latin typeface="Times New Roman" pitchFamily="18" charset="0"/>
                <a:sym typeface="Wingdings" pitchFamily="2" charset="2"/>
              </a:rPr>
              <a:t>(4)</a:t>
            </a:r>
          </a:p>
          <a:p>
            <a:pPr defTabSz="914400" fontAlgn="base">
              <a:spcBef>
                <a:spcPct val="50000"/>
              </a:spcBef>
              <a:spcAft>
                <a:spcPct val="0"/>
              </a:spcAft>
              <a:buFontTx/>
              <a:buChar char="-"/>
            </a:pPr>
            <a:r>
              <a:rPr lang="en-US" altLang="en-US" sz="2400" b="1" baseline="0" dirty="0" smtClean="0">
                <a:solidFill>
                  <a:srgbClr val="2F2B20"/>
                </a:solidFill>
                <a:latin typeface="Times New Roman" pitchFamily="18" charset="0"/>
                <a:sym typeface="Wingdings" pitchFamily="2" charset="2"/>
              </a:rPr>
              <a:t> </a:t>
            </a:r>
            <a:r>
              <a:rPr lang="vi-VN" altLang="en-US" sz="2400" b="1" baseline="0" dirty="0" smtClean="0">
                <a:solidFill>
                  <a:srgbClr val="2F2B20"/>
                </a:solidFill>
                <a:latin typeface="Times New Roman" pitchFamily="18" charset="0"/>
                <a:sym typeface="Wingdings" pitchFamily="2" charset="2"/>
              </a:rPr>
              <a:t>Lead</a:t>
            </a:r>
            <a:r>
              <a:rPr lang="en-US" altLang="en-US" sz="2400" b="1" baseline="0" dirty="0" smtClean="0">
                <a:solidFill>
                  <a:srgbClr val="2F2B20"/>
                </a:solidFill>
                <a:latin typeface="Times New Roman" pitchFamily="18" charset="0"/>
                <a:sym typeface="Wingdings" pitchFamily="2" charset="2"/>
              </a:rPr>
              <a:t> (II) </a:t>
            </a:r>
            <a:r>
              <a:rPr lang="en-US" altLang="en-US" sz="2400" b="1" baseline="0" dirty="0" err="1" smtClean="0">
                <a:solidFill>
                  <a:srgbClr val="2F2B20"/>
                </a:solidFill>
                <a:latin typeface="Times New Roman" pitchFamily="18" charset="0"/>
                <a:sym typeface="Wingdings" pitchFamily="2" charset="2"/>
              </a:rPr>
              <a:t>oxi</a:t>
            </a:r>
            <a:r>
              <a:rPr lang="vi-VN" altLang="en-US" sz="2400" b="1" baseline="0" dirty="0" smtClean="0">
                <a:solidFill>
                  <a:srgbClr val="2F2B20"/>
                </a:solidFill>
                <a:latin typeface="Times New Roman" pitchFamily="18" charset="0"/>
                <a:sym typeface="Wingdings" pitchFamily="2" charset="2"/>
              </a:rPr>
              <a:t>de</a:t>
            </a:r>
            <a:r>
              <a:rPr lang="en-US" altLang="en-US" sz="2400" b="1" baseline="0" dirty="0" smtClean="0">
                <a:solidFill>
                  <a:srgbClr val="2F2B20"/>
                </a:solidFill>
                <a:latin typeface="Times New Roman" pitchFamily="18" charset="0"/>
                <a:sym typeface="Wingdings" pitchFamily="2" charset="2"/>
              </a:rPr>
              <a:t> + h</a:t>
            </a:r>
            <a:r>
              <a:rPr lang="vi-VN" altLang="en-US" sz="2400" b="1" baseline="0" dirty="0" smtClean="0">
                <a:solidFill>
                  <a:srgbClr val="2F2B20"/>
                </a:solidFill>
                <a:latin typeface="Times New Roman" pitchFamily="18" charset="0"/>
                <a:sym typeface="Wingdings" pitchFamily="2" charset="2"/>
              </a:rPr>
              <a:t>ydrogen      </a:t>
            </a:r>
            <a:r>
              <a:rPr lang="en-US" altLang="en-US" sz="2400" b="1" baseline="0" dirty="0" smtClean="0">
                <a:solidFill>
                  <a:srgbClr val="2F2B20"/>
                </a:solidFill>
                <a:latin typeface="Times New Roman" pitchFamily="18" charset="0"/>
                <a:sym typeface="Wingdings" pitchFamily="2" charset="2"/>
              </a:rPr>
              <a:t> ---&gt; </a:t>
            </a:r>
            <a:r>
              <a:rPr lang="vi-VN" altLang="en-US" sz="2400" b="1" baseline="0" dirty="0" smtClean="0">
                <a:solidFill>
                  <a:srgbClr val="2F2B20"/>
                </a:solidFill>
                <a:latin typeface="Times New Roman" pitchFamily="18" charset="0"/>
                <a:sym typeface="Wingdings" pitchFamily="2" charset="2"/>
              </a:rPr>
              <a:t>lead </a:t>
            </a:r>
            <a:r>
              <a:rPr lang="en-US" altLang="en-US" sz="2400" b="1" baseline="0" dirty="0" smtClean="0">
                <a:solidFill>
                  <a:srgbClr val="2F2B20"/>
                </a:solidFill>
                <a:latin typeface="Times New Roman" pitchFamily="18" charset="0"/>
                <a:sym typeface="Wingdings" pitchFamily="2" charset="2"/>
              </a:rPr>
              <a:t>(</a:t>
            </a:r>
            <a:r>
              <a:rPr lang="en-US" altLang="en-US" sz="2400" b="1" baseline="0" dirty="0" err="1" smtClean="0">
                <a:solidFill>
                  <a:srgbClr val="2F2B20"/>
                </a:solidFill>
                <a:latin typeface="Times New Roman" pitchFamily="18" charset="0"/>
                <a:sym typeface="Wingdings" pitchFamily="2" charset="2"/>
              </a:rPr>
              <a:t>Pb</a:t>
            </a:r>
            <a:r>
              <a:rPr lang="en-US" altLang="en-US" sz="2400" b="1" baseline="0" dirty="0" smtClean="0">
                <a:solidFill>
                  <a:srgbClr val="2F2B20"/>
                </a:solidFill>
                <a:latin typeface="Times New Roman" pitchFamily="18" charset="0"/>
                <a:sym typeface="Wingdings" pitchFamily="2" charset="2"/>
              </a:rPr>
              <a:t>) + H</a:t>
            </a:r>
            <a:r>
              <a:rPr lang="en-US" altLang="en-US" sz="2400" b="1" baseline="-25000" dirty="0" smtClean="0">
                <a:solidFill>
                  <a:srgbClr val="2F2B20"/>
                </a:solidFill>
                <a:latin typeface="Times New Roman" pitchFamily="18" charset="0"/>
                <a:sym typeface="Wingdings" pitchFamily="2" charset="2"/>
              </a:rPr>
              <a:t>2</a:t>
            </a:r>
            <a:r>
              <a:rPr lang="en-US" altLang="en-US" sz="2400" b="1" baseline="0" dirty="0" smtClean="0">
                <a:solidFill>
                  <a:srgbClr val="2F2B20"/>
                </a:solidFill>
                <a:latin typeface="Times New Roman" pitchFamily="18" charset="0"/>
                <a:sym typeface="Wingdings" pitchFamily="2" charset="2"/>
              </a:rPr>
              <a:t>O    </a:t>
            </a:r>
            <a:r>
              <a:rPr lang="en-US" altLang="en-US" sz="2600" b="1" baseline="0" dirty="0" smtClean="0">
                <a:solidFill>
                  <a:srgbClr val="2F2B20"/>
                </a:solidFill>
                <a:latin typeface="Times New Roman" pitchFamily="18" charset="0"/>
                <a:sym typeface="Wingdings" pitchFamily="2" charset="2"/>
              </a:rPr>
              <a:t> </a:t>
            </a:r>
            <a:r>
              <a:rPr lang="en-US" altLang="en-US" sz="2400" b="1" baseline="0" dirty="0" smtClean="0">
                <a:solidFill>
                  <a:srgbClr val="2F2B20"/>
                </a:solidFill>
                <a:latin typeface="Times New Roman" pitchFamily="18" charset="0"/>
                <a:sym typeface="Wingdings" pitchFamily="2" charset="2"/>
              </a:rPr>
              <a:t>          </a:t>
            </a:r>
            <a:r>
              <a:rPr lang="en-US" altLang="en-US" sz="2400" b="1" baseline="0" dirty="0" smtClean="0">
                <a:solidFill>
                  <a:srgbClr val="FF0000"/>
                </a:solidFill>
                <a:latin typeface="Times New Roman" pitchFamily="18" charset="0"/>
                <a:sym typeface="Wingdings" pitchFamily="2" charset="2"/>
              </a:rPr>
              <a:t>(5)</a:t>
            </a:r>
          </a:p>
          <a:p>
            <a:pPr defTabSz="914400" fontAlgn="base">
              <a:spcBef>
                <a:spcPct val="50000"/>
              </a:spcBef>
              <a:spcAft>
                <a:spcPct val="0"/>
              </a:spcAft>
            </a:pPr>
            <a:r>
              <a:rPr lang="en-US" altLang="en-US" sz="2400" b="1" baseline="0" dirty="0" smtClean="0">
                <a:solidFill>
                  <a:srgbClr val="FF0000"/>
                </a:solidFill>
                <a:latin typeface="Times New Roman" pitchFamily="18" charset="0"/>
                <a:sym typeface="Wingdings" pitchFamily="2" charset="2"/>
              </a:rPr>
              <a:t>     b/</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Mỗi</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phản</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ứng</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hóa</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học</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trên</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đây</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thuộc</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loại</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phản</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ứng</a:t>
            </a:r>
            <a:r>
              <a:rPr lang="en-US" altLang="en-US" sz="2400" b="1" baseline="0" dirty="0" smtClean="0">
                <a:solidFill>
                  <a:srgbClr val="6600FF"/>
                </a:solidFill>
                <a:latin typeface="Times New Roman" pitchFamily="18" charset="0"/>
                <a:sym typeface="Wingdings" pitchFamily="2" charset="2"/>
              </a:rPr>
              <a:t> </a:t>
            </a:r>
            <a:r>
              <a:rPr lang="en-US" altLang="en-US" sz="2400" b="1" baseline="0" dirty="0" err="1" smtClean="0">
                <a:solidFill>
                  <a:srgbClr val="6600FF"/>
                </a:solidFill>
                <a:latin typeface="Times New Roman" pitchFamily="18" charset="0"/>
                <a:sym typeface="Wingdings" pitchFamily="2" charset="2"/>
              </a:rPr>
              <a:t>nào</a:t>
            </a:r>
            <a:r>
              <a:rPr lang="en-US" altLang="en-US" sz="2400" b="1" baseline="0" dirty="0" smtClean="0">
                <a:solidFill>
                  <a:srgbClr val="6600FF"/>
                </a:solidFill>
                <a:latin typeface="Times New Roman" pitchFamily="18" charset="0"/>
                <a:sym typeface="Wingdings" pitchFamily="2" charset="2"/>
              </a:rPr>
              <a:t>?</a:t>
            </a:r>
            <a:endParaRPr lang="en-US" altLang="en-US" sz="2400" b="1" baseline="0" dirty="0" smtClean="0">
              <a:solidFill>
                <a:srgbClr val="6600FF"/>
              </a:solidFill>
              <a:latin typeface="Times New Roman" pitchFamily="18" charset="0"/>
            </a:endParaRPr>
          </a:p>
          <a:p>
            <a:pPr defTabSz="914400" fontAlgn="base">
              <a:spcBef>
                <a:spcPct val="50000"/>
              </a:spcBef>
              <a:spcAft>
                <a:spcPct val="0"/>
              </a:spcAft>
            </a:pPr>
            <a:endParaRPr lang="en-US" altLang="en-US" sz="2400" b="1" baseline="0" dirty="0" smtClean="0">
              <a:solidFill>
                <a:srgbClr val="6600FF"/>
              </a:solidFill>
              <a:latin typeface="Times New Roman" pitchFamily="18" charset="0"/>
            </a:endParaRPr>
          </a:p>
          <a:p>
            <a:pPr defTabSz="914400" fontAlgn="base">
              <a:spcBef>
                <a:spcPct val="50000"/>
              </a:spcBef>
              <a:spcAft>
                <a:spcPct val="0"/>
              </a:spcAft>
            </a:pPr>
            <a:endParaRPr lang="en-US" altLang="en-US" sz="2400" b="1" baseline="0" dirty="0" smtClean="0">
              <a:solidFill>
                <a:srgbClr val="6600FF"/>
              </a:solidFill>
              <a:latin typeface="Times New Roman" pitchFamily="18" charset="0"/>
            </a:endParaRPr>
          </a:p>
        </p:txBody>
      </p:sp>
      <p:sp>
        <p:nvSpPr>
          <p:cNvPr id="228360" name="Text Box 8"/>
          <p:cNvSpPr txBox="1">
            <a:spLocks noChangeArrowheads="1"/>
          </p:cNvSpPr>
          <p:nvPr>
            <p:custDataLst>
              <p:tags r:id="rId4"/>
            </p:custDataLst>
          </p:nvPr>
        </p:nvSpPr>
        <p:spPr bwMode="auto">
          <a:xfrm>
            <a:off x="3810000" y="4076700"/>
            <a:ext cx="457200" cy="34290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aseline="30000">
                <a:solidFill>
                  <a:schemeClr val="tx1"/>
                </a:solidFill>
                <a:latin typeface="Arial" charset="0"/>
              </a:defRPr>
            </a:lvl1pPr>
            <a:lvl2pPr marL="742950" indent="-285750">
              <a:defRPr baseline="30000">
                <a:solidFill>
                  <a:schemeClr val="tx1"/>
                </a:solidFill>
                <a:latin typeface="Arial" charset="0"/>
              </a:defRPr>
            </a:lvl2pPr>
            <a:lvl3pPr marL="1143000" indent="-228600">
              <a:defRPr baseline="30000">
                <a:solidFill>
                  <a:schemeClr val="tx1"/>
                </a:solidFill>
                <a:latin typeface="Arial" charset="0"/>
              </a:defRPr>
            </a:lvl3pPr>
            <a:lvl4pPr marL="1600200" indent="-228600">
              <a:defRPr baseline="30000">
                <a:solidFill>
                  <a:schemeClr val="tx1"/>
                </a:solidFill>
                <a:latin typeface="Arial" charset="0"/>
              </a:defRPr>
            </a:lvl4pPr>
            <a:lvl5pPr marL="2057400" indent="-22860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ctr" defTabSz="914400" fontAlgn="base">
              <a:spcBef>
                <a:spcPct val="0"/>
              </a:spcBef>
              <a:spcAft>
                <a:spcPct val="0"/>
              </a:spcAft>
            </a:pPr>
            <a:r>
              <a:rPr lang="en-US" altLang="en-US" sz="2000" b="1" baseline="0" smtClean="0">
                <a:latin typeface="Times New Roman" pitchFamily="18" charset="0"/>
              </a:rPr>
              <a:t>t</a:t>
            </a:r>
            <a:r>
              <a:rPr lang="en-US" altLang="en-US" sz="2000" b="1" smtClean="0">
                <a:latin typeface="Times New Roman" pitchFamily="18" charset="0"/>
              </a:rPr>
              <a:t>0</a:t>
            </a:r>
            <a:endParaRPr lang="en-US" altLang="en-US" sz="2000" b="1" smtClean="0"/>
          </a:p>
        </p:txBody>
      </p:sp>
    </p:spTree>
    <p:custDataLst>
      <p:tags r:id="rId1"/>
    </p:custDataLst>
    <p:extLst>
      <p:ext uri="{BB962C8B-B14F-4D97-AF65-F5344CB8AC3E}">
        <p14:creationId xmlns:p14="http://schemas.microsoft.com/office/powerpoint/2010/main" val="21465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blinds(horizontal)">
                                      <p:cBhvr>
                                        <p:cTn id="7" dur="500"/>
                                        <p:tgtEl>
                                          <p:spTgt spid="2283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8357"/>
                                        </p:tgtEl>
                                        <p:attrNameLst>
                                          <p:attrName>style.visibility</p:attrName>
                                        </p:attrNameLst>
                                      </p:cBhvr>
                                      <p:to>
                                        <p:strVal val="visible"/>
                                      </p:to>
                                    </p:set>
                                    <p:animEffect transition="in" filter="blinds(horizontal)">
                                      <p:cBhvr>
                                        <p:cTn id="10" dur="500"/>
                                        <p:tgtEl>
                                          <p:spTgt spid="22835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8360"/>
                                        </p:tgtEl>
                                        <p:attrNameLst>
                                          <p:attrName>style.visibility</p:attrName>
                                        </p:attrNameLst>
                                      </p:cBhvr>
                                      <p:to>
                                        <p:strVal val="visible"/>
                                      </p:to>
                                    </p:set>
                                    <p:animEffect transition="in" filter="checkerboard(across)">
                                      <p:cBhvr>
                                        <p:cTn id="13" dur="500"/>
                                        <p:tgtEl>
                                          <p:spTgt spid="228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7" grpId="0" animBg="1"/>
      <p:bldP spid="2283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1295400" y="457200"/>
            <a:ext cx="6400800" cy="523220"/>
          </a:xfrm>
          <a:prstGeom prst="rect">
            <a:avLst/>
          </a:prstGeom>
          <a:noFill/>
        </p:spPr>
        <p:txBody>
          <a:bodyPr wrap="square" rtlCol="0">
            <a:spAutoFit/>
          </a:bodyPr>
          <a:lstStyle/>
          <a:p>
            <a:pPr algn="ctr"/>
            <a:r>
              <a:rPr lang="en-US" sz="2800" b="1" smtClean="0">
                <a:solidFill>
                  <a:srgbClr val="C00000"/>
                </a:solidFill>
                <a:latin typeface="Times New Roman" pitchFamily="18" charset="0"/>
                <a:cs typeface="Times New Roman" pitchFamily="18" charset="0"/>
              </a:rPr>
              <a:t>ĐÁP ÁN</a:t>
            </a:r>
            <a:endParaRPr lang="en-US" sz="2800" b="1">
              <a:solidFill>
                <a:srgbClr val="C00000"/>
              </a:solidFill>
              <a:latin typeface="Times New Roman" pitchFamily="18" charset="0"/>
              <a:cs typeface="Times New Roman" pitchFamily="18" charset="0"/>
            </a:endParaRPr>
          </a:p>
        </p:txBody>
      </p:sp>
      <p:grpSp>
        <p:nvGrpSpPr>
          <p:cNvPr id="6" name="Group 5"/>
          <p:cNvGrpSpPr/>
          <p:nvPr>
            <p:custDataLst>
              <p:tags r:id="rId3"/>
            </p:custDataLst>
          </p:nvPr>
        </p:nvGrpSpPr>
        <p:grpSpPr>
          <a:xfrm>
            <a:off x="228600" y="1534183"/>
            <a:ext cx="7620000" cy="954107"/>
            <a:chOff x="1295400" y="1219200"/>
            <a:chExt cx="6324600" cy="663998"/>
          </a:xfrm>
          <a:solidFill>
            <a:schemeClr val="accent2"/>
          </a:solidFill>
        </p:grpSpPr>
        <p:sp>
          <p:nvSpPr>
            <p:cNvPr id="3" name="TextBox 2"/>
            <p:cNvSpPr txBox="1"/>
            <p:nvPr>
              <p:custDataLst>
                <p:tags r:id="rId13"/>
              </p:custDataLst>
            </p:nvPr>
          </p:nvSpPr>
          <p:spPr>
            <a:xfrm>
              <a:off x="1295400" y="1219200"/>
              <a:ext cx="6324600" cy="663998"/>
            </a:xfrm>
            <a:prstGeom prst="rect">
              <a:avLst/>
            </a:prstGeom>
            <a:noFill/>
            <a:ln/>
            <a:extLst>
              <a:ext uri="{909E8E84-426E-40DD-AFC4-6F175D3DCCD1}">
                <a14:hiddenFill xmlns:a14="http://schemas.microsoft.com/office/drawing/2010/main">
                  <a:noFill/>
                </a14:hiddenFill>
              </a:ext>
            </a:extLst>
          </p:spPr>
          <p:txBody>
            <a:bodyPr wrap="square" rtlCol="0">
              <a:spAutoFit/>
            </a:bodyPr>
            <a:lstStyle/>
            <a:p>
              <a:r>
                <a:rPr lang="en-US" sz="2800" b="1" smtClean="0">
                  <a:latin typeface="Times New Roman" pitchFamily="18" charset="0"/>
                  <a:cs typeface="Times New Roman" pitchFamily="18" charset="0"/>
                </a:rPr>
                <a:t>1/ CO</a:t>
              </a:r>
              <a:r>
                <a:rPr lang="en-US" sz="2800" b="1" baseline="-25000" smtClean="0">
                  <a:latin typeface="Times New Roman" pitchFamily="18" charset="0"/>
                  <a:cs typeface="Times New Roman" pitchFamily="18" charset="0"/>
                </a:rPr>
                <a:t>2 </a:t>
              </a:r>
              <a:r>
                <a:rPr lang="en-US" sz="2800" b="1" smtClean="0">
                  <a:latin typeface="Times New Roman" pitchFamily="18" charset="0"/>
                  <a:cs typeface="Times New Roman" pitchFamily="18" charset="0"/>
                </a:rPr>
                <a:t>   +   H</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O           H</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CO</a:t>
              </a:r>
              <a:r>
                <a:rPr lang="en-US" sz="2800" b="1" baseline="-25000" smtClean="0">
                  <a:latin typeface="Times New Roman" pitchFamily="18" charset="0"/>
                  <a:cs typeface="Times New Roman" pitchFamily="18" charset="0"/>
                </a:rPr>
                <a:t>3  </a:t>
              </a:r>
              <a:r>
                <a:rPr lang="en-US" sz="2800" b="1" smtClean="0">
                  <a:latin typeface="Times New Roman" pitchFamily="18" charset="0"/>
                  <a:cs typeface="Times New Roman" pitchFamily="18" charset="0"/>
                </a:rPr>
                <a:t>(P/ứng hóa hợp) </a:t>
              </a:r>
              <a:endParaRPr lang="en-US" sz="2800" b="1">
                <a:latin typeface="Times New Roman" pitchFamily="18" charset="0"/>
                <a:cs typeface="Times New Roman" pitchFamily="18" charset="0"/>
              </a:endParaRPr>
            </a:p>
          </p:txBody>
        </p:sp>
        <p:cxnSp>
          <p:nvCxnSpPr>
            <p:cNvPr id="5" name="Straight Arrow Connector 4"/>
            <p:cNvCxnSpPr/>
            <p:nvPr/>
          </p:nvCxnSpPr>
          <p:spPr>
            <a:xfrm>
              <a:off x="3572256" y="1424235"/>
              <a:ext cx="609600" cy="1588"/>
            </a:xfrm>
            <a:prstGeom prst="straightConnector1">
              <a:avLst/>
            </a:prstGeom>
            <a:grpFill/>
            <a:ln w="127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grpSp>
        <p:nvGrpSpPr>
          <p:cNvPr id="8" name="Group 7"/>
          <p:cNvGrpSpPr/>
          <p:nvPr>
            <p:custDataLst>
              <p:tags r:id="rId4"/>
            </p:custDataLst>
          </p:nvPr>
        </p:nvGrpSpPr>
        <p:grpSpPr>
          <a:xfrm>
            <a:off x="228600" y="2067580"/>
            <a:ext cx="7848600" cy="954107"/>
            <a:chOff x="1295400" y="1219200"/>
            <a:chExt cx="6324600" cy="663999"/>
          </a:xfrm>
          <a:solidFill>
            <a:schemeClr val="accent2"/>
          </a:solidFill>
        </p:grpSpPr>
        <p:sp>
          <p:nvSpPr>
            <p:cNvPr id="9" name="TextBox 8"/>
            <p:cNvSpPr txBox="1"/>
            <p:nvPr>
              <p:custDataLst>
                <p:tags r:id="rId12"/>
              </p:custDataLst>
            </p:nvPr>
          </p:nvSpPr>
          <p:spPr>
            <a:xfrm>
              <a:off x="1295400" y="1219200"/>
              <a:ext cx="6324600" cy="663999"/>
            </a:xfrm>
            <a:prstGeom prst="rect">
              <a:avLst/>
            </a:prstGeom>
            <a:noFill/>
            <a:ln/>
            <a:extLst>
              <a:ext uri="{909E8E84-426E-40DD-AFC4-6F175D3DCCD1}">
                <a14:hiddenFill xmlns:a14="http://schemas.microsoft.com/office/drawing/2010/main">
                  <a:noFill/>
                </a14:hiddenFill>
              </a:ext>
            </a:extLst>
          </p:spPr>
          <p:txBody>
            <a:bodyPr wrap="square" rtlCol="0">
              <a:spAutoFit/>
            </a:bodyPr>
            <a:lstStyle/>
            <a:p>
              <a:r>
                <a:rPr lang="en-US" sz="2800" b="1" smtClean="0">
                  <a:latin typeface="Times New Roman" pitchFamily="18" charset="0"/>
                  <a:cs typeface="Times New Roman" pitchFamily="18" charset="0"/>
                </a:rPr>
                <a:t>2/ SO</a:t>
              </a:r>
              <a:r>
                <a:rPr lang="en-US" sz="2800" b="1" baseline="-25000" smtClean="0">
                  <a:latin typeface="Times New Roman" pitchFamily="18" charset="0"/>
                  <a:cs typeface="Times New Roman" pitchFamily="18" charset="0"/>
                </a:rPr>
                <a:t>2 </a:t>
              </a:r>
              <a:r>
                <a:rPr lang="en-US" sz="2800" b="1" smtClean="0">
                  <a:latin typeface="Times New Roman" pitchFamily="18" charset="0"/>
                  <a:cs typeface="Times New Roman" pitchFamily="18" charset="0"/>
                </a:rPr>
                <a:t>   +   H</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O           H</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SO</a:t>
              </a:r>
              <a:r>
                <a:rPr lang="en-US" sz="2800" b="1" baseline="-25000" smtClean="0">
                  <a:latin typeface="Times New Roman" pitchFamily="18" charset="0"/>
                  <a:cs typeface="Times New Roman" pitchFamily="18" charset="0"/>
                </a:rPr>
                <a:t>3 </a:t>
              </a:r>
              <a:r>
                <a:rPr lang="en-US" sz="2800" b="1">
                  <a:latin typeface="Times New Roman" pitchFamily="18" charset="0"/>
                  <a:cs typeface="Times New Roman" pitchFamily="18" charset="0"/>
                </a:rPr>
                <a:t>(P/ứng hóa hợp) </a:t>
              </a:r>
            </a:p>
          </p:txBody>
        </p:sp>
        <p:cxnSp>
          <p:nvCxnSpPr>
            <p:cNvPr id="10" name="Straight Arrow Connector 9"/>
            <p:cNvCxnSpPr/>
            <p:nvPr/>
          </p:nvCxnSpPr>
          <p:spPr>
            <a:xfrm>
              <a:off x="3429000" y="1424237"/>
              <a:ext cx="609600" cy="1588"/>
            </a:xfrm>
            <a:prstGeom prst="straightConnector1">
              <a:avLst/>
            </a:prstGeom>
            <a:grpFill/>
            <a:ln w="127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custDataLst>
              <p:tags r:id="rId5"/>
            </p:custDataLst>
          </p:nvPr>
        </p:nvGrpSpPr>
        <p:grpSpPr>
          <a:xfrm>
            <a:off x="228600" y="2600983"/>
            <a:ext cx="8153400" cy="523220"/>
            <a:chOff x="1295400" y="1143000"/>
            <a:chExt cx="8153400" cy="364128"/>
          </a:xfrm>
          <a:solidFill>
            <a:schemeClr val="accent2"/>
          </a:solidFill>
        </p:grpSpPr>
        <p:sp>
          <p:nvSpPr>
            <p:cNvPr id="12" name="TextBox 11"/>
            <p:cNvSpPr txBox="1"/>
            <p:nvPr>
              <p:custDataLst>
                <p:tags r:id="rId11"/>
              </p:custDataLst>
            </p:nvPr>
          </p:nvSpPr>
          <p:spPr>
            <a:xfrm>
              <a:off x="1295400" y="1143000"/>
              <a:ext cx="8153400" cy="364128"/>
            </a:xfrm>
            <a:prstGeom prst="rect">
              <a:avLst/>
            </a:prstGeom>
            <a:noFill/>
            <a:ln/>
            <a:extLst>
              <a:ext uri="{909E8E84-426E-40DD-AFC4-6F175D3DCCD1}">
                <a14:hiddenFill xmlns:a14="http://schemas.microsoft.com/office/drawing/2010/main">
                  <a:noFill/>
                </a14:hiddenFill>
              </a:ext>
            </a:extLst>
          </p:spPr>
          <p:txBody>
            <a:bodyPr wrap="square" rtlCol="0">
              <a:spAutoFit/>
            </a:bodyPr>
            <a:lstStyle/>
            <a:p>
              <a:r>
                <a:rPr lang="en-US" sz="2800" b="1" smtClean="0">
                  <a:latin typeface="Times New Roman" pitchFamily="18" charset="0"/>
                  <a:cs typeface="Times New Roman" pitchFamily="18" charset="0"/>
                </a:rPr>
                <a:t> 3/ Zn</a:t>
              </a:r>
              <a:r>
                <a:rPr lang="en-US" sz="2800" b="1" baseline="-250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   +   HCl             ZnCl</a:t>
              </a:r>
              <a:r>
                <a:rPr lang="en-US" sz="2800" b="1" baseline="-25000" smtClean="0">
                  <a:latin typeface="Times New Roman" pitchFamily="18" charset="0"/>
                  <a:cs typeface="Times New Roman" pitchFamily="18" charset="0"/>
                </a:rPr>
                <a:t>2    </a:t>
              </a:r>
              <a:r>
                <a:rPr lang="en-US" sz="2800" b="1" smtClean="0">
                  <a:latin typeface="Times New Roman" pitchFamily="18" charset="0"/>
                  <a:cs typeface="Times New Roman" pitchFamily="18" charset="0"/>
                </a:rPr>
                <a:t>  +   H</a:t>
              </a:r>
              <a:r>
                <a:rPr lang="en-US" sz="2800" b="1" baseline="-25000" smtClean="0">
                  <a:latin typeface="Times New Roman" pitchFamily="18" charset="0"/>
                  <a:cs typeface="Times New Roman" pitchFamily="18" charset="0"/>
                </a:rPr>
                <a:t>2    </a:t>
              </a:r>
              <a:r>
                <a:rPr lang="en-US" sz="2800" b="1" smtClean="0">
                  <a:latin typeface="Times New Roman" pitchFamily="18" charset="0"/>
                  <a:cs typeface="Times New Roman" pitchFamily="18" charset="0"/>
                </a:rPr>
                <a:t>(P/ứng thế)</a:t>
              </a:r>
              <a:endParaRPr lang="en-US" sz="2800" b="1">
                <a:latin typeface="Times New Roman" pitchFamily="18" charset="0"/>
                <a:cs typeface="Times New Roman" pitchFamily="18" charset="0"/>
              </a:endParaRPr>
            </a:p>
          </p:txBody>
        </p:sp>
        <p:cxnSp>
          <p:nvCxnSpPr>
            <p:cNvPr id="13" name="Straight Arrow Connector 12"/>
            <p:cNvCxnSpPr/>
            <p:nvPr/>
          </p:nvCxnSpPr>
          <p:spPr>
            <a:xfrm>
              <a:off x="4038600" y="1432144"/>
              <a:ext cx="609600" cy="1588"/>
            </a:xfrm>
            <a:prstGeom prst="straightConnector1">
              <a:avLst/>
            </a:prstGeom>
            <a:grpFill/>
            <a:ln w="127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grpSp>
        <p:nvGrpSpPr>
          <p:cNvPr id="17" name="Group 16"/>
          <p:cNvGrpSpPr/>
          <p:nvPr>
            <p:custDataLst>
              <p:tags r:id="rId6"/>
            </p:custDataLst>
          </p:nvPr>
        </p:nvGrpSpPr>
        <p:grpSpPr>
          <a:xfrm>
            <a:off x="228600" y="3210580"/>
            <a:ext cx="8153400" cy="523220"/>
            <a:chOff x="1295400" y="1219200"/>
            <a:chExt cx="8153400" cy="523220"/>
          </a:xfrm>
          <a:solidFill>
            <a:schemeClr val="accent2"/>
          </a:solidFill>
        </p:grpSpPr>
        <p:sp>
          <p:nvSpPr>
            <p:cNvPr id="18" name="TextBox 17"/>
            <p:cNvSpPr txBox="1"/>
            <p:nvPr>
              <p:custDataLst>
                <p:tags r:id="rId10"/>
              </p:custDataLst>
            </p:nvPr>
          </p:nvSpPr>
          <p:spPr>
            <a:xfrm>
              <a:off x="1295400" y="1219200"/>
              <a:ext cx="8153400" cy="523220"/>
            </a:xfrm>
            <a:prstGeom prst="rect">
              <a:avLst/>
            </a:prstGeom>
            <a:noFill/>
            <a:ln/>
            <a:extLst>
              <a:ext uri="{909E8E84-426E-40DD-AFC4-6F175D3DCCD1}">
                <a14:hiddenFill xmlns:a14="http://schemas.microsoft.com/office/drawing/2010/main">
                  <a:noFill/>
                </a14:hiddenFill>
              </a:ext>
            </a:extLst>
          </p:spPr>
          <p:txBody>
            <a:bodyPr wrap="square" rtlCol="0">
              <a:spAutoFit/>
            </a:bodyPr>
            <a:lstStyle/>
            <a:p>
              <a:r>
                <a:rPr lang="en-US" sz="2800" b="1" smtClean="0">
                  <a:latin typeface="Times New Roman" pitchFamily="18" charset="0"/>
                  <a:cs typeface="Times New Roman" pitchFamily="18" charset="0"/>
                </a:rPr>
                <a:t>4/ P</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O</a:t>
              </a:r>
              <a:r>
                <a:rPr lang="en-US" sz="2800" b="1" baseline="-25000" smtClean="0">
                  <a:latin typeface="Times New Roman" pitchFamily="18" charset="0"/>
                  <a:cs typeface="Times New Roman" pitchFamily="18" charset="0"/>
                </a:rPr>
                <a:t>5 </a:t>
              </a:r>
              <a:r>
                <a:rPr lang="en-US" sz="2800" b="1" smtClean="0">
                  <a:latin typeface="Times New Roman" pitchFamily="18" charset="0"/>
                  <a:cs typeface="Times New Roman" pitchFamily="18" charset="0"/>
                </a:rPr>
                <a:t>   +   3H</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O           2H</a:t>
              </a:r>
              <a:r>
                <a:rPr lang="en-US" sz="2800" b="1" baseline="-25000" smtClean="0">
                  <a:latin typeface="Times New Roman" pitchFamily="18" charset="0"/>
                  <a:cs typeface="Times New Roman" pitchFamily="18" charset="0"/>
                </a:rPr>
                <a:t>3</a:t>
              </a:r>
              <a:r>
                <a:rPr lang="en-US" sz="2800" b="1" smtClean="0">
                  <a:latin typeface="Times New Roman" pitchFamily="18" charset="0"/>
                  <a:cs typeface="Times New Roman" pitchFamily="18" charset="0"/>
                </a:rPr>
                <a:t>PO</a:t>
              </a:r>
              <a:r>
                <a:rPr lang="en-US" sz="2800" b="1" baseline="-25000" smtClean="0">
                  <a:latin typeface="Times New Roman" pitchFamily="18" charset="0"/>
                  <a:cs typeface="Times New Roman" pitchFamily="18" charset="0"/>
                </a:rPr>
                <a:t>4 </a:t>
              </a:r>
              <a:r>
                <a:rPr lang="en-US" sz="2800" b="1" smtClean="0">
                  <a:latin typeface="Times New Roman" pitchFamily="18" charset="0"/>
                  <a:cs typeface="Times New Roman" pitchFamily="18" charset="0"/>
                </a:rPr>
                <a:t> (P/ứng hóa hợp) </a:t>
              </a:r>
              <a:endParaRPr lang="en-US" sz="2800" b="1">
                <a:latin typeface="Times New Roman" pitchFamily="18" charset="0"/>
                <a:cs typeface="Times New Roman" pitchFamily="18" charset="0"/>
              </a:endParaRPr>
            </a:p>
          </p:txBody>
        </p:sp>
        <p:cxnSp>
          <p:nvCxnSpPr>
            <p:cNvPr id="19" name="Straight Arrow Connector 18"/>
            <p:cNvCxnSpPr/>
            <p:nvPr/>
          </p:nvCxnSpPr>
          <p:spPr>
            <a:xfrm>
              <a:off x="4343400" y="1522412"/>
              <a:ext cx="609600" cy="1588"/>
            </a:xfrm>
            <a:prstGeom prst="straightConnector1">
              <a:avLst/>
            </a:prstGeom>
            <a:grpFill/>
            <a:ln w="127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grpSp>
        <p:nvGrpSpPr>
          <p:cNvPr id="21" name="Group 20"/>
          <p:cNvGrpSpPr/>
          <p:nvPr>
            <p:custDataLst>
              <p:tags r:id="rId7"/>
            </p:custDataLst>
          </p:nvPr>
        </p:nvGrpSpPr>
        <p:grpSpPr>
          <a:xfrm>
            <a:off x="228600" y="3657600"/>
            <a:ext cx="7848600" cy="599420"/>
            <a:chOff x="1143000" y="3657600"/>
            <a:chExt cx="7848600" cy="599420"/>
          </a:xfrm>
          <a:solidFill>
            <a:schemeClr val="accent2"/>
          </a:solidFill>
        </p:grpSpPr>
        <p:grpSp>
          <p:nvGrpSpPr>
            <p:cNvPr id="14" name="Group 13"/>
            <p:cNvGrpSpPr/>
            <p:nvPr/>
          </p:nvGrpSpPr>
          <p:grpSpPr>
            <a:xfrm>
              <a:off x="1143000" y="3733800"/>
              <a:ext cx="7848600" cy="523220"/>
              <a:chOff x="1295400" y="1143000"/>
              <a:chExt cx="7848600" cy="523220"/>
            </a:xfrm>
            <a:grpFill/>
          </p:grpSpPr>
          <p:sp>
            <p:nvSpPr>
              <p:cNvPr id="15" name="TextBox 14"/>
              <p:cNvSpPr txBox="1"/>
              <p:nvPr>
                <p:custDataLst>
                  <p:tags r:id="rId9"/>
                </p:custDataLst>
              </p:nvPr>
            </p:nvSpPr>
            <p:spPr>
              <a:xfrm>
                <a:off x="1295400" y="1143000"/>
                <a:ext cx="7848600" cy="523220"/>
              </a:xfrm>
              <a:prstGeom prst="rect">
                <a:avLst/>
              </a:prstGeom>
              <a:noFill/>
              <a:ln/>
              <a:extLst>
                <a:ext uri="{909E8E84-426E-40DD-AFC4-6F175D3DCCD1}">
                  <a14:hiddenFill xmlns:a14="http://schemas.microsoft.com/office/drawing/2010/main">
                    <a:noFill/>
                  </a14:hiddenFill>
                </a:ext>
              </a:extLst>
            </p:spPr>
            <p:txBody>
              <a:bodyPr wrap="square" rtlCol="0">
                <a:spAutoFit/>
              </a:bodyPr>
              <a:lstStyle/>
              <a:p>
                <a:r>
                  <a:rPr lang="en-US" sz="2800" b="1" smtClean="0">
                    <a:latin typeface="Times New Roman" pitchFamily="18" charset="0"/>
                    <a:cs typeface="Times New Roman" pitchFamily="18" charset="0"/>
                  </a:rPr>
                  <a:t> 5/ PbO</a:t>
                </a:r>
                <a:r>
                  <a:rPr lang="en-US" sz="2800" b="1" baseline="-250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   +   H</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             Pb</a:t>
                </a:r>
                <a:r>
                  <a:rPr lang="en-US" sz="2800" b="1" baseline="-250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  +   H</a:t>
                </a:r>
                <a:r>
                  <a:rPr lang="en-US" sz="2800" b="1" baseline="-25000" smtClean="0">
                    <a:latin typeface="Times New Roman" pitchFamily="18" charset="0"/>
                    <a:cs typeface="Times New Roman" pitchFamily="18" charset="0"/>
                  </a:rPr>
                  <a:t>2</a:t>
                </a:r>
                <a:r>
                  <a:rPr lang="en-US" sz="2800" b="1" smtClean="0">
                    <a:latin typeface="Times New Roman" pitchFamily="18" charset="0"/>
                    <a:cs typeface="Times New Roman" pitchFamily="18" charset="0"/>
                  </a:rPr>
                  <a:t>O (P/ứng khử)</a:t>
                </a:r>
                <a:r>
                  <a:rPr lang="en-US" sz="2800" b="1" baseline="-250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  </a:t>
                </a:r>
                <a:endParaRPr lang="en-US" sz="2800" b="1">
                  <a:latin typeface="Times New Roman" pitchFamily="18" charset="0"/>
                  <a:cs typeface="Times New Roman" pitchFamily="18" charset="0"/>
                </a:endParaRPr>
              </a:p>
            </p:txBody>
          </p:sp>
          <p:cxnSp>
            <p:nvCxnSpPr>
              <p:cNvPr id="16" name="Straight Arrow Connector 15"/>
              <p:cNvCxnSpPr/>
              <p:nvPr/>
            </p:nvCxnSpPr>
            <p:spPr>
              <a:xfrm>
                <a:off x="4038600" y="1432144"/>
                <a:ext cx="609600" cy="1588"/>
              </a:xfrm>
              <a:prstGeom prst="straightConnector1">
                <a:avLst/>
              </a:prstGeom>
              <a:grpFill/>
              <a:ln w="127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sp>
          <p:nvSpPr>
            <p:cNvPr id="20" name="TextBox 19"/>
            <p:cNvSpPr txBox="1"/>
            <p:nvPr>
              <p:custDataLst>
                <p:tags r:id="rId8"/>
              </p:custDataLst>
            </p:nvPr>
          </p:nvSpPr>
          <p:spPr>
            <a:xfrm>
              <a:off x="3886200" y="3657600"/>
              <a:ext cx="533400" cy="369332"/>
            </a:xfrm>
            <a:prstGeom prst="rect">
              <a:avLst/>
            </a:prstGeom>
            <a:noFill/>
            <a:ln>
              <a:noFill/>
            </a:ln>
            <a:extLst>
              <a:ext uri="{909E8E84-426E-40DD-AFC4-6F175D3DCCD1}">
                <a14:hiddenFill xmlns:a14="http://schemas.microsoft.com/office/drawing/2010/main">
                  <a:noFill/>
                </a14:hiddenFill>
              </a:ext>
            </a:extLst>
          </p:spPr>
          <p:txBody>
            <a:bodyPr wrap="square" rtlCol="0">
              <a:spAutoFit/>
            </a:bodyPr>
            <a:lstStyle/>
            <a:p>
              <a:r>
                <a:rPr lang="en-US" baseline="30000" smtClean="0"/>
                <a:t> </a:t>
              </a:r>
              <a:r>
                <a:rPr lang="en-US" smtClean="0"/>
                <a:t>  </a:t>
              </a:r>
              <a:r>
                <a:rPr lang="en-US" smtClean="0">
                  <a:latin typeface="Times New Roman" pitchFamily="18" charset="0"/>
                  <a:cs typeface="Times New Roman" pitchFamily="18" charset="0"/>
                </a:rPr>
                <a:t>t</a:t>
              </a:r>
              <a:r>
                <a:rPr lang="en-US" baseline="30000" smtClean="0">
                  <a:latin typeface="Times New Roman" pitchFamily="18" charset="0"/>
                  <a:cs typeface="Times New Roman" pitchFamily="18" charset="0"/>
                </a:rPr>
                <a:t>0</a:t>
              </a:r>
              <a:r>
                <a:rPr lang="en-US" smtClean="0"/>
                <a:t> </a:t>
              </a: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10514PHOTO" val="/9j/4AAQSkZJRgABAQAAAQABAAD/2wBDAAMCAgMCAgMDAwMEAwMEBQgFBQQEBQoHBwYIDAoMDAsKCwsNDhIQDQ4RDgsLEBYQERMUFRUVDA8XGBYUGBIUFRT/2wBDAQMEBAUEBQkFBQkUDQsNFBQUFBQUFBQUFBQUFBQUFBQUFBQUFBQUFBQUFBQUFBQUFBQUFBQUFBQUFBQUFBQUFBT/wAARCAHgAW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Fd9G+uHf4teHE/5fv/HWpf8Ahbvhz/n+b/v01ez9Uq/ynn/XKH853X3KenyV5/8A8Lg8Of8AP43/AH6anP8AGPw5u/4/G/79NRLCVf5R/XKH8533y7acj15//wALj8Of8/L/APfp6P8Ahc3hzd/x8y/9+mrP6nX/AJS/rlD+c9A309Hrz/8A4XT4c/hnk2f9cnpifGnw+n/LeT/v01P6nX/lD69R/mPRt9OR686/4XZ4e/56z/8Afuj/AIXh4c/56z/9+qX1Gv8Aylf2hQ/mPRaK86/4Xh4e/vT/APfqj/hd/h77u6f/AL9UfUa/8of2hQ/mPRafXm//AAvDw9/z1n/79Uf8Lv8ADyfxT/8Afqj6jX/lNI5hQ/mPSE+SmfwV57/wvDw9/wA9Z/8Av1R/wuzw5s/18/8A36an9Tr/AMpX17DfzHou+mfc+avPf+F4eHv+es//AH6o/wCF1+Hv+ek//fqj6nX/AJQ+vYf+Y9C31Nv+SvNP+F4eHv8AnrP/AN+qf/wvDw9/z1n/AO/VL6jX/lH9eofzHov3Kfv+SvN/+F3+Ht/+tn/79PTk+Nnh7+9P/wB+qPqNf+UPr1D+Y9IR9tG/fXnX/C8PD396f/v1R/wu/wAPbfvT/wDfqj6pX/lCOOofzHpC/cp6V5onxv0HZ96f/v1UqfGzw9/z1n/79NR9Ur/yi+t0P5j0jfR8vvXnSfGnw9/FLL/36an/APC6/D//AD0n/wC/VR9Trfymn16h/Mehb9lG/wCevPX+M3h7/nrP/wB+npyfGbw9/wA9ZP8Av1R9UrfykfXaP8x6Nvod68+/4XN4ff8A5ayf9+qif42eH/70/wD36o+qVv5Q+vUf5j0B5mSno/8AtV50/wAbNBdvlaT/AL9U7/hdWhf89Z/+/dX9Ur/ykfX6P8x6BsT71CP8lef/APC6dB/56y/9+mo/4XHoP3/Nl/79PR9Ur/yi+u0P5jvv46Hf+7XAv8Y9B/56yf8Afqk/4XH4f/57yf8Afuj6rW/lH9bofzHeb6N9cEnxj8PP83ny7/8ArlTv+FtaDv3faW/79VH1Sv8AylfW6H8x3H3KN9cR/wALd8Pf8/Lf98PSf8Ld8Of8/b/9+np/Vqn8pMsXS/mO430/f/erhP8AhbXh52+W+/8AHam/4Wp4ef8A5fv/AB2j6tU/lD6zT/mO137GorjE+KPh7fu+3UUvq1T+UX1mn/OfIX2z5qPtmysyF22PT99fo/Ij8r52af2zYv3qZ9q9qz9+z+Kn+d8lHIi/aGgly2ynedvrNSapUenyxDnZd816f529qz0m+en+d89VyoOdl1Ln5aPOql51O3n+9RyoOdltJvkp/nVR30b/AJ6OVBzsvedR51VPOoSao5C4zLvn/wC1Qlz8tUnf56Hep5DXnZd86j7V7VS8/wD2qfv30yy19q9qelz81Z/nbPlqJ7+KH70qp/wKo0N485q/avahLlf71c5N4qsYX+adf+AVnzeObGH7rM//AAGsJVYG0aFWR23nUfaf9quCf4hRJ92JqqP4/ldvlirCWJpQOyODr/ynpSXP+1UyXK/3q8yTx/P/AM8lq7D8Ql+TdFT+s0pFywlX+U9F+072p6Tb/u1w9t48s5vvKyVsWfiGzufuzr/uVcasJGMqFWH2ToPOp32h6z0uVf8AiqZHquU5vfgaHnf8DpnnVU86jfWkYkc5b86n+alUd5/vUedV8guYvJNQ9z/DVTfRvo5A5yXzqPO+eot+z5qN9RyGZL5/+1T/ALR8tUn+5Rv+Sr9mPmLvnb6Zv+eq6Pto30ezDmLHn/7VH2lv71Vd4/vUx5vm+aj2ZPOaaTf7VFZ6TfPRR7MrmOM87ZUX2+JPl3LWJeX+9tqtWe81d/KfOyqnSvqsX95f++qel/E/8Vcr51OS5aH7rVfKR7Q7NJvkpyTVy8N/Lv8AvNWnDefJ81Rym3tTYR6fC9Z6XO9d3zU6F23UcpfMXt/z05H+SokehH+ejlDmLG+mfxbqi30I9QWS0b6i30b6CyXfRvqu8ypWLqviq201f9Yu/wDuJWMpxgddCjOfwm+8ypWRqXiq2sE+aRd9ef634wudS+VW8lP7lc+9yz/eavKr42MPhPo6GWy/5enZ6l48ubl/3H7msG51We53tLKz1j76fvrxZYuUz3aeGpR+Eu/bGen+cz1n76ej1x+1kdnsomh9opyTfLVLfvp6PWcpmxoJNUqPWYj7Gqwj/cojMDQS5qxDMyfNurN3ipUer9qR7PnN628Q3lt92dq6LTfHHzItyv8AwOuC3inI9dlPFygcFTCQme0WesQXkW6KVXq3v3rXjVnfy2cvmxNsdK6rSvG33EuV/wCB17dDFxmeBicvlD4DvUen/frMs9SivIkaJlere+u/mPJ2LG/ZT9/z1X30zfWhnzFvfRvqvvo30ESkSvTKr/aWT/lk1N87/gFWSWt/yUb6q+cu/wC7spj3i7tu1v8AvmgC6/z02qn2netV7m/W2+Z91KMRc5q/x0VzX/CTxJLt8pqKOUnmiefvNTXeoXpu8V3Hz0iXfT9/8VVPm3fe2U/zt9BnzF1HqVLlt3yNWek3+1T/ADqA5jdsLze1bEM1clbXOxq27O/V22tQbRkbSP8AL96n7/kqjv8A++6ej/3qg6Y/EW99D/PVSGZUoeb5KykdESw8ypWfqWsQWETtLKqVzniHxnFZq0ETb5f79cHf6xLfyvLK7O9cGIxMaUT3sJgJVfemb+veM7m/Z1il2Rfw7K517ln3szb3qo83z0zfXzdfEynI+uoUI0vhLG9v71G+q/nfPR51cB6USyj76l86qiPvT5adWMpFlneKdVXfvqXe2+oAsI/yU9OlVEqXfQWWN/z1YR6pb6lR6ALe/e1So9Vd6f3qdvoILyTU5Jqpb1piXPzbaANPzqlR9tZ/nbP4qf8AaV/vVtGZHKbdhrE9hLuil+T+5XX6V45guXSKdtj15hNeRQv/AH2otr9ZlZvK2f79elQxcoHm18JTqnu8N+syIyt96pt+9/8AbrxrSvHLaOyK3zxf73yV3+m63Z63Ak8DLN/uNvr6GlXjWPlMThpYc6jfQkyvWV9sVN+6VU2U/wDtJdm6JleuzlPLlI0qa7rXPv4hVPlaXY/+7VG58VL86rK3/fNXyyMZVTppn/dbtypt/v1nzarEn93/AGfm+7XJPqSzS7nvJXeq81yrv5qtvb+/W3KYSrnRXOt3m3cvyf7e2s99SZ5d1zPWL/aTP8zbn/36he5V2q+UwlVOj+2QXjbv/H3b/wBkorn/ADlTZtoqOUXtCk/zvUP+1Rv/AO+6bv311HlSkO86m7xTNlCffoI5h38dP30yigOYso9XbOZXlTdtrKR/kqxbP8/y0G1OR18L/J96n1mW1z/tfJViaasJHowJnm2Vxnirxh5KtbW0vz/xPUXi3xV5KPbQN87fedK88muWdnb79ePi8X7P3Yn1mX5fze9UNCa5aZtzNUW+qXnfJTt9fMVavOfXwpchb3/PTHqLfTNzVzSkdPKWN9P31U31NvFYylzGxYTpTt/+7VVH+Spd9QWWEen7xVdHpn2xUf5qjmCJdSajfWe9yqN/7PRNePt+VVejmL5TT81KlS8i+7uWsJL+dF/1H/j1P371+SX738DrUcwcp0G//wAepiO1YsNyyb9u35fvJ/fpP+EhZF/e20ifwVfMQbzuz/damb2+Rfv/AO3XNP4hV5UVZf8Avuql54qs4X+Wfe3/AEyX52/76qwOtfUoEbymZd7/AHd9STPvTZub/gC1xKarZzRbfNbft/5bbd//AKHUNzqrWESPAq/Z2X/nrsq4kcx3H2mJHdd2+q9zrDWyvuikm/20X5ErzqbW2d1ZZfJT/bn+SmTeIV2eVuXyvuNsZ97/APA6uJjKUTtrnXp5k82RY0sW/vq1WtE8Q/2bdPLbX3nbvk2J+6SvL31ix2u0Szwv/cil+/VVNSX5Fbamyu+hV5Je6cFeMaseWR9O6V4hbxDA8qyyTJF8mzdVh3nR/wB1uT/fr5otvGF9Zz/uLyXYteteFfFq69Zb/uSr95K+qwmJjVPiMwwkqHvxO1mvLn/lvKzp/D81M+2fP/D/AN81npc76f5qV6sT5mUjQ37/ALzLs/v1Fv2fd+5VR3Z6dSJ5iz5396hH/iqp/HT0f5KA5iwj/PRTE/vUVAiLZsqF/v8AyU+mb63iccgb79FJ996bV8pI+j7n3aZTd9HKZ8xLU0L7H+Wqm/Z81So/3F/v0zSMjes5v9msnxhr32Cz8qL/AFrLWnD8kW7/AGfmevMvE+pPf3jtu+T+GvJxdf2UT6rKaH1ip7xQmuWd9zfO9QedvqLfUW9dm2vjatU/R4Q5Ikrzf98UJNsqu7/3aZv/AN6uKUjsiXkuf4Vo+0/8ArMebY/+3VJ9SZG+Zmf/AGNtYykWdGky7Pnpj3ionytv/wByufTXl27mVtlWH1i2m+bzf97ZWPMWbNtcq7/N8lSTX6on+xXJXOsfvdsU+9Kopqt9cy+UrfJ/u/JUcxZ1D+J4N+3d/wADeor/AF6BNqy/cb+PdXOXMO9H3Lvf+Hf9ysWazZJdv8b/AN/5EpgdbDr3ktuiXem7/nrViHxVLM/8Tu38Cb64mFFs/wDXxN/tbKmh1WLzUWLzEiX5P9ugDs7nxgtm+1m2f+PvWfc+M/OlRFVXT/dVXSuav7yCb7sDbP4ndvnes7f8/wDDQB11z4qlf5YFVE/6ay76zLnxPO7P8yw/3dn/ANlWFNufZVf96+/71BHMaE2qyzM7eaz7/loS/bb8zM//AAKs9HdG+7T5nZ2/e1pzEFp79nf5f3Kf3EoudVludnm7fkXZWY/8FPR9jfd3/wC/WkZRJLD3jTN+9beq1M942zbu+Ss7Yzt81TJudflVq25jGUSwlzsT5VoS5b+KqnzJTq2jIwlEvJNXUeBtbbStWi+b5H+Rq49HqxbTbGSu/DV+SZ5uJpc9KUT6Vtpldd1WEeuP8E68uq6WjM371Pkaurh/1dfbUpc8eY/MK8ZUp8pY87Z/DUn36rJ0qVHrc4eYm/jp/wDs1F9x6d/HWRtGRKnSimb/AJ6KA5iJ+lM2U9/npjvsWt4nHKQx6EfZ81G+mVoc3MPd/wCKjfvpPm20ifJ96gjmHJ9yrFr/AKxKqv0oR9tZyNqcjV168Ww0OVlZa8imv1Rv9uut8YPK+jXCq3zp89eSXmsSzL81fK5tLl5T9LyDl9mdBc6rAlVZtVif5Vauc+3yv/d/4HQl5sr4+pUPsjbS8k2/63f/ALFP/tKWH5vNX/crnvt6v/dpf7SVPutXNKZ1GrNqsr/xN/31Vf7T8/zKv/AKqf2l5392q7zfx7q55VCzce83rt++n9yq3zb/AJdqf7G2syG82feqX7Z/d2/JS9obGsjt8n7iP/gFWP7S2K+6L5/7ifcrn0v2+7/eo+37F+9Ue1Alud0ybW+5Vd7bYj/N9771D3nzUz7ZR7UBqWaps2qv/fVS+Sqfw7Hpn2zZUX2lt+6p55EFvYrp822oUtokV/3Svu/v1F9saj7T8lHNICaa2g/ipiW0X3lVahe8pv2nfRzSAl+zRbvu1FNZxO9N+07HpHvFejmkQSpYRbPmp/2OCHYu6q/2z/dpj3LVftJAWHsIPvUJZxP/ABLVVLnZ/DUv2xa19pIksPpquny7Ueok0p/veatH2n5Kd9pV/wCKto1ZGMoh9g+X5m301Lb56clzv+apkmWuyFSRxVInYfDq5ls9U8hfnSWvWEdq8k8BzK+uW67a9jeHf92vvMvq89A/N86jyViHfUyP8lQ7NlP3/JXsny5Y376fvFV0enUGsZFhfv0U3eKKyLGPTP8Aeod91MreJwSkLv2UlNpd/wDFWhyykJ/HUr1FRvoI5g/joeondt9Dv/3xSlE0hIyfE7/8Su4/3a8Pmm+avcPEKb9MuP8AaWvCrn71fJZtH3T9H4el7siKa5amPc/3lqJ/nqGvjKsT72mTedvp2/8A77qvvo+/XHKJ3RJd7f3qfD89PSFn/hrpdH8Aa1rC7rPT55k/v7fkrGXuHXTpymc+iU/ZXpH/AApPxHDavK1suxV+5u+esK28AavcvtWzbzd33H+SseaB1/V5nKJ8nzUbN9dr/wAKr8Rou7+yp9n+7WLeeHr6w+Weznhf/bXZV+4ZypSiYjw0x0+Stb7BIn3lamfYz/dq+UjkMnyWpdgrQe22VC9tRGJHKUtlH8FW/J/74pjpV8pEolJ/9moavPDULpRykFeZ5Zn3O2+m7BVh0qGbdV8oDd/y/NTN9FDpSID+DdRRRWkYgCPT0fe6bVqF6mhdUlTd/e+atoxMZEvnfPtX+GpYZt9Ut/zvT06V2U4nJUOr8K3mzWbTa3z7q96tpt6/8Br588E/vvENvu/vV7tbbv8AgFfZ5bH90fnOey/eGk6LQ8Py1FC9W0evYPkSD7lLTblPnRqbv/hrcfMTr/BRUSffNFA0D9KT+Ol/j3UzetbHnykMb79Lv3rSPTd4qjlBPvmkpd6f3qZvWrM5Bv8AkqH+Clf74pm/5KCIyIrna8Dq1eGa9bfY7+4i/uNXus33X315L8QrBbbVPNVf9atfPZpT5qR93w/X5anIcY/yVDtappulMdK+Dqn6vQBPuVp6Vpv2mdF/8crPh6V1fgnRm1LVIvm2KnztXmzPYoU+eXIe0eD/AATpV/YRf6Gqbl+beteseFfCUWm7PKbZb/3HrE8GWy/Yov8AvivStNtl2pXzeJrylI/TMDl9KnTLFtpqum1qbeeDNPv4vKngV9zffrbs4V+StJId/wDDXn+1kdlSjA5y28JQQ/xM6f7daD+D9PuURZ7OCb/fWt62hVPlq6kK10e1kcUqFKX2Tkn+G+h3KfvdMtn/AO2SViar8EPCupROraVAn+2i7K9L8mjYP7tdccTKJ5VTA0pHyf4//ZdeFJZ/D0vnP9/7PK1eCa34YudHvXtr6zktrhPk2OtfpQ9tv/hrE17wTpniS1eDU7GC8iZfuTLXZHFnlVsBKPwH566J4GvPEiuuntG8qf8ALJ22O/8AuVT1Lwfq+ju63mnzw/78VfWPiT9mDSnunl0xp7Dd914W3+VUvhjwH4q0eJ7HV76PWNMT/Vb13vXZGvE4PqNWcj4yms2T+Fqqvbf3q+4tY+CeleIbXc1jBDL/AHEXbXlviH9lTU/3s+ntGifwxPW0ZxmY1MNVpfEfNjp8lVJkr0vW/g/r2jy+RPbKkv8Acdq4zVdBvNKleO5gaF6vlOPmOfeGm7N9XXhqJ4aRBU2fPQ9SujJTX6UESiQ0ffoo2fPW8SJBUydKZVh7ZoYkbcvz/wAG6uyMjkqHR+Bk/wCKht/96vcLbdtrxLwAjP4hi/2a9tT/AFdfc5b/AAD8wz3+OWkqaHpVRHqwleofKEszrtqvT3+5UP8AHQBMj/PRQj/PRWpYxvv1FM/y/eqWZ6rv/wCOV0RPMlIEejfSfcqN3+SrObmHU+oqN++gw5geh6Z9yj79ADXeuJ+IWm/adLSf+OKuzf8AvVn6rbLeWssTL8jrXFiaXtYSie7ltf2FeLPDZv8AZqGrd/C1tcSr/cbZVdE+evzXEx5Jcp+54SXPDmCFPmr0D4XaVPc63Eyq3k7/AJnrh4U3/dr3L4G6VBMktzu/er8jJXiV5e6fXZbT560T2vQbZbaJFVdm2uqs9SihR9zVyU3mIqLEtW7DRLy/+6zJXy9X4j9NhLkOwtteXb8tQ6l8SLPRIN1yypXP3PgPU7yLyoNTktk/idFptn8BNKml8/ULm5v/APYmapjGJzV6suX3Spc/tOaVbO6wW0tzt/jT5KLP9qjTHl/e6fOif366iH4FeF9m3+z1p7/BDw88W1rNX2/7Fbfu4nlSqVy1onx40DW/liaXf/trXbaV4ks9YVGgkX/crh9N+Eulab/x7RbPm/u10WleGItNbdF/B/s1hKUYnZSjz/EddvoqpDVv79Z+0NvZBsXZ92s+aGJG+6taD1RuU3rtq41TH2RzWt3kWlb51X5/40SvNNY/aH0XTbp7ZvtP2hfvIi/JXq1/oK36Mrs3zVxn/CltDd3lltlmd2+Z3Wu2lXjE5a9KR4Z8QvjTpniqyls20Npkf/lru2OteOvqUsLOvkSvbt/BL89fcVt8ItBtk8qKxjRP92rafDHQUT5tPg/75WvQjjT5yplvPLmPgdPD0Gsb2tv3L/3HqreeBtTtvma2b5a+/bn4aeHpm3NpsH/AFqpc/D3SvK2rbKn++tafW4mX9m1T88prNoW2stVHtq+0/FXwH0jUkuGaL9633XT+Cvnzxb8GdX8PTuqxedb7vleuuNWMzjqYSrS+I8qeGotgrrZvBmqw791tJsrEubCW2l2yrseumJwSiZuwVKlPdKESu+keZUO++GNhvuJrn/gFenp9yuP+HulfY9GRn/5a/PXYJX3+Ep8lI/JM2r+0ryJUqxD0qvsqxCm+us8Emeb5fmqpv3tUsz/LVVH+enEmUiwnz0UxH+eitAGO9Nd12Ux3pu/YtdETgqDnemJTd4o3/JVnHIdvpu8Uze2+h33VZkOpd4qHfRUAPd91RTJ8tS0zZvaokd9H40eVeLdEltr+4nX7m7fXOeTX0nYfD228QpcRXPyefB8r/wByvBNb0GfRNXuLGddksTbNj1+dZlGPtfdP3fKPaSoR5jPtod8qLX0x8H/CUVnpsV5B8jyqu6vnKwhZLqL/AHq+yPh7bKmiWny7PlR6+Mxcj9IyiPNU5jqLPSlf71dBZ2yolV7NPnq67rCtfMzkfeR+AsfbIrNN0rbErMvPG1tYQPKzR20S/wDLWWud8W6lcpYPLZx+dKv3UevP/D3wr1DxbfvqHii8Z03b1t0b5KunynHXlyfCdxf/ALQ/hzSv+XyW5f8AuQxVXsP2k9DuZdsvn23/AF2WvHPip8Pb7wf4m/tGxtFfT3ZXi8pd+3/YrnZn1zx5q1vA0HnXcvyfJFsr0fZ0+U8b6xV5vhPsfwx450/xJEksE6vv/uV0yTL8leU+D/hpbeHtIsoorlobuJd8rp/E9ekabu8jaz73SvKq+6e/Q9+PvGmj/N96raPWYk1XYXrm5jaUSaZ9lUZpqfeTfPVJ3+bdRzBylhH3/erH8SeJ7Pw9b/My7/4a0n+S1eX+7XLppVncv9uvoJXuPubH+dP++K6afxHNX+E8t1j9oRptU+w6Dpk+sXH8VYN5+0nqdhP5Gp6DLZzL8nk+bsesr4o/CLWtN8R3Gq+HIJ3tJ237Lf78Vc14S+DPiHxPrMX9oQS2Fpu/e3Fx9/Z/sV7fLS5T5qVSvzcp67oPx7s7+WKC5afTbt1+VLtfkf8A4HXpGj+IW1JtssC7f4XT599cf42+HWkeLdLis/K2SwLsiuE++tVPh14M1fwrvgnuZbm3/wCWT151TlPZw3NL4z0uaFX+4tYWt6DFfr8yrXRIjU97b5fmrKnVkdNWlDlPItY8GRbX/dV85fGDw2ulX6Sqv36+zdYttkTtXzP8frZfIib/AGq+lwVeU/dkfH5nQjCPNE+enSpba2aadVVfvVLNCu+va/hd8LornwzLqt4u+WX/AFH+zX0dDl54nxOKjL2fuj9Ks/sdhbxf3Fq6nyU+aHyW2t/DTK/QqXwH4ri5fvfeJfv1Mn+rqunSnI/yVZwiz/eSo6bN/eorUxJUf/vuimp980VkbDH/AN2q7093WoXf566zhlEH+5Ruamu9M3/JWpxSHu9L/u1A9P30GQ6l3j+9TN++hPv0Fco/ez1Zh/2qq/x1Mn36xmd1E9S8GTRTQW877f3XyNXmv7RvhhUv7fV7aL91L+6bZXS+DNS+zXDwbvklWtv4o6V/aXw5u1273i+avz3NKfs6p+7cP4mOIwvL/KfLmmw+df26S/3q+xfBkP8AxLrRV+55SV8i6JDv1K3Xb/y1r668H/ubO3/3a+Gxx+nZRE76zRnWrv2ZXX5qr2fzon+1V1K+YkfZxl7pV/sqKb+FacmlRIm3bsq3/HVhKIikZj6PFN/rV3p/t0+z0Szs33QWcaO38aLWqlTIi1t7SRPs4lSG2+T5lWre/Yvy0Uz+D7tYyOmA/fs+9UqOzp8rf8Dqpv8AuL/ep8LtXPI2kWJn/wBr/gdVN/z0+5ffVRH+f5qrmL5TQT+7/DQ8O9abD89WP4K2icdUqTWe/wCXdvpj2EX8S1b2fcorq5jm9kVPsEWz5VVNtD2aoqfIvyVbdKZWMjQr7Nn3aa9Sv/BVeX+KkZyMLXtrwP8Ax18xfHtN9nF/vV9L68++B6+avjl89nF/vV9DgT5vMvegeK6DpTa3rNpZxfO8sqJX1vbQxaPob2a7URVRFrwr4IaIt54l/tCWLelr93/er2vxVcrDbyt/er6bC+/XjE+cxNKOHwM68jgr91e9lZfubqou9TO+/wCZqi/jr9Mpe7E/nDEy56nMOR131N/BVRHqwj1RyDJfvUxKJn2VEj/JWpESwlFMheig1Ku/56Y9Md/v1Fv/AOAVrE4ahK7/AMNMqKjfVxOMmm6Ub/71Q76N9BHKTb/7tJ/HUVP31YcpLv8A71TI/wDDVRKsJ9yuaR00jY0eZobqJv8Aar2C5tv7S0O7tm/5axOleKWc2xlavXdNuZbyzt7mJfn2/NXxmfR92Mj9d4QlzylSPmLTUbRPFTxSrseKV0avpXwNcrNaoteRfGPwTeWeqPrltF/o8u3zdn8L113wZ15r+y2s372L5Hr4DE+/E/bMu9yXKe/2f+qTbV5HrJsJmeKtBPu7q+Yqx94+qpFuF/8AvirCPuqojo9WE+Rag3LaVLVeL7tPT5Pm/joAe/yfeqpNc7KlmmrKvLnZUSOinEsPc/NV22mrn4X3tWmnyLWMjplEt3L7KqI/72nzPWfM+xqYzYhm+TdV2F99c/bXnz1sQzb1T/x75q1ictWPKW9m/wCWmUJQ77a1ODmB/k/u1F9ynO/yU13qQ5hn+/Ve5+5T3eqlzMuz5vv1cYkSOf1//j3avmX45Xm+e0tv42bfsr6S8QzbInWvnXXtBbx/8Q/s0W5Irf7z7a97Ce5E83FU/a+6bvwr0FbDTbe2i/1r/PO9aHjOZvN2/wAFdUmif8I3aottt3/cauF8T3m+68r+7X1GTRlOvzHx3FuJjhss9l/Mc+9Q096i31+mwP5skG56lR9ifNUH8FJv+X5qRhIWZ9705P7tV6en+zWoRLEX3qKIfnorI15TMd6ZT3qIfdSt4nHIH++KZRvpiVocciWiot/z0/etBmP3/wANJTaKCSVHqZH+eq6dKcnyN96lI6ImhC/zV6x4D1VbnS0i3fvVrx9Jq07DVZ9Nl82CVkf++leJjcJ9bpcp9Xk2ZSwFbnPbdY8PNr2l3FjOv+jzrsavJ/CvhWf4e+PJdMlk86K4i3xOlbFn8S9XhXa0qv8A761Ss9Vl1LWVublt8v8Afr4avlFSEZH7BgeJaNWrE9q0q53xItbcLrXH6JcttT5v4K6iF/lr4evQ5JH61h6vPHnNBKsI9UoelWkda849At79i1Lvqrv3053+SlIsiuZvkrKfdNLVq/fZFWbealaaVavc3k6wxL/G9Zyid1Muw1p2yb/vVw9n8RdBv71ILbUInm/ufcrrba/+X71RyhIu3MNZ8yb6L+/ZE+Vq43W/ivpHhu9+zXcrPL/ci+er5SI8x1Gxt/3a1bC8bb97/ernNB8Z2Pie3822WVP73nLsrQsJtk70cpdT3jpkenO/yVVhmXbTnmqzzZRHu+9aif8A2qc7/L96oneqIiMd1rPv5ti1YmesfUpv3T/NXRSj7xjUlyHL+J7/AHpt/jrK03wqyf6ZBt+0P/H/AH6r+M7z7NA7VxqeMNVtl2xXjIn8KV9zgspliKfMfm+bcT08BV9nE9KvEltrV5Z2VEWvGtVvPtN5K395qu6l4nvtSTbPcs6f3Kxnff8ANX2uW5b9T+I/I88z6rm0v7om9UqF3prvTH+/XvRPi5SJX+emvt2VDv8Am+9Q7rSJkLv3/epyf3ai3/N8tOR2rUuJbT5KKZv+eiuctGe9RO9PfpUL1vGXvHLIHqJ/nenVFvrc45EyffNJSf7VM3/NQYEu8U5PuVFQj/PQLlLCfcp6PVfeKloNolhHapUdt9Un+/UqPWcjrhI00erttNslTa1ZUL1bhfZXBVge1hqvKexeGL/fap/u12dm7bK8s8E6lvgSP+Na9IsJvkr8mzbDeyrn9LcO42OIwsTbhff91vnq1DM1ZqP/ABfxVahmr5SR9vTkaaPuod/kqok2yh33VzG0Qud0ybaxbywivF8i5tluYmrY31Cj0HZEwofh74efY39kQJKv3X/jrVTR57NNsUu9P9ure/ZT/OoEZ76Vc3n3pdif7FQw+FdMtn81baN7j+KV1+etCF2/i+/T9/z0AUvsbQ/JGqwp/sVds7byaN+/7rVLv3rQOUi2v3KsI/yVn7/uLT0f+9Qcci756VE/96oX+41Nd/kpxMZDLl65/UptiPWrczbK5fWLn90717ODpc84ni42vyUpzPN/Hl/511s/grjXfZWt4huftN/K3+1WJM9fsmAp+ypcp/MWa4n21echjvUTvTHemffr1z5iUiT/AHqR/u/LUW8UO+ytTPmDeKZ996KXZ/FQVIZ/HUqP/tVF/HTv4KUi4lhH+eimIlFYHRyxKT1Xenv0qH/ZrSJx1Ij9++mbKa/Smfx1ocfKSpTXf5qHemb/AO9Vcxjykiv8v+1So9Mpd/8A33V8w+UsJ8lHnbGqFKPvvUcxZZ++tOSq6P8AN8m6pt+9/mqTWJaR6twv8+6sxH/vVbR9tYSPQpSOo8N6l9gvImb7n3K9i028V4kavAoX+ZK9N8Da39pi8iVm3rXxmd4TnjzxP1jhbNPq9T2EvtHpdtNvWrSP/s1j202xa0EfdX5bXifu2Hql7f8A990b6qI/8O6nv9yvOkerEc9yqfK1V/tlYXiHStTvNk9nfLbeV8+zb9+sqzudSf5Z9u+iJ2R5TsHvPn+WnfbF+T5651Ib5/4qsfZr77zbXrpjEvlibX2yJH+9Tft/z/7FZKQ3L/eX7lNmhuXX5dqVfKHLE2kv1q2lzv8Au1xlzZ6g8W1blUem6DoOoPPuudQZ4l+6iVzyMZHe799PSb56qQ/uV21L/wACrA5pFjfvqJ3+Smb/AO9Vea5rqpROOrIiuX+SuH8a6r9js5f79dRqV4iJuZtleP8AjnXvt87xRN8iV9tk2ElVqc5+Y8UZkqGH9lze8c1czNNvas93qWaaqr/3q/VaUT8AqzuOf7lNf5KN/wAlQ762PPkG+nu/+zUSffNOrUzDf89PpiU9KzkajHoT56Pl3bqX+OjmNOUli+9RRD0orM15TPd6rv8A7NOeon+5TiZSDf8A990PTN9G/ZV8xzyiP30zfTP4KVOlaGHKS76Khp6PQMm3ikqKnpQA6pkeoafQKJYR6mT75qoj1Yh+RqwkdtM0Ef5K2NEv2s7yJomrCSartt/rU+avOrrnhI9/CVJQqKR7rpt550SN/s1sQzVxugu32OL5q6e2mr8dx8YwqyP6Yymrz0ISkacL7/4ql3/JVVHqwnz185L4j6mMgf5021mPYbG3LWrs/vU/yag6falK2fyflq19s+TdsWh7Zd9N/s3f93cj10xkEqsSx9sX5N0S1RuZkf8Ahqb+yv726nfZlT+GrlU5gjMzfJZ2/wBl60LaHyad5Oz+H71P2VzykXKqS+c2+m7/AJ926j7j1C77GdqIxOOUiZ3+SqlzN8lMmua53xJr0WlWrtu+f+GvZweGlWnyxPmsyzCOEpSlIwvHniT7MjwRt8/3K8suX3szfx1d1XUpb+d5Wb52rNeav17LcJHC0uU/m/N8wlja8qjGP9yq7v8APUrvvWq7ffr3ony0geiiiqOYZRSv0pKAiPoo37/u0VB0DXekpd/8NGwUDiSo/wA9FCfPRQdC2Mp+lQv9ynvUTvuqYkyiG8Uz+P5KY7/PTd4qjnkSv8lCUzfRTM5RH06oqfVEcpLvopuxacn3KCOUfv8Akp6f6uoaej1JtGJKlTJ981D9+pofkqJHREtQ9K0Lb761npWnpqb7hGZlRN1cOIlyQPYwlLnnA9g0G2/0CLd/drahTZVfSof9Ci/3a00h+evxrGS56sj+kssjyUIRHwzLVqF6q+TsanI+2vGkfRxkaG/fVhHqkj1YSb56w5Tp5ixsT71S/wAFVfNSnJMu2gzLCfO1Nm20zzqiebfQaRkH8dFMd9tRPMtacocw53qlc3NMmufm+9WbczM7V1UqZx1aoy/1LZ92vN/G1/LNcJF/B9+u9mtmdvu1xXi3RJ5pXnjXeir81faZNGMax+X8T1JTo8pw71E/3KmdNjfNUL1+ln4pVK7/AH6Zsp9M31scMgpr9Kc9N2CqMuUN4plD/cpmzZQHKTJ0pKKa71JtGIb6EplP3/w/wUcxUYlhHopiUVHMb8kTHeotlPdKid9lRGRcoiUUPRV8xyyphR9xPloT56X+Or5jHlEp9Mb79PRPno5g5R+8UbxSVJsH92jmD2Qfx05KET5KekNRzFxpjk+Spk++aYifJVuGGolI7IwJoU+fbXo6fDdv+EViuZV/0jcsv/Aa5zwZ4efXtXii2t5S/O1fQtnZqkCQMq7NuzZXyuaYnkjyn2uSYL2k+aRzuj/PZxf7tasLtu+7/wADpk2lNpsrtB/x7/8AoFWIXV0Rlb5K/Oa8ftH7JhqnJHkBE20PDUyb/wCKn7P92vLlE9iFUqeS38O6nI7fdarHk/3aa6VmdMapC83+9R51WEh+Sn/Zl/u0F8xF9q9qhe5/u1b8lf7lMdF/u0BzFJ5vm/iqJ3lerro1RbG3VYcxURPkpj22+r33KY/yV1wOOrMqPCvz7qLPR/OtbtpVV9/yU2aZprhIIl3yv/BXRJZ/ZrLyv9mvfwcuSR8RmUY1oyPm3XrNrDUbiLbs2tWPN0r0j4naI0N/9pVfkavPHTbX6fhq/PSifieJpck5RK7/AHKr1beof467OY86VMgfpSVI6b6Sr5jLkGUr9KfzUOzfRzFco6m/x06ldPkqOY25SH7lPplPo5g5SaL71FInzvtoo5jTlMV+lQvT6Y6VJUohs30N9+n0P9+lzE8oyl/jp2ynolHMZ+yIdnz1Mn3zTkSpkho5g9kQ7KmRKlSHfV2z0ee5b91Ez/8AAaiVWMPiNY0OcpJD8tSpDXV6b8PdTvP+WWz/AH67PRPhREi7ryVnf+4lcFTG0ofaO+ll9Wr8MTyyz02W5bbFEzv/ALtdhoPw91DUrhPNiaGH+J3WvWtH8MWOlRIsVsqf7e2tuGFUb5VWvEr5p7vLA+iw2Ry/5emP4Y8K23h6J/IX52+8710tslRJVtK+brV5Vpe8fbYbDRw8eWI7Yr1Sm03Y3mxfJ/sVoU9682UT2KUjJ/3vkqb/AG6uzQrMnzJVR4Wh/wBtK45Ujvp1+UbTP46fuWmfx1xypnpU65KiNRRvo+/WPKdPtAqJ0bfVihvuUi+cr7Pl3VFsH92pXpjuiVvGPOYyrjfJ+T5qozJLct5Fsu+V/wDvha24bNrlfmXYladtbRWyfKvz12UqR5VeuZmj6DFo6O337h/vTVbmT/Zq1UTffr0qR4leXOc14h0SLUrV4mT5K8c17wBfWDOyxs8X+xX0G6VXezV/4a97DY6WHPjcblccR70T5XubNoW+ZWqu8Pz19G638PdM1hnZoPJdv40ritV+DMqfNbT/ACf7dfT0MypVT5etldalL4TyR021E6V2Gq/D3VbCV91szp/fRawptHuYd+6Jk/4DXdGvSn9o8yWHlD4jJ2f3qKsPC1NdGSunmMPZkOz56Hqf7lMfc9Ua8pWdN9FS+T8lP2UB7MZClFTQpRQX7M5/YKZ9+rGz5f8AboRK5eYv2REn92nbKmhs2mf5VZ62rDwlqF/92Btn+3USrwh9o1jh5zMJIalSFn+7XoelfDFn2efL/wAASuw0rwNpum/cg3v/ALdcdTH0onbRyutVPH7Dw9fals8iBn/4DXXaV8K765fdOywpXqVtbRIu2KLZ/wABq1/sV5VXMpfZPcoZHH7Zyum/DTTLNf3u6Z/9uuls9EtrZNqxKif7FW0TdVpEryKmLqz+0e1Ty+lD7JFDbL/dq7TaK4pVT0o0IwiOqwiVXSrCVjKUjaMSb7iVYSq/30qVHrE6YxJd++no+6oqclSak2+j79Mo30pGnMMmtlmqlNDJD/tpWnvplc0qZtGrIykmV/u07ztlXpraJ/8AYes+aznT7rK9YyoHTGuS/af71RPebKZ9mnf+6lW4dKVHRpW30ewL9uVIUnvG/dLsT++9atnpUUK7m+d6tw7U+7T9y1tGkccqoJtpzvUW+mfx/erpjE5pSJk+5Q9M/jp/362OYif7lSolMT5KfQRyjHSmIm6rFROnz1pGREqcRj2avVKbRLaZXVo1+b/ZrTSnVtGvOH2jlqYSlP7J5bqXwfsdSl82CVrZP4kdayrz4LKkT+Vc/vf9ta9i2UxE3V3RzStE8urk9D7J826x8OtV0pnbyGdP76Vzk2mzw/6yJkr6zezV6z7zwrY3i/v7aN/+A16tLOP5zx6uSSj8J8r+UaYlfRt/8NNGvE/49lR/9iuS1X4LL872dzs/2Hr0qWZUpnnVMvrUt4nkX8dFdXqXw61fTWfdAzp/sUV1fWqX8xy+wn/Kc/Z+A765dN21P9+ulsPhpAnzTy767XyV/hWpUSvl6mYVJn11LKacPiMew8K2Nh/qoF/3624bZU/hp/y7alSuCVeU/iPUp4OlD4R6JUqOkdMo/jrHmkdPsyZKlT5H3VFD0qVPnqOY6OX3SxClS/7FRI+2jzvn3ViacpbT7vy0zf8A991Ek1OR/noDlJkqwj1USrG/+81RIvlLG+n76ro/z07fsaoLiW0eiq6P/dqXfUlE2/8A77p2/wCeq++n76AJd9G+ot9RTXOxNu6gfMS3Nz8+1aej/J81Z8Ls7fN/DViZJXV1X5KfKHMD38UMu3d89WoXV03VlQ6U+/czM71pwp5MVOUYhzEqPT3qH7lP/gqSJSH06m7/AJKZv+eggsJT/uVDvo30APoR6an3KSqILCVE336ZuapkegOUNjJRRvoT7lAco7ZTUp1FAcoU2nUUcwSiRbN9DpT/ALlH3615jH2UWQvbLN/CtFWESiq9qT7CH8p5OlPR131FTqZryj0en1Dv+enu9AcpbR6cnz1XSpU+/U8wE1WEeqjvUyTfPQWWN9FQ+dvp6P8APUFkv8dTfwVU30/fvoLjEtb9609Hqp51TedUFFjfTt/z1X30/wA6gCxvp6P/AHqr76N9SBa/gp+/5KqI9Nmudi/L9+q5SeYtPc7F/wBuqvzu+5qhR3epkqyC1bJ826rdV1+5UqVkbRJkpyVEj/3qfQHKO30b6bTPv/LQEiVHWiok+Sn0EcpY30O/y/7dV99OT79AcpZT7lO/4FUVH30oKJaZTaN9BPKOSpkqEffen79lAh9G/wCeoXf56KAJt9FQ1Nv+SgfKO301KZ/uUUByku/56KiX79FA+U8kR6fuaq+/5Kfv/vNXQYEqPUqPtquj09HoAsb6fuaq/wBxKclQBbR6ejrVffso+58tBZd3LT/Oqpvp6PQUWN+z/cp2+q++n0Fku/5ttTed89VP4KlR6ALG/ZR/HUW+n76gCxvp3nVXR6fvoAHudn3aYm523UbKelBlykqVMn92ofm96elBqW0fZ8tMS5Z/m2/Ju2UypkqTUsI9O31X+5T99AEr7dtCfd+Wonp++gCxTPuUzfT9/wDeoMh/36EplP30ASp/HR/BUW+nb/l+agB++imUb6AJqPv0zfT99AB9x6KZv30b6AH05JvkqJPnan79lAEu/ZTHem0b6AHUUUUAeO76Kr79lPSaug5yffT9/wA9V/Op++oAtb6fvqoj1NvoAsb9lO3tuqvv/vU9HoLLG+pd9V9/yUedQXEsI+z5qm3/AN2qn/oFP3/PQUWN+/5qd/HVdH/hqbfUAS/7lP31Xhepd9AFin/x1XR/np1AE2/56l31USpqkCVHqXfVVHp+/wD3aALSPtqXf9yq6fItCTUGpb86pd9Vd9OR6ALG+jfVejfQBb37/wDgFG/56i30b9jUAWt/z0fL71XR6mT56AJX/wB2jfTKKDIf8tCPUSP/ABU5H+SgCbfTt/yVFv30I9A+Ul30U2jfQIdvopu+nUAP30zf89N++lH3EoAlTb93+Giokf8AiooNTxRHp+/fVTfT99dHMcRbR6lqkj1L51AFtHqXf/FVLf8AJUu+oLLqP/FT99Ut6f3qlR6ALSP8lCPVdHp++gCxvqXfVXf8lSo/yUGpK7/xU/fVffT/AOCoAtI/z09Kro9P3NQBa+5QlV0m+SnpN89AFhH2NUu+qu+nVIFhH3U9Kqb6fvoAuo9Cbd1RQvT/APboNS1Qj1XR/np+/wCegCxvp++qm+n7/wDx6gC0j0VXR91P30AWN9S7/wDYqrv+SnI9AFjfRvqLfRQBYo3/AMNRb6Ef5KALG/56dvqrvo30GRYp2/5Kr76m30AO/jp++q/36N+yg1LG/wCSmb/m3U3fR99KAJU/vUUz+OigDwrf/dp++qm+pt/z1qcRb3j+9SJVXf8AL96pUf8AioAto+z+Opd/y/eqkk1O376Cy8j/AC/eqVH+bdVJHanI9AF5H+T5qcj/ADVT3/xVL/BQHKWkepd+yqSfcp+8VBqWkepf46ped8tSo/8AtUAW0en+d/HVTf8APUu+gCwj7/mp6P8AJVTf8u2pkf8A2qkCxuWpfP8A9qqm+npQBbR/kpyP833qq76dv3/xUAW0epfO31SR9tS76DUto9Pqij/3qm3/AHKALW8/3qN9V/Oo86gC2lCP/eqLfRv+egCxv/u1Kj7qpb6cj0AXqN/y7aqb/np++gC070I/yVX309H3/wAVBkS76fvqLfRvoAlR1p++q+/+Kjf/AA0GpL52xN1CPv8Amquj09HoMi6j0b6ro+2n76DUl30VFvooA8MpqdKi81KPO+T7tanET7/l209H+Sqm+pkegCxv2VKj1S3irCP89BcSwj07fVVH21L/AAUAW0mp2/5vmqlv+Sn72SguMi7v2UJ5qSu3m/I/8FVN9Tb/AJKBFrzt61Mj1n7xUu/Z81QWaCTU7fVLfU2/5aALW/8A77p6PsaqiP8AJT0epAtedUyO1UUfdU2//YoAtI9CP89RJ/tUb6ALaPTvOZKqo9O30AW9+/71P31U87ZXNW3iS5m8WvYtF/om3er0uUnm5Tsnen7/AJKqU9H+emXzFin7/nqHfQj7aBE25qlR6qb6ej0Gpb30b6h3/wB5aH/2aALG+hHqvvp+/wCSgCxvp/nVU30/+CgyLG+mPN89RO9M30AW0f56l37KpI9So+2gC2j/ACU7fVXzqd51BqTb9lFV/OooFzHhXnbKcj70+aqW+no9anGXd9PR/wC9VRJvlp6PvWgC1vqZHqin3Km3igCf+Opt9VEff826n76ALX8FPR/nqrvFS7/noLLG+pd/yVVSb5afvH96oAn31Mj/AMVVP/Q6fvFBfMXUen72eqm+pUf/AHqCixvp/wBp/wBhv++ar7/kp1SBN9pV2+8v/fVSpN89Vflf/wCzo8lf4aANJHo6f7FVUdkT7zPUu+gCwj7GqWqiPU1AFjZ/u0yG2VJd2356Zvp++gCxvp++od9G/wCegCxvp6PUW+jfQBY305HXZVdHoT79BqW9/wAlP31X30b/AJ6AJd9P86q+/fTkf5KDORN52+nblqvQ9AiZ3oR6rJ9+no+6gCxvXdT99VKfv+XbQBY30/fUO/5Kifc7fLQBb+/RTIUl/u0UAeCZb+5T03V3P/CE+IP+he1T/wAA5f8A4ipv+EJ8Q7v+Re1T/wAA5f8A4ilzHOcJ822pEdkruE8E+If+he1L/wAA5f8A4in/APCDa9u/5F7Uv/AOX/4ij2gHFJ0pyV3CeCdef/mA6l/4By//ABFTJ4G1z/oXtQ/8A2/+Io9oBwlTfwV2/wDwhOuf9C9qX/gG/wD8RT08E61/0AdQ/wDANv8A4ij2gHDo/wDep38ddx/wg2tf9ALUP/ANv/iKf/whGuf9AHUP/ANv/iKOYs4f/dp/3HruE8Da1t+bQdQ/8A3/APiKd/whOtf9ALUP/AN//iajmL5Tiken12qeCdc2f8gHUP8AwDb/AOIqX/hDNa/6AOof+Ab/APxFHMHKcQm6pfmrtf8AhDdc/wCgHqH/AIBt/wDEU9PB+tfw6HqH/gG//wARRzFHFfM/8NO2Su/3W/75rtf+ES1v/oB6h/4Bv/8AEU9PCWtf9APUP/AVv/iKOYDjUhbb91qlSGV0+61dl/wiWtf9AXUP/AVv/iaP+EV1pNn/ABJdQ/8AAV//AIijmA5BIZf7rU77NL/zzb/viuwTwxrT/wDMF1D/AMBWp/8Awimtf9AXUP8AwFl/+IpgciltK/8AyyarCW0v/PJq6j/hGNZ/6Auof+Ar/wDxFP8A+EZ1r/oC6h/4Cy//ABFLmA5f7HPu27al+xzp/DXRv4e1dP8AmEah/wCArf8AxFM/srVf4tK1BP8At1amBhfYJ/7vz0/+zZXrYez1BP8AmH3v/gHL/wDEVC6Xif8AMM1J/wDcsZf/AIilzE80TP8A7Nl2/wANP/s2T++tWHmvE/5hGqf+C64/+IqL7fef9APWX/7hlx/8RT94OaJClhPu/h2VYSwbem5lqJ9Svk+74e11/wDc0yX/AOIqL+2NTT/mVdf/APBdLWfLIOY0vsH95qP7OX+9Wa+vaun3fCeu/wDgC1RPr2vfw+ENbf8A37NqOWQcxtJpsX95qemmwf7Vc++t+I/vL4M1n/wFl/8AiKZ/bHix0+XwZqSf78Ev/wARRyyI9rE6j7Bbf5aj7BB/d/8AH65J9V8cP93wnd/+ActQ/bPH7/d8L3Kf9uMtHLIPaRO2ezg/hVaPs0CfwrXEv/wsF/8AmA3af9w6WontviC//MK1BP8Ac05v/iKvlkHtIne7Ik/h/wDHab+7/urXn72Hj/Z/yD9W/wDBc/8A8RVR9H8fuv8Ax46z/wAAsX/+Ip8pHtT07ev+zSfaY0/iWvKv+EY8cP8A62z13/wFl/8AiKH8E+MXT/jx13/vxLVcpHtz1VLmLH3loryhPAfij+LStZf/AH7OX/4iijlL9uf/2Q=="/>
  <p:tag name="MMPROD_10514LOGO" val=""/>
  <p:tag name="MMPROD_NEXTUNIQUEID" val="10030"/>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1&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4&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Presenter e-Learning Course&quot;/&gt;&lt;property id=&quot;10152&quot; value=&quot;Course_ID1&quot;/&gt;&lt;property id=&quot;10153&quot; value=&quot;SCO_ID1&quot;/&gt;&lt;property id=&quot;10154&quot; value=&quot;Course Object Title&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12417PHOTO" val="/9j/4AAQSkZJRgABAQAAAQABAAD/2wBDAAMCAgMCAgMDAwMEAwMEBQgFBQQEBQoHBwYIDAoMDAsKCwsNDhIQDQ4RDgsLEBYQERMUFRUVDA8XGBYUGBIUFRT/2wBDAQMEBAUEBQkFBQkUDQsNFBQUFBQUFBQUFBQUFBQUFBQUFBQUFBQUFBQUFBQUFBQUFBQUFBQUFBQUFBQUFBQUFBT/wAARCAHgAW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rSgfcemfLt/4DT33JXz57A7Z8lCO38X3qN/zvR/HVgH8b7fko37JaEf5t3/AKHegCZKZs2NR/Ft/u0I/yutAD/7/APt0ffTav31+7Q9L/wDE0ATptenfx1X+bd/wGpn/APs6AD7j7v79OdPl3bvnpv302/3Kcj/3q1IHu+/Z/cofa8UX+9TIf7v96jf+63f3aALCP87fx7F3013++39/Y/8Au0fL9o3L9zbQ/wDH/tL81AEv3ERKYm2mo7J97+Opfvs//fdADJv9752qx/Bs/wBn79RJ8/lbvvpT3/1vy/c276AB0+Xcrffanf3/APdSh9219vz0ffi3fLUEj3+RPl/74p/8f+xTE+dUp/39lWAQ/vlenI+9n/v7ab82V2/8CpyPs+f/AGaCBU+5TvuKjUxPuLT/AL6UAGxUb72z5Wp/99W+/TP46f8Awo23+GgA30fwN/u0I7pR8/l1ZY5v4f8Adp6fwUff+7TF/gqgH/xbqN//AI9QlPT/AGv71BA6lf7lL/8AFUo+49ApAPuPR/HQn8f+wtPoJDZ9ynp9ymfw7qclAD0/2aKX/wCKooA82/5Zbaf83yf7tV967ac7/uq4jrJno/iT+/8APUPnU/f9zdVlku/5Ka6b1Xb99aE+9uo+4m2gB3+xT0TetMT+Bqf/AH2VqAHonyp/wOhPvbv4KP8Aa/2qd/Ci/wAe6ggET5nan/3aZvp+9f4f4KoAT51fb9+nu/7rbt/hpkP3X/j+anP/AK35aIkEyfeRaih+5Fu+79yhHXbt/uNTh96KrAfs/wDHG2UO7b9z/wB1NtMR13/7f36ejrtRf9mgCV0+RG/gp8P8e7/Zpif6pF3fwr/6HQ7/ADpL/tVBJN/c/wB3fTH/AH0EUv8A45UT/wDHq+5tjbUqVNux9r/xUAPSpf4fl/jaq7v/APE0/wCbYn8FWQSp9x/9inv/ALtMR2T/AFv/AH3R88K/NQA/+J/9mnfLtem/x/doT5Hf/YoAcf8AljT/APa/g20xPubf++af/s/wUAH8S/7lSp/Bupv8FCfIvzfP8tAAn/odH30oi6rRD8laljh996E+RUp7/ff/AGKE/u0AC/cp/wDE3+9TE+Snt/HQZyHf3P8Ae+en/wAFMf8Agp7/AHGoGCfxt/fp9M30/wDgoIHd2p9MSnp86/NQAbPk/v0U9P7tFAHk+/5fmpyP8lV9/wAj0I+zfXEdxbR96J/A9P3/AHFqpv2N81P875NrNVgWHm+R/mpzzf6Puqq/3nWpd/8AeoAsO/ybl/gp6Pv81aqfK67t33qf/C/9/wCSgC6j/P8A+hUb9jVU379lTJNvV91BBY++yf71D/I3y/xVCnyfxffp+/5UagCx9x9q/cod9j/c+5Qjruf5vubaieqiA7eqeVu/ip6Pv2M3/fFV0+eXd/wNal3/AL35qsgmT/aomdUV2+5tqpeXnk/d2/364fx/8VNI8AWby6hcq8ssSeVaJ/rXagDu3v2tkdtq/Kqffase88VW1ncbWuVd1+8iV8r+Nv2ip7nylvr6DTbTb/x4xPvdv9568U1j9oS8R3W28xIdz/cajlDlP0AvPippFsiRNefP/DFFFudqqXPxRgd/lWVEVv8AltsSvzjufjZq80HkRXjW38bOn32/4HWZbfE7VXdG/tWf5P4HatOUs/Tez+K+mTaj/Z/mtNdu33E/h/366uHxJBu8rzfOdVR/9zdX5b6J8S9VsL176C+/0tm3tLu+d666z/aH8UWd557anLv+41HKRyn6XpeRXO/b8+2rKTedE+5f9iviT4dftbtbS7Na814n/wCWqN89fSXgz4r6V4qi3W18tz8i7tjfcrPlJPTvufxfJTkdtj/33qlDcxTfMrfe+9VtJv8AZaggclP31FvVNm6nfwbf4qssf8vz09Puf7eymJ8//fNPT5HT/doAOy07/wBDpv8AA/8Afanfw7v7i1QD3+9/vUfcV6Y+zzUp/wB9noIHJ8jvT+v/AAKmt/HT3+4ny0ECH7iU/wDgof52T+5R9+gA/wByn/wUJR/D8tADv+W1H32+b+7Qn96npQBL/HRR8zpRQB41v+/RUQ+49O+/XEd3KTffH+3RvqFPu/7tDvuoAm3/ADP/AHKl37/m/jqvv3y7f46PO3v/AMCqwLCbk/4DUv3PnX+Oq6OybFp6P8lAFhHbc/8AsUb/AN7tqvvX/a+an/xP83z/AMNAFrzvlSpt/wAm7/Zqj/f/ANv5qfv/AHW1f9qggvQvvT73+3STTN86/wC1VeGZUlf/AJ5U15mhVF3bN7VQFre3ybdux2qvNf8Ak/KzbPK+fen36bc3Kp8y7fmZkWvF/j38Y7b4b6C8UU6pqbL838flJ97/AL6emBX+PHx7i8AWEttbNAmq7divM3/Hun99/wDar4a8f/Gye5uLjyL6S8uLj559RuPndv8Ac/urXD/EL4l3ni3VriVpW2O2/wCf+KvP5rlneto0yJS5DorzxPPeb2adk3f8Des99Yldvlas2Hc/+xVhHX7tdHKRzF1NVl3/AHqu22sT/wASq9Y6JE/+/WgkOyLctHKHMdXo+qxbkXds/vV0afvl+8r/AN2uE03b5vz10ttN83ytv/g2VmbRLEztbN/cf/Yrb8JfELWvDGqJPp99LbSq3/AKisIVv2+ZVf8AgrH8SeG2s1+0wK3lfw1ISifcvwQ/a0TVfK0XxGq2128q+Rdp9x/9+vrDTdbjv4kZfuP/AB1+M/hvxIttL5U7Mmz+/X1h+zx+0nc+DLq30jWpWvPD7ful/j8iiVP+Ux5T71uf7qt8n3N9WPuD/brE03UoNVsLe5gZbm0b51mRvkrY85XRKxJHwvs2Ky/KsX36f/cWoYfk2L/BU3y7q05QA/cSpf8AljUWz5Kcn/Hr/wCOUwB3/wBIRafH996Zz9qfd/dp6fI6K1AD/wCOnU3+/wD7FOeggf8A3P8AYo/26PvvT/4XagATf8lH8FCfd/4DR/BQA7/ljUyJ89R//FVJQBL9yimO/wDdooA8S/gp/Zah3/f/AN2n/wAdcR6ZLTaE2v8ALTHdvnVqCA37G/ip+/fsZqhd/np+/wCRKB8pLC9TJ8ifI3/fdUd6oybf4KsI7+VVkcpM/wBynO/8TfxVFv8AkT++tDvQBYd/k/31oR97S/7Cru/4FVR5l8hPmpsM3k3W3+BldP8AxyqAuo/8O77m2orm5X96zN8m/fUL3Pzbf71Y+q3K/ulZtiffZ6A5Sl8QviFZ+DPDj6rPt+Xcio/8bfwf5/2K/L/40/FG58eeI7uf7TLNb+a+13++/wDt17R+2N8Zm1vVItIs5/8ARIF8pUT+7/HL/wAD/wDQUr4/ublnldt1b04mMpcgTTb2psOzdu3VDvo+4nyr89dhzcxY87/gdTJu3fN9xqZDbffb7if7dPhTzn/2KsPjLCOqbGrQs7xU+79xqZbabPMqfuq3bDw9viRtq7/92o5onTGlIq2yb5dy/cZq3bOGXYnyfO9auj+FZZpdsUH/AAOuzsPBK20W6Vfn/v1yykdkKBiaPbXPmpt/4FVvxDps72X7hmfb/A9dbpWibPlgi/3q65PCq3lv5X33/i+WuaVQ7Pqx8zu/kzusqK/zbGrotEvJbBd0Hzwv/A7VseNvBLWEsreVXJaa/wBjuPKlben9yuylI82pS5D61/Zv/aEvPB+pWmkXzfadHupURd7f6hv/AImvvC21WC8iilib90/3Xr8grObyZdy/JX3b+yp8VF8YeEP7IvJ2fVdL+Rt7f623/g/74+7RKJzn06j/AMP9ypk/2qz9NmaZd38a/I3+3V35fkrMzkP+4ybqlh+dai/55NTk+Rv9xaBjYd32qVqsfx1XT/j6f5qsfxbqBSCnPRR3agkf/wAtqH+SJ/7lP/idqPv/AC/7lAAn30/2KH+7/utTk/1vy/c+/Q6fcoAeifPT6P8Aa/2qc/yf7lADaKKKsDw/e/p/DR53ybqh37G+9Q77Frzz0yxv++1Nd2df92oXm+Sonm2fdoAtu/yO1Md/ubarvcr95fk3VE9z86NQPlLCO33f++alS52fK3yVmPcrQ9/8m1qXMHKaf2n/AGf++KYk3yVlfad7/LR9p+b+F6OYOU03mb7r0JNsn+98m10rJe52bN33Kf5zIz/MuyjmL5TT372rxT9of4or4G0O9iVt8r2uxU/2mr02/wBSa2i+996viD9r3x5FNfvpkXzyv8n/AABf/sn/APHK0h78jGXuRPmnxPrc+sapcXNzO00srb231hbN+/5vkqWb+8zVVd91epA82pLnBPvmrUMOz5v71VUT+FVras7bfsolIulS5yxYaa14vzV2Gg+FVfZ+6+eotE0r503LXoug2GxUrjqVT26GGKVn4YX/AFW1a6DSvCqzfKq1t2dnEkSV1Gj2a/e21x+0PS9hEr6P4YitoovlXfW0nhiKb/W1t6bZqkqfL8lbX2Df8235Kz5jpjAwNK8NwI6RLEuxf7ldUmg+TA7L9+ruj2apXR21n8m1lqDblPIvGHhJb+33Kv8AvfLXzl4t8JfYNSl8r5E/hr7d1LR1eKX5a8P+Ivg/zt+1a66UuQ4MTS5zwe28/wCy7Z/ndf46634Y+Ob7wZ4t0/VbNmSWCX5kT+NK53VbOezlfdE3yVn21/5NwjLuR3+8lejL34nzco8kj9dfAfiSDxPoemaraSq9veRb02fPseuqR/n2tXx7+xb8RVubC78NTytvRvtFr838Gz56+woZlmSKf/ZrmMZE2/5d393+Cn/c2L/s0xPkfbQ6b33f7OyqJMLSvGdjqXjrWvDkSt9t061guJXf+Ld/crov4/8Aa21j2fhXT7DxfqevQRMmp39nFazvu+R0V9yf+h1tpQKQR/61KlH33pifJT9lBI/+Onx/e/26Z/y0SnbPnoAan77Yv8f8VSv97/dqJPnlf+49Sp86uv8AeoAl2fJTYf4/977lO/goh/8AQ6ABPv0UfL70VYHz6lyr73WoftOzetUnm2NVd7nZv3NXkcx7XIab3nz/ADVXe8X71Z8143975Ko/bP4an2hcaRsPefL975Ki+3tv/v1jvcrs+9v/APZKie8+asfam3sjYe5amfblrHe53yt81M+2b0+al7UPZGt9s+anvfsjbqxHm+f71Me8/vUe1L9kbD3/AMqbv4qY9/8AebbWE94tM+0t/v1HtSPZE2sar5Nm07MqOis61+cfxm15te8farK0u9IJXi3/AO7X258WvE8Wg+ENTvP44ov3Sf3mavzs1K5aaV5ZW3vLLvb/AHq9XBe/7x5+L9wqzfOj7/uVXdPkpzzfPT0RXRK9Y8csWdszv9yur0ew/iaqOlWG9EbbXYaVYb9ny1xVap9FhqBraJZ7Nm6u40q22L/crE0ez2Mn9yuts7bfAny15spHtwia0KL8jV1VhbM8UX8D1zVhDvRK6Wz+Rk+aszoOosE3/wC3XS2dsqRfdrlbB9mxvuV2FnudP9hPnoAlttqT/wC5XUWCK/zVy9z+5lTbW7o9yyJ5rMv+5WkR8pbm2vE+6uU8Q6DFqqbWX5/4a6i5mXY7Kv3/ALtUnh+Xfu31fMY8p81fEjwZLbeb+6X/AGq8avLZrZn81fuV9leOdKgv9Olb+Pb/AB18teM7P+zb92/5Zfdr0qUuaJ4OLp8kjq/gJ42bwf480TUNzbEn2S/9cm+V6/S3wlra6lapEv8Ae+V/7yV+Sugvsuv3W77/APBX6OfBzWJ9Ys/DTefvbyt/yfc+5/8At05Hmyie7J/qk/v05v4/7m6ok/8AQ6l+/F/wKpOaQ3fcvexbVX7PtZ5X3fPu+TYn/of/AHxVhP46ZDTk+/QSPR9ibv7q1N/qW2/3Kh/2Kfv+/QA+j/nrt++7U7p/wGlT7lACU9fv0J8iJ/HQib1/8foAf2anfx03/bp1ABsop/8ABRVgfKU1y33d1UZrmonf5vvVUmf5a+WlVPqYxLE1z/8AsVF9o+Wq7u392j/gVZ8xfKSu+6onf+81Rb/+B0zf/eap5jQl3/xLTXmqv52z/YqF5qQuUmeb5tu6oXff95qid9/+5THf+GnzGhNNN8ny1D9s2fe+/UTv8lRTTbP99quIuU8a/ai1Vv8AhCktoP8Al4n2V8X3nyfLu+evr39qJN+g6U23Z+9lT/xyvkK/TZX0OC+E+exvxGe71raPD50u2svYzvXZ+EtK3/My131ZckTjw1LnmdHomlfKjMtdVZ2zJsp+labsVVrdttNZJf79eLKXOfYUo8hc0223xbf466qztl+z7VrJs7NUdP79dBZuqb1rI6Yl7TdN85Eb+OuhtrNklT/YqtpXlbFarqTb2dv9qgotwp83zfP81drYTLNEirXIW0LPsauksLlYdirQWarw+dKn9zbWhDD5MVVYZoJpU8pqtTTfc+bZVcpA37SySorfcq0kO99tUneL5F3bKu2dzE+xYmV6Qc6MfxJYbIn3L91a+Y/ipZqk8vy/I/8A47X1prdt51l8tfMHxatnhuJYtv8ADXfQkeRi4+6eU6bf/Y5du7YiV90fsr6wtz4Q0pvle4S+VPkb7qb6/P2F2tr/AGy/cevtL9kLVYptIu7NtyJBOrrs/vMj10HiSPtu2ffF/fdG+/VpHXa/+3VDSnZ7fc38SrLVy2/1T0HHIsp999392nbPkSovv7G/vLUv8FBIbKf/ABbqE/u0fcoAf/HTkoH33o7rQA9Pu7f7y0fLtoT7n3qenz0ACfx06m07/YqwHpRQ/wDqv92igD40d6b2ah6Z/wACr4w+v5Rj/wC9Td4/vUOi/wANQvQXyhv3/wAVRO/+zRv+Sonf7++rGOeb591V/OXf93/vih3V/wCGon+Sgse7/J/FUO/56e71Xd9v8NBA95l21X/hdvvtQ7/98VDWkQPGv2k9r6DZbvn/AH//ALJXx7qXzz/LX2V8e7Bryw09t37rz3+T/gFfG9zDvlf++9fQ4L4TwMb8Q2wh3yov96vYPCWj7LWH5d9ec+GLD7Teptr153/s2w8qJf3rL9yrxMvsnTgKXu8wX+t/YG8qBd7/AMT0yz8Tzv8AMv8ABVez0SK5lSW+3Pv/AIK6CHQYLlPK8rZFXF7p6vLIzP8AhYttbfNKzf8AAK0NN+J1jNLtbdVi58HwPBtWBf8AvmudvPCS2bu0S1v7hHLUPYtB8W214ibW2V01hc+dE6q2968M0fzbOeLc3yV6H4b15vP2r/F8lYy907KHMelWd5si2/x7fuVSttba2nladvkqXSoftM/mt/d+WsfxDo882/73zURNqnulvVfi1pmj2e6WVv8AZ2fx1lJ8eFv/AClttPu5nVv9yuffwZ9pl82dvu/x/wBytrStV0rwqnkQbd7N8038b10+6eX705GhD451rUpf3Wn3KO3yfOvyLXR6JD4jmlS5WJUemeHtYivJd0UWxd1eu+Hn/dJuXfFt+/V+7Ir2cjF0TxPLNKljqsSw3f3P96vLfjroOy3SdV+5Xt/iTw3Fqth9pgZUlirh/HOlS6x4SlWdd9xFFsrH4ZBOPNHlPh/WP9G3yKu90+dUr6j/AGOdeitr+4/55Ssj7P4E/wBuvmrXrb/SriLbvTc+2vff2SLNn8Pah+6b7RE0rrN/wD5E/wC+0eus+e+2foxpT/6FEq7k/dIlXUdkR1qlYfuf3X3/AN0u16uumyJFb/nrQccix/G/+z8lP/g3L/3xUTo27b/eZql+Z/m/vtQSSp8jP/vU/wC+m6mL9ynp93/doAdQn97/AGqH+Rqan8H92gCVPuLT0plSpQAUf32/jpv8dOoAe/8A45RR9/ev96irA+LHf5dtNenPUW+vjD7MY7//ALFNd6e/3Khd6AInm/vVDvZ/u/JT3/2qifft+X7lWWM+amO/y/eo3n+9TX/3aAD/AGqifbt+9Rv/AL1RfwVpykDHf56hf+7/AB099u6q8038K1oBwXxU01b/AEl9rfd+evi+/h8m9eL+67LX3brcP2y3dWVnSvijxto/9ieIdTtm+fZKyLXq4KR5ONibXw0037TO8u35K9KmsNjo/wDwCuf+FFhs0SKTbs3sz766u5/fXW1qdWXvHpYaPLSiVET5t1aFnfrbMnmsqL/t1heJ/EMGg2SfMv2hvup/crzzUtevJrV76Jmf5tm+ppUuYupUjA+ltK8i5iTyomm/26upYaffyvZzxNbXH8KP/HXzv8NPGGoX/ii3sbnWpLCKX5Fl8reit8n/AI7Xvvi3Xl8Nzpp+vRxpKy74LuFvkZG+5v8A7v8ABXZ7A5I4mNWXLE4fxVpv9iXDru+SpvCV/vuotzVR8Z6k15ZIyvvT+F6b4AdXli3f7lcdQ9ehI+nfCWlLqX2Tb/Hu3VseMNBXSrB5WXZEtHw4dX+z7Vbf9ytr45P/AMUvcQRNsl8p331tH3okVPiPmXxV4qZ/tCxbfKrgk1trm6/cfcX/AJav/FT/ABCjQ2+68Zobd/vO/wDFXE+IblptDlaxnaFfN2bE++60+U5pS5Intvgz4iwWF0iz6nbJ/sOtfT3gbxbZ6xFFErKjsvy7G3o/+69fn78FtSl0fxRcTtp66q7QMkVu8W/52R0Tbu/3/v8A+xXv/iq2b4Y6pb/8Im1zf6V5S+faff8AIl+Te6P/AL1dEqPLHmOSnXlVly8p9apCvzNt+RvvVj6roi/ZX2/OkqturH+Ffj+Dxt4ViuW+S4T91Oj/AN+uw3+dEn3X+b5UrkPRPzn8Z2bWHivW7Nvk8i6avpb9jbSorm1uNys6S3kESv8Ac3O2+V//AByL/wAfrwz492f9m/FzXdq/eb/2TfX0R+w9YT/8IzLc7lREvn27/wCP5P4P++66j5mt8Uj7a01F+ypt/h+Sr2z7/wDsrWZoiN9i2t9997/+P1q7Pmdas4Bo/wCW1Wn7/wC8tRbPm/36lT5/9/dQQPT/AGafTE+Rf+A0/wDgoANnz05/71Hdaa7/ACUAOh+7/wAB31NUKffqb/ljQA6iih6sB9FFFAHxU9V3qw9Q/cevjD7Mi30x/n+81D/3f4aa/wBygshd/wCFlqJ3/wC+Ke+1/wC9vqF6sAd/9mom/wBmj/gNRvt3/NWoA/8AtVDv/wC+6c/8fzVE70EEUztsqu+1E3U6Z2pvzVUSzB8Q3/8AZVhKzfvnbftSvkP4o3MWq+K7ueJWRJfn+evoT4zarc6U2ntA2xH3o3+3Xzl4t3Talu/jf59lelhfiOLE0/c5j1PwBbeT4UsmX5Plo1K/awutzRM6Vq+ErbyfCmnr/dgSm3lt5zv5v8NKcvfO2j8J5peaDc+J797m5ZoYm+6latt4DabTXtlb91XS3mlS/ei+d3psNhqNs+3az/3t9aRqyK9hGfxmP4e+GMEOqJLPPKiL/wCPV6h4keLxbon2Ge82W6fP8kX/ALPXOW0N467mXZ/BWgmms6/M1dMa0jH2EYfAcemmro9vd232lrmJ2+Xf/DWj4V3Qyxbfu1cv9N3/ACqvyVb0SH7NcfOvyLXDUlzHZSjyH0h8KLnfdWi/frsPiLC2pRPE38aslcf8H3SbZKq/P/DXpHiTSmubd9vzula0wqnx/wDEuwiv79IryL54l2bHX5NlcvpWg20yNuX5P9ivovxb4DXUrXzZYv8ASG/j215vc+CYrO8SJl2Sv/crQiMYlv4deFdMsL1JdsfzMnyOtfQkNhp9za7tsc0rL/d2bK8QsNBls5f3E7bK7DQUn+7P9zb/AANS9rKJfso/ZNqz0RdHvLiXSv8ARnn+Rti/JXoegwypbp5svnPt+/WJ4bs4nVF3b6622h+zfw1lKQSifFH7W+j/AGP4g3dyq/PLBFL/AOOf/YV7r+yL4YnsPhppWprefabJmeVdn/j6VxX7WOjtNrOm3Kr96z2N/wABd64f4CeIdTsEtNK8+T+z9O1P7VBDu+RHl+/XYpfu+Y8WOHjUr8h+nWmov2C3ZPueUlXfuPu/4B/4/WbpVzssLSJvnfar1oJ93azb/md2rogfP1PjLT/e3f3Woz8//At9Rf3F/g+/Vj7/AN6kZj/m2vQ/zo/+7R2anbN7VYBv2On9zbQ6K+zdT2+/Q3/xVQAxE/u1Mn3d1FCbttADqP46fR9+rAKKej/PRQB8STVE/wB35ac9Nd/7q18YfbEL1E/3fmp//AqPvvQBUd/9mouv/AqtPtdaqv8AP/DVgMf5aid6Pm3fL8lMd22UANd/4aid/l/2KR3/ANmonTfWnKQM+b7zVXd/m21Yf7v3qqujIv8A7PVxLOK+KmjtrfhmXau+aBt618ya3bN9v83b95a+xZtrxPEyq6ba+Z/iRoK6D4hliX/VOvy/7tdlCRnU9+PKd3oKf8U/p67vk8hf/QKZczfvXXb/ABf990zwrN53hrT2/wCmWyi5mpS+I7qXwGhYW3nbN1byWHyp8u+uc8PXm+XyttdxZw/aYtyt89KMjflMR9K3s+35NzUTW2yJNy1vTWy+b/u1iX/8e1q1I5DCm8p2daZZw/ab/wApf9+s+8vF+0eUrfP/ABV0HhWw/wBNRm+dP/QqykbRifQfwisF2W/zbNq/NXtSWcV/avE33/4a8U+HqTw/ef5P4USvULZ5U/1TbP71ddKRjVpmF4khg+yvB/GjJXn/AIh0dYZZZ1+5t+VK7Dxg66bcIzbkSX7rvXPzJHeQblarqSIpxOVtrOVG27f+AV1/h7SvtMv8Wyqum2H79Nz16LoOifuvvbHf5FrKMec2l7hu+G9BihRJfK2fLsrTvLP97u/4AtadnZrDAituR6r3jrsX5vu10SjyxODm55Hz5+0DYLc6jpUUq/J5T/8Aodcf4A8E/wDFVabbQQbPPlWVt9dn8crxU8UaZAzN8lrv/wC+nevWPgb8Pd+s/wBuXn/LKJYot/8Ae2fP/wB8b6zXvR5YkycaH76R7bYW32aLbtX5YkTen+zV1E/h/wBqq8P/AB7ptb5H/wDQKt/M+zb/ABNXpwPjanvME+RU/ubqsf8AoW6ov/Qd1Sp860jMf/F/vNTvuUfx0fwotagP/wCWrbqG/h/3qP46efvpWQB/D8336d/HRRvoAfQn31o/vU/stAAn39rUU77/APwCigXMfD71E70+b/vuoa+MPtxr0x3+SnvVd/ufdqwGP/dqu6f8DepXdaif5q1IIndf4mqJ+lOf+7TX6UAQu+9fu1FM/wAnytT321Xf/ZpRAY/96q7vVh9n8VVHdfv1cSyKb5127dleOfGbTVezt7lV/eqzI1ewTP8ALXEeNtNTVdLlg2/P99UranL3iDhvAz7/AA5FF/zyrQuYd6/8CrG8JbrO8u7P+6qPXSIm6rl8R3UCTR4VhlRq7Swm8la5K2+R66KwmR1/v1ETvjEt39yv+/XFeJ9YXTbJ2/vfdrqrl/l+Va8q8c3/ANp1G3g2/IrfNXQRL3R+lWE9zA9yy/fr0Xwq6/ul/jrCR0SzSJV/h/gqxpty0M6fwVHxBH3T6Q+Gjq9xErffVa9d8T6VPoml+YrL5u35Xrwf4dakqSxbvvtXsF54/sURLO+lX7v96uqBlL4jh/GCXPiHQZYpVbzVXfE/+3Xl/gnxV88sE/8ArYm2Mj19Oomlalpb+R877a+R/iLZy+GPFv26D5Irh97f71OUTWMonttmiXKpLBt/v7/7leoeG7P7TFu/uN9/bXz14A8VK8XlN9xq+hfCUyvF8jfI6/crWkc1ePLE657bZZfM38H8dc+/3XatW/uW/wDsKxXm2QfN/wACqKkjmieDeMLb/hJPjTZWytvSKWKJk/8AHq+ttEs103Tt38HlP8if7VeCfCjR1v8Axr4g1OWDfdyz7IH/ALtfRafPaoqr9xdmytqEftHiZlV92MC7CmyCKL/gFWIX+Z2b+Nt9VIf4F/urVhPnnSvQPnywnyf99fNT4/8AVpTHqbZ8qLurIB3daf8Ax0w/cSn0AFP7LR2WnfxItAB3Wj+Cg/fSn0ACfx1KfvpUVSr/AAUAPX79FMooA+H3/wB6onf+7T3/ANqoXT/Z318YfbET/wDjlM/4DUz/AHPvVC//AHxVgV5v9ioH27f9up3eqr1qQV3dv4vnqJ33/L9+nP8AxtSf7tBZG6NUT9Ke7s7/ADffqHeP71LlAa77KrOm/wDjp8z/AC/LVd3875f4K0ArzTf7O96xLyFXf96vzvW8/wDtVj6q7P8AdVv9+rM5HkmpIth4v+X5E27NlbaOyMm2snxan/E2S5/55S7K0YX3xbl/361OyhI0kf5607CbYybfv1iJ86feq7ZzM8qKtET0oyOmfZn5v7vzV5P4ksPtmqSsv975a9NvJvJs3Zfv1wn2bzpXZvv1qYykY1/4kvLbS3tltpftDrs+0JWN4efU7a/SWBp5m/uO2/dXazaasy7W21q+G9H2XqL/AHvu1vHlOaR33g/VZ7OKK8nVoX2/LC/96tp/BkXjxnudTZprj+Gbd9yqHiFPs1raKqr8rb2+au/8But5Z2+1l+9W0eUof4A8Pa5ollLYxX3+jt9x3+/tqX4neBl1LRJU/wCWsS/K9ei6VDFbf77fdq3qVh9sspVZfv1tymUqnvHyr4GuZbO68qVfnRq+n/AepKlrFul/h+WvIE8HtbatcbYvnib7n+zXq/gm2aG1igZfuVyfAdMpc8T0CabfEktYusP5Nk/+7vq6j+TbpE//AH3WZ4h3PZ3G1d7bflqJSOaRX+BuiMmnS6vKzb55WlVP+B7f/QESva7CHZ5rf89fnVK4r4aW1nbeF4rNdv8AoTS2u9G37tuz59//AH3Xeon3G/uLsWvSofCfH4uXPVCFPmf+59ypYfniRl/gpUTetOh/u/7VaHCS7PnT+4tTJ/8AZ1D/AMsnb+5U1AD/ALiU5KP4KfQAfwU7/ltQlRP5v2iy27fKbzd39/8Ag2f+z0AS0+m/fSnfx0AFSp87VEnz1Kj/AD/7O2gB6fPRR3T/AHqKAPhqZ6hf52qZ3+eq7vXxh9sMqJ0qx9+q71YFfeyNVd9397ZT3/vVC+6gCB9qfxb3qHYz/NUr7/4V31E+7dWoDH+7/t1B833anf56rulBA10qlL96rc3yVWfd/doLK7/d21n3KM6f3K0X/wBqqkz/AN5a2M5Hn3jOzgTzd0DTPKv7pIV+fdWLYf8AHvF/u16NeJ+9RliauB8n7NK6qv3GbbVcxtRl7xYR9/3qlhm2S7qgf726o3f7n+1TPSiad5qW+DbtrH85d1Pv5t6bax7l/saefP8AIldEffMZe4dA80VtF588uxKZbeJ4oZVaCDe+777tXCJr0WpSuyy+cits+Suw0fwxqGq65Fp8CKiPE0vm/wB3/O+umNIx9rE9D8N+J18Q3TwS2yu6L/er0PR/FrWDeVFYxvt/gT5K4fw38Ite03xHb6fFt33Vq0q3b/cT50TZ/vV6lefBDV9K1fQraXV4Hiv7VnaVF/j3/c2V0xphLE0v5juPCXjDStVlSCWX7HcN/BL9x663WLyKzt9zfc276+ffjT4SufhX4fuL651CC5uEvGtYkRdu5FTe71514Y/aH1XxVoNlbS2NzDEz7POm/iol7hlzQq/CfRVz5T+JreVfuXC/NXceHrb5n/uJXnWiO00un7v+WUG9q9I0r5Iv76Vzcx0Gr9+X/YSsrXkl/suXytzyt93Yu/56u7P4qt6PbNeazp8Sp/y13/8AfPz1n8czCvLkhKR2Xh6zgttGb7H++luJ98qeVsRP9hP/AGZ/9uughff8tVbZNmxt3+9V1E2f8BffXrRjyHxE5c8uYsbPk/3fn/4FRD88SS/39rrR9xf9upU/1vlf7O+kQPTdt2rTx996E+RHo+5v/wB6gCVPuP8A3Kfspifx09f4KAHPQ/3ov9mj+On0ACfPRQlPSgASnIlCU9P4KABP4KKf/tfx0VqZHwvMlVJnVE2/cq66VSuUZ/lr4c+7Gb6a+3bQibPvUx6sCJ/96qkn3321bf5qrvQBX+5TG+/Q7/7NNdP++K1IGPUD/wC1Ujv89ROn/fdAFd6gf/aqd6qTP/E1KJZE6fJVWb/ZqV0Z3/uVC+77tbkFO6/1VcTrdt5N++1vvfPXcXL/ACPXOa9bb9ktAqUuWRzn8P3qa+3/AIHTpvkZ6q+ds/iqj2IFhLbzn3f+P1ieM9Ki1iy+xs3yf7FbcNz+6es+5/fN/t10xlymNSPOecaL4audCunjWVtrV7T8OtVlttb+2N8/7rZsSuVezV/lb79WtHtpbO6ibc2z/YrrjVMY4aPwn0XbfEK6h1aylW2V/KVkX5vvV1CeMNc8VavZX0UC2yWcTIqffT5q8fsJmmlt22/cX79eu+D/ACvsCRNK3lbvmSur2kS/qlKH2Sl4k8E3nxg1RI9Tb7TbwSs8tw/3E3ffRE/4AlaXiT4XafZ2un22nwKiWrfL8tenaPt8j5VVEpmq20bxO277lRKXOY8n8pyWgwxJqMqsv+xXa2z7Iv8AYrkrCFklaX+N66C2RvK2NXBI7TYs3+/XVeCbbfdXc/8AAsWz/vquXs03pXo3huw+x6bb7vvS/O3+f9yroR948PMavJT5TSfaif7vz1YhfzokZfn3VSmRbnfE3yK67GrTTbu+Vdn8bIleifLEuzfsWpYU3tu/v03/AGv/ABypf46sgeibFp2zfK9Nf54ttS/xN/vUACffWnJ9+l2fI9Cfe/3qAHU/+7Sf/FUuygAT/ep6fcoRKen3KAHIlPo/jpE+/QZC/wAdFHZqK1A+GXqKZKsTVUd2r4uR91Erv8lQP9yrT/e+aq83yfdpDK7p8lRvuSpPM96im+793/gdAFV92/7tM+Z03NTndvu7ai3f7FagMff/AMDqJ/kWpN7/APA6gdGoAid9jVUm6VYeq8zps+7QBE/yfdqvM++rD1Vl+9WxnIqTbdv3a5/VX3y+U3z10Fzt2fermtVRUb5f+BVUTKRiXif99/xVmTdKuzTNbT7ZfkR/4KieH56s9SlLmiVIXbZTUT97tp/kv5tJs3turU3LENssy/3K2NH0pvP+Ws+w++nzV2GlQ+SyMv3P4qqJXKX7PTWT5mZq9H8DQsksSNurB02FbxUr0jwrDB9oSLYr/Lsb/droiEj0PR/31unlVLqUO/5V+5Vuwhitovl/g/uUy/fZF/sVcjjOfS2V3eJfv1p2dtsTa1V027vlrQs32Ltrk+M25/dNrSrPfcIv8K/O1egQ3i+akX8b15b9subOdLyCfzov9VLbp/6HXdWG5NRiVG3xbW3J/cevRpR5Ynx+Lq+1qmzDuml8uL7qfxvWqn39q1Xs/kiSrCVqecWN/wDFTkffKlR//FVKn3KsglT7lS/3qiT/ANDqVP46AHp86/3Kcn36E+daEoAfT/v0fwUfx0AFS7KP4KKDOQ/+OjZ86UU7+OtRB/HRR/HRQQfD8396qs3SrVydjVSd/wCKvjz7qMiu33KqPVt0+T71VJutZGhFNUT/AO9Ur/7tM+/WoFV6rvVt0qu/yVkBXd/4v4arv93/AG6su+/71VnegCu/3xVd+lWnqq/+1WoFd/v/AN+oX21NN0qu/wDtVZnIqXP+qf5a5q5mdGSVV3/N9yugvHVInVq5/e23d/HWsTmkc5r0LQypube+35nqpZ3++Ly2qx4hf96i7t77d7Vi/L95a2O+n8Jr/wDAqbsqlDNVuF9jbqo25jSs/wBy6V1em7ni/dNXKW0yvXQaVc7EoOmNWJ3eiO3yf7Fei+FZlS9SNvkryrR9SWFkVq7XTdYVJ0f/AMfrTmL9pE9ts7lYVT9/T9Vv12/ergdN8SfL97f/ALlaCX8t4v72r5jjlKJsQzNM2779b2mwt5Xmy1iaPbM8vlLu/vs/9yugv7lYbXylqoxMJzOKfxDPba9rsHn/AOjxKqSw/wB3cm9Hr23Sn861iu4m3u6r8/8AeSvjp/EMum/tE+I7a8byYrqW3t/n+5t8qLZX1l4MuWhVIp/ufc/4F/fr0IR5fiPkK8ozlzQO7tn3xLt/u1aT79Zts+z7v+qda1U+fZ/trVHOSf8AxVSp99ahT/2apf7i/wAFAFhPv1Mn3Hpn332/3KelAD0/1tOpiU/+CgB707+Oh0p7p86UCkH8FPSmU/8AgrUzHbPuU7/4mm0fx0AHdqKfRQQfD8yfLWfsrTf7lVHSvkj7eJSdPkqu/wAlXXqpMny1zm5Sd2pn36mdN61XoAY/3KpTdP4a0H+eqj7fvUAVX+78tQzPsqZ/viq7/wCzQBXd96PVeb52qw/+1Vd+laRAru/+1VSb73yVYf7n3fnqk/z/AO5/H/tVoYSKNy6JF8v/AH3trn7x2h3uvyb63rn50+78i1yWvar9mtW8pd8r/IqVtD4jGRiX6N/ZsuoN/qvtSWqv/t7N7v8A+PpWT/H8le16P8Ov7V+DNrZz/Pezs2of8CZ96f8Aju2vB7yG80S8ezvN2/7qzf3q7o0+ePNEiji4wqezqmn99alS5aFvm+eqUL/3asffT5fv1ieuattcxTVsWG5NnzfJXKIjI9bdhcv8n8dUZna6ajTOnzV22j2a7UZmrhNE813SvQNHtmfZ81BR1thMsKoq10ulW0+pToq/IlVfDHhKW52My/J/feu6SGDSoPKiXe9bxiZFi2SLTbfav/7VUoZpdV8Q2mlQRfabiXZcTon/ACyg37E/4E7fKn++7fwVx/iHxzef2tb6D4egXVfFF1/qLfdsSL/prK/91K+nf2fvg4ngjS/7Q1CVr/VZ2+0S3cq/PPLs2+bt/hXZ8qJ/CtexhMLf99PY+OznMuX/AGLD/HL8EfHX7c3w3u/hj8QfC/iOKJUi1bTkinlRfka8i+//AOhJXsHwf8W22veGbedWaa3ng+WZ/vo6/f317R+1v8KP+FwfA/W9Pgi36xYL/aWnbPvvPF/B/wADXen/AAOvhr9kLx//AKLd6Vc/Ja7ti7/+WW7+Otq3xcxzUIqNOMV0Pt2zm87TZfm+eKt2F1+T/Yrj9Nudlui/fiZdm+uos32Ki7v4a4jQ0E/u09P+WP8AvUxPk3/71TIm9UWgCX7jPT0+RNtMSpU+daAH/wAFPdPkSj79S0AGz7lP2fPR/H/uUUGQdlp1Dp8lFABR/HR/BT/461ICihEoqwPiJ/ufdpj0+mP8m+vjD7MpTdKozda03+darvDQaRMx0bZUDoyJV+aH+KqroqUSibcxXeq823/aqw77Kru/yVkMpPuqu3R6tTJ/s1Vd/wDZoArv/q6qTdKsP/u/8DqvM6/3acTORXfd/E3yVSmerEz/ADfKq1RfzZl2qu//AMcraJjIx9Vm2QPtbZXDok/iTxHp+lW3yS3t0turp/Crfff/AIAu6uj168gtmfzWXf8A7dXfgho8Wt/EO41OKRvK0uBpdn8Hmy/In/jm+vSjRlGPNI8b68pVvZQPoB0WG1SKJdiKuxU/2a8y+Ivw3g8SRS3MES/aP4k/v16bc/IqVUdN1KnLklzRO2tTjVjaR8i3+iXOg3TxMrbFb+P+Gnp8+z+/X0R4z8DQa9A8sSql3/44/wDv14jqvh6XSpZf3WxEbYyf3K9CVONePNA5qOLqYaoqNb5MpW3+189dLoNnBMybl/irn7ZK6bREVHSvPkuQ+npe+eleG9Htv3X7tXr1vw3olsm1liWvOvB6K8SV67oKKiJsrSMi5ROntrbZb/K2yvMPiR42vPt6eF/DUX2zXbhf3rv9yBP7711vjbxa3hvSYoLGL7Zrd+32XTrRP4pf7/8Aup9969A+C3wKg+Htgmq6uzX/AIjum82eWb7/AJrfx/5+7Xt4LCRqfvanwnxOc5pOi/q2E+OX4eZp/s2fs/W3w302XUNV/wBM1u92NdXE332f+5/u/wCxX0Qj/J81Ymlfc+atXf8AukWvYlK+iPl6FB0VzS96cvil3NBP4G/u18peIf2RfDXhv4ianrnhe5k0R9S3PPpz/vbd2Z929P4l+avqu2/1aVy/jCHff2jbv3vlf+z1zSienGXIeTpomp6PpyQXKq77fm2N/H/s10WlXKzSv/f27GT+5W9vV/3Uq/JWZeabLYT/AGy2g+0xfxIn3645Uf5Tb2hbhffVhPvJ/c21mabeLeJuiZZkRv8AgaVqw/PLt/2a55R5CozjL4SZP46d/BTUqX+CpKHpVhPuVCiVYRKACjZ86UU8/fSgBj0/+H5aKe9BkQpT/wCOij+LdWpAJRTk+/RVgfEVRP8A71P7NUNfGH2Y16h/gqZ6rzdKsCF9u2s28T+Ja03+5WdM9BpEqu+9f4aqPuqw/wAlVX/u1BoQu/8AdqrN9z5qsP0qvcvQBUeqUz/NWhbWc9/v+zR70X7zv9xKz9S8SaL4YT739sXv9xP9Un/A6qnSlORy18TSw8eacie20Se/i89mWztE+9cS/cqunjDwPokqQf25aTXf/PV23/N/6DXjXjnxzqvjO/8AIllnm3tsgtIlfZ/wBFrsPAf7Oq3KRX3i/c7t93TEb7n/AF1b/wBkSvSjQjA8aOOqV5csI+6dR4k0fwcl+l5qCwTXb/Oqbmfd/wAAWul+FCWb/wBqy2elNpsUrK+94vK837/8H3qvJ4ettHs3Wxto7OL7my3XZVjR3WwuEZvuO2ylI7o0oQlzm7c/fqJ0p1z975ar/N70onQPdK5Lxh4MXVV+2QL/AKQv+ti/56pXVfN71ND8kqV00KkqUuZHHiaEa9PkZ86eJPDDaDdRMvz2U674n/8AZKt6CiOybq9w8T+D4Lm3fzYt+lXnyNs/5dZf4Hrxq50S88Ja3caZfL88TffT7jp/A9ejiqEZx9tDY5MozCpCq8HiPij+KPU/CW1Nlej6VeLZ28088qwxRLvZ3/hX+/XmvhJ9+xqh8Z69L4n17R/AumNvl1adUvNn/PLf9z/gdefQoe1lGMT6HMMXHDUJVn9k9z/Zv0GTx5reofETV4P3X/Hlotu//LCL+/s/vP8AI3/A/wDYr6duYV+Rf9quc8B+GLbw3oOn6ZZrst7KD5f/AIuum375UWvq5+57kfhR+a0Oap+9qfFLU2tNT5KsffP+xTbNNi7P9miH/W1gdRr2/wDqq5jXr+C88QvZtKqSxKqIn975N7/+h1q65r1t4Z0G+1e+fZa2cTyt/tf7P/Aq+FNb1vXtbs9a8R/2ndpdz3T3q7JW/dPv/g/u7E+Wt4x5z57NM4pZWo83vXPsCZGh+986U2F9jfK1fOnwZ/aWvr+VNK8WN9st/uLqG3Y8X+//AHlr33+1bOa/ls4J43uIlWVkRv4W+49RKJ6GAzShjo3gV9e8PLqW+5s2+x6mn/LZPk3/AO/XJWfxCvtKvfI1C2W88r5G2NslT/4qu987+7XlXxg+HXiXxDL/AGr4c1WD7XFt3afcQKnmr/11WrjKM/dqRFj6FaH77C7/AJnpuj+MNI1vZFBeLDcN/wAsrj909dAiN8lfDU3jnVbC4ex1WJtK1BG+a3u1+Td/v/drTs/jT428H7Gs57v7P/ceL7Rb/wCf9yuarhY/8uzyaHEEqcuTExPthE205Er5a0T9tj7HEi694a85P4rjTpXR/wDv0yf+z16B4Y/bA+FviTfE2vSaPcJ96HU7V4v/AB/7tcEqUoH0VDNMNiPhke0Uf3axNH8c+GvEiJ/ZXiHS7/f/AAW94rvW9sZNlRynoxqQn8Iyn7KNlO/gpANpn+/THSd5fl2on+389RJo8Ty+bPLPeP8AwpM3yL/wCtSATUrbemyXzvm2fuvn+eiruzYiJ/An9yigD4ad6i3LULzVXe5X+9Xx59vylt32feaq80y1Se5bfVd5mpcxcYlia5rPmmZ3od/mpibrl9sSs7v/AAJWZZE71Uf5Pm3V2elfD2+v9n2mVbNP7n33rqrb4Y6fZxeeytcyr/z1b5P++K7qWEqzOapiaUDyrTdH1DW/lsbZpv8Ab/g/77rds/AH2Zv9Obe6fwJ9yvoOw0GB7O3baqb1+VK5rXtEWG9f5fvV6ccF/McEsbzHll/4YsbyDyp7ZZov7n8Fclqvwl0HUm+aCeH/AGIZ3SvYrmw/g21j3NhW/sOT4TmlGnW+M4Dw94G0Xwl82laZHbSt8jXH35f++2rVf5Kl8Q+IdK8MPbwX07fa7r5LWxt4mluJ/wDciX5v+B/drl7nTfEPjC6S2vrGfwroj/62F50e+vF/ufL/AKhf+B7v9ysvZyOiMoQ92JFNrGta9cSxeGotP+xQM0UurahvdGlX78USL97Z/G/3a4/x9pXi57eygvNVtLZ7qVLex0/Rv9HlvJ2/jeWXftiRd7fJ/cruNeS53ReDPC8sem3CWqPPdxRfJp1r91Nif89X+4qf77Vnp4A0HwZf/wBoW1tPeart2fbr6dri7f8A2N7f3/8AYp8pz1anLqbWm3kttYWltqEsX9pxQL56I38f9+rcNzvXdXgHi3Vf+Ek1m4ufmSVZf3V3E2x2Zfk+/wD+Of8AAKn8K/Fq+8N3n2HWma/tN3/H2i/Ov+8lOWGlE8vD55h61T2R7670Q/O1UNK16x16ySexuY7mJ1++jVas3+f5ay5T3OfnO18NvBc/6HcxLNbypsZHriPid4JZPtds26bUNIiW7tZf+e9g3/syV1/h5189K6P4kWzW3hnSvFkCq76RO8V0m371q3369/B8s17KXwyPmMyvSlHE0fihqfP9hrFtpWneey7Ni/c3Vp/shaa3jb42ahr0q74rD5Iv9/8Ag/8AHnT/AL4rzT4x/wDFK6lqenq3+jxfPA6fxq3zJ/6HXvH/AATu0qX+ydT1BlZPtF5s/wCB/P8A/EVlg6DpVp3+yb5vjo4nBUuT7bX+Z9u23+jM6/xvVuwTfdVSRPOv938C1ds3/ezMtdxw8yijbtn+V2qjc6rZ6Jpd3qeoXMVnp9qvmz3Fw2xIkryfx5+0n4X8AW9xbQN/wkOt79n2Gxb5E/35fur/AMA3NXyl8Wvi54l+KNxbx6rdqll5u6DTLf5LeL/4pv8Abeg8DG5xQw3uw96R7b8UvjHcfE7SLqewSS18NxN/oyN8ss+3/l4Zf4f9la43w2kdz4WuIm+e3lX5dn+1VLxJt8PeA7KBfkfyl3bKTwfZrZ+ELKXc32KeBUl/2XZPv/8AfVenQ933T8nzCrVxc/bVDkNH0SWw1SVl+RFau6159TSLT9VsbmSG4t4tkU0PyOn+x/u1meG3iv7iWCXb9rglaKVP/Z66CGZXtZbZvnRf/QquVCM4nBTxNXDVoygdH4M+Oup2eyLxHZ/bLfd819brsdf99P4q9rttVs9S06LULO5jmspV3rMjfJXz5o+mrc79+3/aqprc2p+GNG1XTLOVk0/VF2Sp/d+f+CvNlQlA/T8vz+UPdre8e1+NvAekeObXytTtv9IX7twn30rwfxP8FvEPhXzZdIuftNp/C6f3f9yut+HXxjls4ItM8QMz26/LFqH8af7/AP8AF17HvimgSWKVXR13K6fx1jGR78sNgs2jzL4j43ubPxLDauk8Sun8W/8A/YrhfFVnqD2r/aZ7ZEdvuPat/wCh19+zeDNK8Q6XtvLNX3f8tkZ0f/vta8x8c/s36LfxRLZ61rOmv8/3J0lT/vhqiUjxf9X68KvuSPgj7NeaJfveWd5BN8uxovm+7/wKvoX9mD9pnV/Cvi3StF1O+nvPC+oyratDcNu+xsz7UlR/4V/2K6i5/Y/vJkf7H42Z/wDYvtOX/wBlevGviR8AfEfwWli1PULnT7nTLyfyoJrSX5/N2O33P+AVjGJ6tDA4mjLmkfqOm16fXKeDNe/tXwvol8zf8fVjBcN/wKJHrivi18Xbz4aeNPDUu5bnSr+zlSe0f+Jlf76f7Xz0Spnv1a8cPT56mx7AlH8dZXhXxPp/jPRLfVdKn860l/77Rv7j1sJWMTWE4Voc8Aoo+5RTLPz3ebfVZ/v0u/56id/4q+I5j74c/wDu0132fxVC7/L81V7nStT1uDyNKnis5n/1t267/IX/AOK/2KqMeczlLkjzGLrHjbTNN1e30pry2S7lbY3nSqiQL/feu1/4TnSvD2lvfafpV3f6en3tQm22Vu3/AG1n2bv+AbqxNH8E6H4J1SK20jSl8T+M5V81ru+/5YJ/z1lf7sS/7nzN/BXpfhjwHFDfxavq9y2veI1+7qFxFsSD/Yt4vuxL/t/e/vvXuYbCR+I8eVepIzPDHxL8Q6wyNbfDLXXsv4bv7VAif8ASXY1dx/wnKW0G3UPDniLTf9v7D9oT/vuJ3rds4dnzVrWz/J96vejA4JGJoPxI0HWNERW0PxFcorNF5v8AYV0if+gVy/jDWLZ5U/szSPG29/4LezaJP/Ivy17H4YfZFcRfNs3b6Z4ns/Otd277tanH9o+ZLyz8eal/x42OqaUn/PXWdYtfk/7ZQRSt/wCPVQT4ReLLz5ta+JWs7P8An00mJLdF/wC2v3q9tuUVG2rWDealEj+VFBPeS/8APG3i3/8A2Nc8jsiee6J4A0rwTLcNpVs32u6/199cTvcXE/8Avyt83/AKu694qg+3vouh6Y2veIIoEla3RvKigVv+WtxL91V/2PmZv4Erb16z8Q3lv5UFnbaJu/5e75luJU/3Il+X/vt6x/CtnB4Y0m4toGZ/tE73E803zS3Ev8crP/erjqS5Db4zCsPD3/CGabuubz7fqt/dfaL6+Rdnny7P4E/hVERFRP7tcv4qv76ztZb6L/j9vFlis/78S/deX/2Vf+Bt/BXQeLNVgurp5LtmTTLNf3uz78rN9yJP9p68x1vVbnUtSuLn+0J7P5f3UX+tSJVT5ERGrswVDn9+ofm/FGdey/2PDy977Rwet6PPYaNpixxMjrL/AOO1h63pX2a8/wBOuYLPd8y7/wDPzV03ja81G5iiWfU2dPv/ALqBYnb/AIHVHR7aD7Uk8UW+4f8A5bTM7v8A99tXZUh7x8dg6vsoe1lI5jQX1ewv3vLG5nsIov8AVJ9x5f8AbdK9N8MfGO+SdItVsfO/6bRf/EVzN5o9z9quJYomfzfnZ3rNhhl1iy+w6ZuRGbZdan/s/wBxP/i64JUD6vCZxW+JS90998PfG/w5eS/uL5oZYn2SpKrp81e4eGPGejeKvDN3pDahaTRXXmoyeav8SJXw/Mlj4bSKxg2/Ku/5P4asaDry3ktwssEczxfxvFW1KPJI7Kud+1hblOo+N+sQPb+DIrS+WbXVvG0i+06FfnaKJ/3Urv8A7rV9UfsYfYdK8Da3qXmx2en2t4376ZvKRfk/jd6+K7nxCqS28tnBbI8TfK+3fsrLsNNvobeWK81W5ubJm82JHbeiS/8AxVd/tPelL+YxoV1Upwh/Ifrh4e+IWh+JLC4vtDvotYt4p2t2uLT/AFXmr9/5/wCL7/8ABXjnx18Q6u+vW6rrU6aJ9hfdo0PyI8rP/rXdfmb5f4Ho/Zps7nSvgt4aX773UT3DP/ts7/8A2Fcb8S9Sn1XXNQlZvkV/KVP9lfkoiaZrX5ML/iPGdevGe63f8AWq8P77XtPVl+/KnyVX1ub/AE+Hc3/LWtPw9bRPq1lLuZ9kqbq5ub3z835GepfFR/8AilHX+5Ayf+OVofD2ZZvBHkS7XTyF+R/9ysrxz/pmjPFt++uys/4Y6ls8JIvyv+6rv5uSRnKPumKmpXnhLxBpWuXnz6ZPL/Z89x/c/ub66/XtV/sfxGnz/wCj36/L/vVm2aQax4a8R6bdr51v56eav+8lc58SIbnQfClvFKzTPa/Pa3b/AMW2t41fdOGVHmPaNEudn2e5/gl+RkrY8T2cd/a7f4PuV5v8OvEkWseHomWXzkli3/7r16Hpt4uq6X97e+3Y1dfxxFQlKFXlkcImj7HlglX/AHa3fAHj+XwZrMWi6nL/AMSS6l2QO/8Aywl/+Jeor9/Jfz2/5ZfJL/uf36wvE+lRalav/cevKqUj6vBYuWEqc0T3XWPjTofhLxHpXhyfdNd3DKl1KjfurLd9zf8A7T12evfO9v8A7tfFSaVLM9xPfSteXdw2+WV/4q9a+GPxjaG90/w1r0u+LakVjqDt/wB8JL/8XXAfa4DOY16vLM9wtrb5K+XP25NbWFfB+kK3z/6Vesn+z8iJ/wCz19XOmxNtfn1+0r4ql+Ivx/vdMs900VhLFoVqif31fa//AJFd61PqpS90+4vB/iGz8MfCfRNT1OX7NZWGi2txO/8AdVYk/wD2a8S0rwBqH7Us/iLxZqGpz6PcW/8Aouj7Pnit3+95Tp/dRdm//afdXH/tA/Fr/hJL+y+G/hVvt9lZyxWs72/z/bbpflSJP9lH/wDHv9yvpj4V6bp/w60TRPBP2lX1VbN72VP+er7/AN6//fT0HBVpRxHuT+E+cvhv8RPF37OXje90/wAR20k1l5/+mW8X3GX5PnRP/Hq+59E1ux8SaTb6np863lldRebBKn8SV5/8S/hXp/xU0ZFl222sW6/6Hff+yP8A7Nee/s/eJLzwH4mvfBmr7rZJZ9q283/LCf8A2P8AZf5KylE8OlKeW1/Yy/hy2PpCinf32ornPrlsfnE83z/LQ71E/wAlMh8yaXyovnd/kWvhT7wms9Nn1u68iJmht1/18yfwJ/cT/aetq51Wea6fw94aijS7g2pPduu+301P9v8A56y/9Mv++6qzPK8v9g6VO1t5S79R1BPvxbv4E/6av/46v+3srr/DGj22m2dvZ2cC21pF92FP8/NXt4akeVXlzF7wl4VtvD1n9mtvNd5W826uJm3y3Uv8crv/AHv/AEH+Cuys7PYn3ar2Fts/3620SvoaVM8qUiKZPJSq9tebJf8AYrQuYd9vXMzP5LvtraRieh6Dc/vX2/xVp6l89q/+7XE+EtSV7pIt38NdrN/qqqJyyfIee6xC0M+5fuNR9j8nbKzf8ArbubaKZHl+V9n9xt9c5f3LbnX+5WUjSnU5jE8SarFDbyyyt8ir81cOlhrmsaM7aHp8l5cJt82b+C13fxv/AHv9z7zVZ8Tpc6xLFZ20TXNxdXSWlrCn/LV2r2zwx4Yi0fS5dFgZfs+l/PdTJ/y8XDfff/gH3Urz40/aVTavP2dK0fiPhvxPDrVrqSW2r6ffaUsW54LS+X523ffdn+6zP/F/8SlZNyk8zI0SrMiL9zdX3a/hjTPiFpOoaLrlnHeWm5trv99f9tK+b/iL+zB4s8MXEsvhxP7e0z5nXYypcJ/wD+KvZjL+U/JMyySuqssQvePCPE6Tui/6DPv/ANtlq14Y0q5udjNeQWC/7EX2h/8Ax7YtZ3i2bUtHle21Oxu7O4X5GhuImSsiw8QzpFu8qTZ/utRze8eUsPVhQ5XE7/WNK0z7O/2ye51X5fuXEuyL/vldi1xHiHxhsfyIl+f+HZ/DT7y8vNSTb82x6pW3hWV23bWfdRUlzfCYUJcnxyOfhSW/vfPnb53rqvD2lXMLyrBFs+X78ta2ieG/Jb5krqrPR/JqIxKrY2MPdgea2Hhi5eeWKedn+b+BaZDefabz+z937q3l+X/gNdrrEK6Pa3dzuXZ/BXD6Iiw36s38fyLVHvYKtKpRlM/Rv4G3kE3wq8KfZpfOiisYov8Aga/frzfxPumluGb/AFvmu/8A4/WV+yR4w/5CvhqVv9VtvbX/AHG+V0/9A/77rV1518+92t9yWX/0OtIm2ay9rhacjwfxg/2a8il3f8t66Dwk/wDpUTM38Vc/4zRbm3lZfnf79W/BNytysTbvnVa5ub3j5Ll909d1ubztO+b7+2uM8GXL6Vf3unyKuzd5sXzfwtXYWyfb7WJW/i+9XnvjyZdE8S2l5F8n8DV2S/mMpROg03UmhuvFFmv8dmkq/wC8r/8A2dO8Q69FrHg2WC5VXieBH2P/ALNc/wDbP+Kmt/m/dXVq8Tf8CSsLWNVew8KS7mZ/l8rZ/t1jzGUYl34Ka22myvpDT+c8T/LXtvhXXvsGvS2MvyJcfPFv/v186/D3R765lt1iZk/e+b8n9+vYPGEM+if2PfS7vNRtnnJ/FXpUKnunHiY8kj0jxJ/od6ku1fKlXY3+3XKed9jupdNlb5Nu+B3/AIov/sK1bzUV1Xw9FKzfPt31yuvTNqWkxXls2/UNObzU/wBr++n/AHxSqfEehQlzRNjWNN32v7r7+2uHv4VuZXiZfur/AN816bYTRaxp0U8Tb4mX5Xrj/EOjtpusrLt/dTr/AOPLXDUiawq+zmel6J8e/wCxPgj4g1q+lV9b8OQeUqP/AMvErfLbv/wN/v8A+5XwFYa3fWerJfRX0v21G3/a93z7/wCN/wDer1j4tabO+m3EUUrbG2SsifcbbXi+iQ215qlvFfXLWFlu3zyou90X/YT+Jv7tYxkfqWW4v2+G94+t/wBj/wCHUUz3Hj/VVW20zTlli055m2ojqm2W4f8A2UTen/ff9yrPhj40/wDCc/taeH9VsWZNE3Potrv/AOWtvsf5/wDgb/P/AN8V4/42+NOq+PNGtfDWmQf8I94MsIlt7XQ7eXf8q/ce4l/5at/47u/76rM+HviT/hBvGWj695H2z+zZ/tC2+7Z5rqj7Ef8A2d+yjmOStmEYS5Yn6u6akrxIyxM6f7Fcl8YPhu3i3Tf7X0xfJ8R6dFuXZ9+eJfm2f7392vza8VfELxH421yXV9a1e7vL2Vt+/wA1kSL/AGERflVa9K+E3xo8fXXiPwz4cj8Xas+lXmrWcElo8vm7la4VHXe/zbf+B1RhXzGliI8kon6AfD3xV/wmfhKy1Nv+Pj/VT/8AXVfv0VYsfDC+GPE+pT2Q26bq3+kPEn/LK4X7/wD32v8A6BRXJLc+pwTqqhHn3Pz3mepbOZrCJ54Nr3crfZ7ZH+55rfx/8ATe9VfvvWhZp+/3fw2q+Uv+83zv/wCyLXxNOPvH6FV+E1dKs4tKs0tomZ/mdmmf78rN8zu/+0712ug/PXCwzfvaZr3xLbw3qNl4e0HTP+Ek8YX674NMSXakEX/PxcP/AAxf+hV9DhDyK/uxPcLBPuVhfEL4weDPhdEn/CS+IbTTbhv9VaJuuLiX/tku9q4S2+F3jjxbb7vFnxIu7a3l+9pPha1WyiT/AGPtHzytXceAPgt4M+HTPLoOhwQ6g3+t1O4Zri7l/wB+Vvmr3onjyOasP2gZdei3aL8O/GOsWn8Nx9jW1R/+/r1RT4o3l/dXEV14Q1bRJYv+gs0Sbv8AgCu9elpc+TqTqzb6r69YQXKuzRK+/wC8m2q9wxqRqcvuHktn451e21lGWW52K3/Luqoldlf+OW1vS0gvryR4l+fyrj5Kim+G63n+mQNsf+GF64TxC+lWd1d6ZeWNzcvA2xkdZXt93/oLV6FCpS5T8/zKni4S15jM8T+MF0q/drOVU2f8trSVElSqv/DRS6baoupy/bLd/kW+T76f76VxXjmGztopb6+8jStPT/lq8Sb2/wBhEr3/APZd/ZhsbD+z/iR4z0OK2l+S40DQbhNzxf3LqX/a/jVP+Bf3K82t78vdOzKnVhuet/C7wS3hjRrfxDqEDJrd5B/odvKux7K3b+N0/wCer/8Ajq1saa/2PSNag/5aztsrd1K/luUe7n3O8sv365+ZF82VkXZ5rfNUcsaUT6vmlVlzSG+D7bZE/wDf/irpZpl21j6b/oyPXn/xU+NNj4DR7GzX7f4gdfkt/wCCL+48v/xFETLE16VGHNVLvxU8W6R4S0Z9Q1yeNIvuRI675Z3/ALiLXxl458bax8VNSSWeJbDR7dv9F0yL7if7b/3mro/El/qvjnUn1DWrxry7f5Fd/uKv9xU/gWqltpUVnF91avlPzPM829t+7pfCYVh4b+4235K200eBF+7Vh7yC2+WsHVfFSwr8ta+6fL+9M2USC2X5tv8AwOsm/wDEMEK/uvv1xl/4klmlf5qxbnWJX+SL53/9AqeY6aGBlWkXfE+t/b5Utl+dFbez0y2s2TTllddku7zapabZtc3SL9/c3zPXZzWH+i7dv+xUSPp6044OEaMTrfgn4h/4Rv4xeGp2bZb3sr2Tf7kqf/F7K9T03WP7bivZWb/lq+3/AL7r5p1K8n0qz0y+gbZdWU8Uqv8A7SvXrfw61Jvtl3AzURkc9erz0IxMSaH97cRNtdElZPnrK8GX7abqktm38LfLWw7/APE51OLb/wAtd9c14kT+zdUt7yPdtdtjVlL4jyonv/hK8W5iZmauH+M1sv2Xzf40arfw615tyKzb0b+Cj4qJ52mutdfN+7MvtnD2GpNNcaJK7fOkqVm3iN4h8R/2Urf6JaytLL/n/wAdrEh1trCyt/K/4+Im3r/sVFo9/PbK6xM3myt8z/365jX2fKe4aPqumeGF3bo0df8Ax6tK21658c77NYP9El+Rt/8Adrz/AMJeFWv2+3anOttaRfOzytsSu703xb9pibT/AARbLc/wT6zcK32SL/c/56t/sJXTSkcNWkdH9m/4RuD+w5b6O5uGga4iiT7+zfs+5XH+G9e8nxRLZzr+6b/x6uv0TwxbaJa3DSyteXt03m3l9cf664b/AG//AGVP4a86+IWlNpWrW+r2Mm+Ld+9i/j/4D/eraUjlj7kvdPU/hujW0uoaVu/dWs/7pH/55N8yVd+K6Klrbyxbd9r+9rhfB/jZYfHVuk8vkxX9ijxP/tK+zZXdfEWZbnyom27Jfkol8BpH4zzLxtpqzWD7V3p/DXzFf2DWGuXETfc3fL/u19a7Pt/he0lb7/lbG/31+Wvm/wAc6b9m1dJ1X77MjVw1D6zKq/I5QLOiWe9Uat+HSvtLp8tM8K2f2m3Rv4K7az03ybd5dvyVUYnFja/JORwOsW2ydFX+7srb8F6vfeFvEWn6pp8iw6hYSrcQSuqPtlX7nyNVe8tle6lZaZo6b7zd/HW0Ynl18TKEbwP0S+AP7RS/Ee1bRfEXkW2vrFvjuIvkivF/3f4Wor5k+DMYf4g+HNv3hfQf+jUoq/ZJnuZfxNio0Emcmj/N/sVoWfyWaf32/et/wKuS8Z6r/Y/hLVblfkdIGRX/AN75a6XSrlbnTbKVfnR4levz+hH3T+jKk/e5CLxJ4kg8K+H9Q1ef50tYvNVP+erfwJ/wNvlrpfgb4J/srRJdQvm+0+KNWb7Vq12/33l/gi/2VRfkVK8/8YW39sa94X0P5fKnun1Cf/aig+ZE/wC/rJXqHgPWP7K1xIpW+SWvcoS5Dza8ec9QsH2NtatWzm+Z1aszUrbydk8X3GohufuNXtHlGb4t3WF6k/8ABWlo6LqUG6VvkpviSz/tXTf3S75f4ax/DeqrDE9tu+5WUvdkH2TYublUndV+5/DTvEM1nf6C9tfW0dzbsv8AqpV3pXP6rr0Vne+UsXnO1ZVho+r/ABO8b2/hiK8+waft+0anLb/fgtV+/wDP/ef7v/A6zl/dMeWM/jGfCL4A+F/EPii3+IOoaKr6VYS7dHsZWfyrq6V/nuNn91H+7/eZP9ivovWLmWZ3luZW3vVjTbCKGz8izgW2srVVitbeL7kUSp8iVj6xra635P8AB5X9yt6fuxOCVKPN7hnpNLs2vUWyj5a5H4o/EKLwB4Ze5Xa+p3H7qzif+/8A3/8AdSiUiqtWOGpc8jnfjH8Y18EwPoukMs3iCVfmf76WSf33/wBr+6lfNkO6aeW5uZ5ZriVt7Su293b+/VK8vJbm6lvLmVprudnllmf77tTEvJZldldYYv4pX/gqIn5hmWYVcZVt9k1ry/W2X5W+fbXP3msXLxbtuxPub3+SjzrzUt8Wi2Mty/3Gu5v/ALL7tQ3Pw9vtvn61rVtYfN/G2/8A+IrY8SMYw+IxLy/3/wDLyqf7lYF+8ky/6/fXa/8ACK+F4d/m+JWuW/6ZQU6HTfBNsqNL9tv/APYfem6g6I1qUPsnnVtpst/cJBbRSXNw3/LKJfner2t6C3h7yra5Zf7Qf/W26fP5H+xu/vV3Vz45i0qye28PaZHpSP8A8vDqm+vPZnaad2Zt/wDfd/4moPVwlSVaf8sTV8Nwqk+7+P7ldxc22+1SuM8N/wDH7t3bHr0h4f8AQKDizGX74868T2ypp23+7Ov3P4fnrs/DczWHiiL/AGmrmfG1ts0aVv8Agdad/c/ZrqynX+8tYjl71KJ0GpOsPjK7Xb/rV31leM7ZZrPd/dqXxJc/8VbaS7v9bFTPE777Wg4/tlXwHrbW0qLurqPGevLNa/M33V+avLNKufsd67f7VP17W21WVFX7if3KOY2dPmlzFH5pndYtzu1b2j+Hr6aVNrMn+5TPD1tBC6Szyr/f2PXe6b4h0qzf5vnd/vURCpU5DT8K/C6DVXhn1PzLx1/5+JW2J/wCvXba2g021RYlWFIl+VE+VErzyw8fNNFtsbFpv9t2o1XXryGKL+1bnyZZW2QWlvFvlnf+4iV2RlGJ50uaZveJ/FUVhbyyNLsiX+OucsIZbh/tl4uyZ/kih/54L/8AFf3qbDoNz5qX2rqqXar+4sUbelr/AMD/AIm/2/8AviqOt62umxbd2z5KiUjKUL+5A0fDHw31f4keN4rXw1ErtpdtLdz72+RF+T7n+07V0/jO5ns7O0W5ZklWfayP9/8A3K8d8GftM+OPh02oReELzT7C3v5VeWWaxiuJZdv3Pnb+H7//AH3V2/8AjT4l+Iut27eJZYL+7lnV1uLe2W3/AO+0X5auMvdPfxOUSpYaFaHxdT1DR4Wfw/dwfcSK8nX/AMf3/wDs9eGfEWzV4pW2/Ojb6978PP8AbNN1tVX7uo7P/IUVeSeObbzr+7j+bftdKitE4sFU/eRZS8AJ50CbW+f5Ntei6lD9m0mvOPhc+/yl+XZt+avQvGU3+i2Vt/flX7n+ylXS+E58x/3ixwl+my1dv45fkqx4bsNkXny/cX52o1KH7TeRQL86RfJWnqX+gaXaQKv72f5/+A1tGJ41WV4+p3vw0tmvJYpdv/Lffvoro/hFpX+gRS7Pn3b6K9OnhueNz5qrUcJuKPCvio//ABRF7/HuZK1fhFftqXg+0Rm+eD90z1U+Itt9p8F3Df8ATeKm/A1P+JHexf3J6/M6EP3R/ZdSX+3cvkdl4S0pdb8aeI7uX79rBb6fau//AH9f/wBDT/vita8Rodk6/wCtib5qxvgnqv2y/wBVvv8Al3v9Tn8h/wC8ivtT/wBAru/GFh9gunnb/VS/er04R9025uWR0b/Frwr4b8ERX3ijXLbR4vnRfO3u8r/7CL8zVwWiftS/DvUr94F1yW2if7txd2rRJXgvhXW38YeP9V1rSvC9t4nu1lXRfDf9rf8AHiku/wCe6lX+JU37q98sP2bNK8MXX9veJblfG3iKf55bu7g2W8X+xFb/AHVX/Py16lOXNE8qr7tQ6az/AGlvhlYW935/i+2mSL/n3gnl/wDQUrxl/iF42+IXiC4bwcv/AAhnhz59us6tbb7i6/24om+6v+d9fSGiQ2lhb289nZ20Oz7yQwKleT/Hvxn/AMIxa3evRRfbLv5IoIXb/Wyt8qJUVNzI8S+J2g69o+qafZ6h8Stf8Q6rqjfZ7HTLRVtXupf7/wAv3V/vPX3R8DfhLZ/AT4fW+g7mufFGqbb3Wr6aVnlZv4It7fwpXzl+xP8AB++/tnWPjJ4zb7fdRSva6T5v/L1dfxun/TKL51X/AIH/AHK+lYdSludUuJbmVnuJfn30cv2jmjL7J6FeXj2EESxN95fmrl5k+arCXLTRfe+eqj/fo5jXl5NSC/v4NNsri8vJfJtLdfNlmf8AgSvkL4l+OZ/G3iO4vpdyRf6q2t/+eUS16R8b/H66rdf8I9Yy/wChW7f6VMn3JZf7n+6n/oVeKXNszt/c/wBumfAZzmHtZexp/CZXk75081ZXeX7sMP32rV/sqzs2RtVl86Vf9Vp8X3Fotrn7GrxWfyO3+tuP43/+JohsPm3N871rE+JlIr6l4h1O8T7NZ7bC3T7sNv8AI/8A33WEmgy3Mvmzszszffdt712X2NUX7q7Kg862hl3NVmfMYyaJFCvzVXubOK237a09S1iBEdty7P8AYrjNY1vfv/golIulCc5Gfrdzs+62yqum2bTf8A+9Veab7Y/y/wAH/j1dxomlMml/w/8AfNQe5L/ZaP8AekYmjp5N+m5tlekf8uD7f7teeQp5OpP/AB7W316BbPv03buq4nlYmXPyyOP8YJ/xJpVX+NazprxbnQ9Mnf8A55JW54nhX+y5V+5XD2Dyp4ftPN+5ufb/ALm+sZHoUI89E63XrxX1HTJE3bPKqbxDNvtfvfw1ialefvbL/ZWma9rCvEkS/fqSFS94xd7bnbdsrQsNKnudjRRb/wDYeq+j2f2+4SvWPD2mxW0SK0VBVap7I5fStBvkZGn8OXdyn/Tu6vXUWFh/z7eCtZuZf7j7U/8AQq72zuYoV3fc3VdfXoIVfcy7/wDerrjGJ5UqnOYmm6J4qv4Nqwaf4St2++7/AOm3H/AE+7W9o/hvTPDCS3MG651CX/W6jdtvuJf+B/wr/sJWff8AjmCGJ9rK77f++K4TW/HjXKOsTNt/v0SlGJMYyl8JveKvFS2zuqtv/wByvEfHPi2XVZX0+Bvndt87/wBxP7lHifxbLu8qB992/wD47/t1laJokrtuZd7u3zO9Ynu4TDRw/wC+qmr4M8N/23f29j9utLCWVtizXbbIt/8Av/w17BqX7Pfj3wMiXmp+F5/s6fvVu4VS6t2/753/AC157o+iM/3q+ivgJ+0hq/wceLSNV8/VfCTN/wAe+7fLZ/7cX95f9itonqxzKlN8lQzPAGsNrEGq+fLBDqFxeNeywoqom1kRfkT+78ledeJ/n164+Zn/ANuvuq8sPhB8YAmr6frWkWGqsu77dbzra3H+7LE33q+IPiLol54V8faxouoQeTd2Uuxv9pf7/wD3zW1SXNE+axOElhK/tYfBI5z4VvsvPKb59m/aldhr15E/iO03fcginl+99/7lcV8MbnybiVtv3metjUna5vX2/P5sTp/4/wD/AGFOn8J52Ol+9ZY8PW39pX+6VvvNvb/cqLW7/wC3+I4ol+/O37pP7kS1q6JD9m0uWX5f3u5N/wDsL9//AOJrN+Flg3jbxlLqG3/R2bZF/sL/AJ/9DrrjT+yeC6nO5T+zE+lPh1pv2PSdPi+47/O1FbHht4nv/KX/AJZKvyf3aK+jprkjY8G1z5t8Saa1/wCC7uBV+dvnWuK8N6lc6D8L/EF5Z/8AH7t2RfL/ABt8if8AoVepIi/YEX/Zrgr+zXRPBGqxN9xJ9/8AwHzUr8coS90/tWtQ/f8AtTrfCWlL4Mi0zSN3/HrAsW9/4mX79av7QnjC51LQdK8GeF1+0+MPEsWxdn/Lna/8tbh/7v8AH/4/TfE8LPZWmoRff+V60v2eNKtrm98W61fSx3Ou6pdfZ2f/AJ4WsWzyrdP/AEOvWo/FynPX+HmPKNS8PXPhjUvA/hrSmZItJ/02e4T5N6Rfwf8AA2avr2wv4vFXgu3vF/ji+avnfW9N+2fGvxB5Uv7rRrGKy2f3pZf3r/8AjmyvRfhv4wtvDFhrdtqEuzT4IHvV/wB1fvpW9OXJLlMKnv0+Yx9b+JGp6Pfv4X8NaYuseIJYPNl+0S7bewi/vyt/t/wJXiVh8N/Efxm+OeieE9V15dS+xS/2rqcsXyWmnW6/wIn97/4uvYtH02Xwx4a1XWtc222q6o39pam7t/qm2fJF/uouxaf8EIYPCXwyuNeX59d8bzvcSzfx/ZVf/wBnf/0CnP4jm+OJ7ReeIbGF7LTNItls/D+kxLa2Nun3FiWovt8Vzfvcr8jtXI2F5F5EsDfO+7fV62uf36LWVSr9kunQ5T0rTX3weazbIv4ndq86+JHxOiS1l0zw9PvuH+SW+T7kX+wn97/fruNNeKa3S2uVWa3b7yP9xqytb+HXhdEluZbNba3Vd7fvX2KtbUDxs0Vd0uWifNT2Gx9tZk1gv8Vdn4q1WxvLx/7PtlsLJf8AVRJ99v8AbeuM1K8VF/2P4q7OU/Iqt+flKjpFD81V5tSiRXbbVJ5rm/bbbRfum/5bS/8AxFSw+D/tLbryVppag5/d+0YupeKvvKsv/fld1c+9/c3O/wApZ99ekp4SsYYvmiV9v3agewtrZfuqlHKXGtGH2Tzea2uZk3bWRKx7yznhT5mbZXfa3qVtCrrEy1xN/c/bJ9tQelhqk6krFLTU8l0k+b569b0RN+mp/u155DYbLdNy16X4bT/iVp/f21cRZjUjKMeU497Zf7WdW/267XTf+PBP9yuXeHfrnyt/C9ddpu17L/gNXE8upL3YnKeMPksH/v1n+KtBbR/h38Op9v8Ax/2M9w3/AIEO/wD6C6U7x/eLDYS7tqbFZ69O/aB8MNonwj+GS7dj2Fqlq3/AokaokfTYClz4WUjwK8ud8qf7FVoUaZ0ohR5pX2/frRh0fenzVkYy9w19HvLOwRPl+dK6BPGEcP8Aqlauds/DcDsnm1sW3hizh2blX/gdBwSp88uYuzeP9/yr9z/erKm8T3l5v2+b/f8A7lS3Nzoemp819ZQ/7Hmp/wCy1hX/AIt0z5/say3j/wCwuxKsI4aUtoml5095807M/wDsVj63rfk/6NZ/vrv+L+5FUXnarrG9VX7Hbv8AeSL77/8AA66jw94D+dNy7KuMTt5KeH96Zy/h7wrLeS7pNzu7b2evRdN8PRQxIqRb/wC9XSaJ4YghRNi7Nlb9tYRJPtVq6I0zwcbmEqktDjU0poZ4tkWza1at5prare29tbKv2idti+dKiJv/AN9vlWtW8h/fvWJrDr9nff8A3aOXkOKjX55n1R8C/wBkiDw3q1r4g8Zz2mq3cDLLZ6Tbrvt4n/gllf8Ai/3E+X/fqv8AtzfCtZrDT/iDZr+9gX7FqP8AtJ/yyf8A9l/4HVf9jD4zT6w9x4H1edppYIvtGmTSt8+xfvxf8A++n/A69w/aHmT/AIZ98exMqu76VKkSP/z1b5U/8eZKR+mRoUK+Alyn5e+AJvs2kyys2z918tdQiNc3iRxL8/y26/738dc1oLx6bpdp8v8AqovtDJ/n/brYtdag0Pw/Lqt4y/d2xbm27m/+yau2hE/JMZ7SrVlGG5Z8dXrfZLPQNKiZ7zUP9HiT+JYF+83+f71eo+B9Ksfhp4Vfz23yorSzzIv3/wCP5K8c+H/i3RZfEab7x9V1+/ba0OnwPcS/9ck217Jpfgbxl41uA+oLaeDdI/uOy3+oOv8Auf6qJn/2t23+7XZTUpS5okTwk4xjTl7sfPqek+GL+XR9OtLaXbc+JdSX7V9k/giX+OWX+7En3f8Aa+6lFaeg6LY+HLOWCxWT9+3m3V3cS+bcXUv9+Vm+/wD+gr/Dtor2OWR5s61GnLlUTw9/9Qit/drh/iu+zwLrH8G6JU/8fSu2m/1dcT8Tk+0+GUttu957y1i2f9tU/wDiK/HaZ/adT4T0v4ep/wAJP4Lt7aX/AI+PsqPXn/wc1ufwTdXGtSqz297qNxLPEn93zXVP/HEqX4P+IZdEt0V5f9VdXES/9/Xrvk8JLeeBtP1VYv8AWtKk6J/A3mvXq09Y+6eVV90xPh1o9zf6j4j1yf59T1mJdaZP7qNLKqRf98olavifw9Ff6XFeRbvKWVXZE/2X3OlUvhLrzab8Rtb0O8Zfm063+xu/++/yV2Gq7bBruD/l3n+9F/cauvf3jjUpR908C/ax+IU/iT7PoNizJEyrcS7G/wBbPL8kSf8AAP8A2evZdKeKzs9PtoF2WulwRWVqn92KJNtfL+q6PPN8RNEglZpvtGp/amd/7kW90T/xyvqLw8jJF81cGJqe8Tg6MvelI7azhWadp1X71WraH9/UWmvsiq3bP+9qInedRps2xErlPjN4q+zabb6RE3zz/vZ/93+BP++//QK3bZ/uLXgvjbxJ/wAJD4o1C5Vv3Xm+VF/ur8lehQPkeIK/scPyx+0YWpXO+XYvz1mJon2mXzZ/++P7ta37pF3fx1RubxvvLXcfkBYe5trDft2u9ZVz4hZ/m21C+mteS/N8nzVbh02KH71UYSKU2pXlz93+Osq8s7l4t0rbE210tzc21snyr8/365TWNVlddtZSNIe8c1rCfZmb5vnqLR9Ka5fdt+f+/VZ0lvLr5v33/s1dtolg1tKkW7f/AHnqInqc31en/iMy5sPJVFb+9XZ6DCqaQn8Hy/NWJrEOy4T/AGpa6OzRk0b72z5a2ieZUlzQOXRF/wCEjdvvptb/ANAroLP5LBP92sKz2vqV239yB/nrf2eTYf71Bm5e6eZfEi83ukW7e7Ns2VoeP/jT4j8bfDu38OartvLizuluItQ+5LsVHTY6Vz/ip/t+vW8H91mdqf8AYEf7y1zcx9dhq/1alGJ5/Dqt8kvyXMqPV2G51Wb/AJfp/wDgDVt3/huLd5/lfP8A36ZpSK+5fldKZ6ca1KceZROf1X+0LaLzftly/wDsea1PsEW/Xczec6/e310HiGzXyLddv+tuokb/AL7qprHhu50d/wC07OLeif62JP7ta8ppGdKUeU0LDQYH/wBv5a6nR/CqzSptVfl/jqn4bhi1iCKe0kV02/3vuV3Gm208LeVt+5/s0RPnMbiatH3UW9E8JQQ/M3/jn3K7CGFbNdsSrsrk9S8YafoLLBPO1zet8kGn2i+bcN/wD/4uo3tb7Xl83XtttZt88WjQy7kb/ru3/LX/AHfu/wC9XTE+eqOrP3q3uxOhtvEH9oyuulRLf7Pke+eXZbp/ut/y1/4B/wB9Vr2aSw7JJ7xrn5fuJEsSJ/7N/wB9vXP2d5sfbFF8m3ZW3bQ3LxJuWtzyKtWPwxIb+b+Jf/H6xdVmWa1f/YX79dA+mts3Nu31nX+lK8T/AN+lKI6VWMDnfAfjO58AeMtH8Q2zN5um3S3Gz+8n8af8DTetfoR+0PqUGpfBG4vLOXzrK/nsHidP44mlR6/Oy501oWr6i8Ga74m1L9mbUND1zQb+2tNGvLX7Dqd3F5S3EDS/6r5vm+T+9/ddKwPt8Lir4WrSh/KfEd7qTfZTGWdPPudjbPnbyo/vf+Pba6/xB4EgvfBVxqWspvv1i3aZppl/dRMvz7GRfvtt3bv96uH0/U93xD1mPymuYrPUZYoodu13/et8v/2VfQngXw81zf2+teI/9JuIvntdPX/VRf8AxVevhKfPH3j5WtP6nUj/ADHoXwZ0qztvh9puoW0UUL6tAtxP9nVU+X/nl8v9yu685Ub+4iLXmvhK5n8Mau+jXLf8Sy6lluNMuP8AbZ9727/7Sb32/wB5a63VdV+x27ys3/AK92PuRPnsbUbqSkWNY1hbaJ2dv+AUV5J4t8Ws7Oqy/J/F/corz6mJXNoecqFWouYgmeuR8eP5Ok28/wDzyvLd/wDx+uruelcp48Tf4Vvf9jZL/wB8ulflVM/uGp8JX8MWappt3Av+tivJ93/An3/+z1638IvGFjYRS+HNVZUhvXfynf8AvtXlWiP5PibVov4GWK4VP95K0vEOmtc6XLLbfJcKu9XT+9XdSlySOOUYypWkZvxs1vT/AIXeN9Ya5l/4mDadE9iif397/O71oeAPi0vxO8LxXNyyw6xAuydP73+3Xhnjm/g8W6pdz6vO02oOqyrLN8/8GxERP4v9yuU+HXie88K6zLbTy/Zty+U0yf8ALKu6Xvx90+RjjJQr+ykex6PeW1/4y0zypVmSLzfnT+/XvulPsiT5q+NfhpDeeD/iTZafeSs8VxK+2V/+Wv8At17R42+JavapbaZKyW6f62VP+WteZKnKdQ9yWNjRoczPZ7/xPv8AEui6VZzrsbdcXWxv4NnyJXbWE2+vnf4LXjalq0t9O3714Pl3/fbc/wD8RXuthc761l7hngqksRGVSRd8YeIf+Ee8L6hebv3qRbIv99vkSvniG/8An+evXfG3hjUPGc9lZxTxWen2/wC9llf53Z/9yvGtYezttZu4LFmmtLeXyllf/lrt/jrahI+K4ijKUve+E3U2/JuXfUW9d9V7a53/AMXyU7f838VerGR+dyiTb/m+WmPCzrTPO2bPm/8AHaim1VYUrU5ZEV5bKn8Xz1xPiG8X51i/77q7r2vbP3S/O9YthYT3955si7E+/WUjpoUPtl3w9YLuSXau+uus7NkvP7lZ+iWe+f72z+Out+x7PvLVxic+Jr80rHOakn+n2/zfdbfWxcvs0t23fw1SdPO1ZN38CvVjxDNss9v+zVGEpfDE5/R4d7XH/TVkT/2atPW7xbOwdv7q1R0dGTZ/s/PXP+P9b2QJAvzu33U/26y5jqoU/aVIxOVsE/tLWbu5+b5f3Sv/AOh11UNsv3WrH02z/s21SL7/APG3+/WhCk8zfKtZHqV5XkZXirw9BqtvueVkmT7vzfJ/3xXL6PM1hdPBP8m3/wAfrvZtKnmX5vuVy+saCyO8qr860HfhK/u+ykW9URblNPVfufbIvnr0iz0HzrL/AFTPv/j/AIK8ws7lnt7dW+R4rqJ2/wC+0r3TQX2WaK235P8AZrrpxOXHzlR5Tw3x/wCCYvB+t2mqtAz6ZdN+9hil2uv/AAOur0fwToOsWdvcwahqV5aS/Pse+b/viuq+J1gt/eeEvPiV4m1iJXR1+98lYeveGLz4Y6jLq+lRNc+Hbht9zaJ9+1b++lX7MJ4l4mhHX3jqPD3h/TfDyeVp9jBZo/3vK++3/A/vVtW2iLft92qugzQarEl5BKs1vL910rsdL8pF+789bUonxOJqVeb3/iH6J4biht03RK7/AO3XSppUSKi7aLDyk+9V2a8VPu7a74xieBUqSMebSvJ/hrHvLBd27bXQXmpfP81Zt5Mr72qJRiZe2lA8/wBSsNk7/wAH93ZX2vqniWbx7+yr/bM7b737HB5//XWK4VX/APQa+PdVRfN3KtfQHw91WWH9jP4gM3/Ln9q27/4U2RN/8VXHKPKfe5Bifa89H+aLPgbwjLFDqlxeNtR552lb/aZm3V7z4V1X7SiM3z/LXzP4b3Pb2/8At17N4J1XYiRM2zZ93/arsw1Xk904sdS15j3JPs2q6W9tdrvi/ubtjq38Do/96s/W7xksEiaVndV2LM/33rHs9Y/dL5rfJXK+M/Gy2ybYN0127bIIkXe+7+D5P4m/2K9KpXjGB89GhUxdX2UT1r9nv4Lz/Erxour6lB/xS+lz7p/NX5Lq4X7lun/s3/fP8dFfTX7O/hjxH4P+EHh/SPFjRf21Gsry26f8sEd3ZInf+Jk3fNRXgSq6n7flmR0KGGjCpuf/2Q=="/>
  <p:tag name="MMPROD_12417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Bai 34 Bai luyen tap 6 (1)&quot;/&gt;&lt;property id=&quot;20148&quot; value=&quot;5&quot;/&gt;&lt;property id=&quot;20184&quot; value=&quot;7&quot;/&gt;&lt;property id=&quot;20221&quot; value=&quot;C:\Users\Administrator\Desktop\&quot;/&gt;&lt;property id=&quot;20224&quot; value=&quot;C:\Users\Administrator\Desktop&quot;/&gt;&lt;property id=&quot;20227&quot; value=&quot;C:\Users\Administrator\Desktop\Bai 34 hoan chinh.prpkg&quot;/&gt;&lt;property id=&quot;20250&quot; value=&quot;0&quot;/&gt;&lt;property id=&quot;20251&quot; value=&quot;1&quot;/&gt;&lt;property id=&quot;20259&quot; value=&quot;0&quot;/&gt;&lt;property id=&quot;20263&quot; value=&quot;3&quot;/&gt;&lt;property id=&quot;20264&quot; value=&quot;1&quot;/&gt;&lt;object type=&quot;2&quot; unique_id=&quot;10002&quot;&gt;&lt;object type=&quot;3&quot; unique_id=&quot;10003&quot;&gt;&lt;property id=&quot;20148&quot; value=&quot;5&quot;/&gt;&lt;property id=&quot;20300&quot; value=&quot;Slide 1&quot;/&gt;&lt;property id=&quot;20302&quot; value=&quot;0&quot;/&gt;&lt;property id=&quot;20303&quot; value=&quot;Nguyễn Thị Ngọc Thanh&quot;/&gt;&lt;property id=&quot;20307&quot; value=&quot;314&quot;/&gt;&lt;property id=&quot;20309&quot; value=&quot;12417&quot;/&gt;&lt;property id=&quot;20312&quot; value=&quot;0&quot;/&gt;&lt;property id=&quot;20601&quot; value=&quot;0&quot;/&gt;&lt;/object&gt;&lt;object type=&quot;3&quot; unique_id=&quot;10004&quot;&gt;&lt;property id=&quot;20148&quot; value=&quot;5&quot;/&gt;&lt;property id=&quot;20300&quot; value=&quot;Slide 2&quot;/&gt;&lt;property id=&quot;20302&quot; value=&quot;0&quot;/&gt;&lt;property id=&quot;20303&quot; value=&quot;Nguyễn Thị Ngọc Thanh&quot;/&gt;&lt;property id=&quot;20307&quot; value=&quot;334&quot;/&gt;&lt;property id=&quot;20309&quot; value=&quot;12417&quot;/&gt;&lt;property id=&quot;20312&quot; value=&quot;0&quot;/&gt;&lt;property id=&quot;20601&quot; value=&quot;0&quot;/&gt;&lt;/object&gt;&lt;object type=&quot;3&quot; unique_id=&quot;10005&quot;&gt;&lt;property id=&quot;20148&quot; value=&quot;5&quot;/&gt;&lt;property id=&quot;20300&quot; value=&quot;Slide 3&quot;/&gt;&lt;property id=&quot;20302&quot; value=&quot;0&quot;/&gt;&lt;property id=&quot;20303&quot; value=&quot;Nguyễn Thị Ngọc Thanh&quot;/&gt;&lt;property id=&quot;20307&quot; value=&quot;323&quot;/&gt;&lt;property id=&quot;20309&quot; value=&quot;12417&quot;/&gt;&lt;property id=&quot;20312&quot; value=&quot;0&quot;/&gt;&lt;property id=&quot;20601&quot; value=&quot;0&quot;/&gt;&lt;/object&gt;&lt;object type=&quot;3&quot; unique_id=&quot;10006&quot;&gt;&lt;property id=&quot;20148&quot; value=&quot;5&quot;/&gt;&lt;property id=&quot;20300&quot; value=&quot;Slide 4 - &amp;quot; Bài tập 1: Viết phương trình hóa học biểu diễn phản ứng của H2 với các chất: O2, Fe2O3, Fe3O4, PbO. Ghi rõ điều ki&quot;/&gt;&lt;property id=&quot;20302&quot; value=&quot;0&quot;/&gt;&lt;property id=&quot;20303&quot; value=&quot;Nguyễn Thị Ngọc Thanh&quot;/&gt;&lt;property id=&quot;20307&quot; value=&quot;324&quot;/&gt;&lt;property id=&quot;20309&quot; value=&quot;12417&quot;/&gt;&lt;property id=&quot;20312&quot; value=&quot;0&quot;/&gt;&lt;property id=&quot;20601&quot; value=&quot;0&quot;/&gt;&lt;/object&gt;&lt;object type=&quot;3&quot; unique_id=&quot;10007&quot;&gt;&lt;property id=&quot;20148&quot; value=&quot;5&quot;/&gt;&lt;property id=&quot;20300&quot; value=&quot;Slide 5&quot;/&gt;&lt;property id=&quot;20302&quot; value=&quot;0&quot;/&gt;&lt;property id=&quot;20303&quot; value=&quot;Nguyễn Thị Ngọc Thanh&quot;/&gt;&lt;property id=&quot;20307&quot; value=&quot;333&quot;/&gt;&lt;property id=&quot;20309&quot; value=&quot;12417&quot;/&gt;&lt;property id=&quot;20312&quot; value=&quot;0&quot;/&gt;&lt;property id=&quot;20601&quot; value=&quot;0&quot;/&gt;&lt;/object&gt;&lt;object type=&quot;3&quot; unique_id=&quot;10008&quot;&gt;&lt;property id=&quot;20148&quot; value=&quot;5&quot;/&gt;&lt;property id=&quot;20300&quot; value=&quot;Slide 6 - &amp;quot;Bài tập 3:&amp;quot;&quot;/&gt;&lt;property id=&quot;20302&quot; value=&quot;0&quot;/&gt;&lt;property id=&quot;20303&quot; value=&quot;Nguyễn Thị Ngọc Thanh&quot;/&gt;&lt;property id=&quot;20307&quot; value=&quot;326&quot;/&gt;&lt;property id=&quot;20309&quot; value=&quot;12417&quot;/&gt;&lt;property id=&quot;20312&quot; value=&quot;0&quot;/&gt;&lt;property id=&quot;20601&quot; value=&quot;0&quot;/&gt;&lt;/object&gt;&lt;object type=&quot;3&quot; unique_id=&quot;10009&quot;&gt;&lt;property id=&quot;20148&quot; value=&quot;5&quot;/&gt;&lt;property id=&quot;20300&quot; value=&quot;Slide 7&quot;/&gt;&lt;property id=&quot;20302&quot; value=&quot;0&quot;/&gt;&lt;property id=&quot;20303&quot; value=&quot;Nguyễn Thị Ngọc Thanh&quot;/&gt;&lt;property id=&quot;20307&quot; value=&quot;335&quot;/&gt;&lt;property id=&quot;20309&quot; value=&quot;12417&quot;/&gt;&lt;property id=&quot;20312&quot; value=&quot;0&quot;/&gt;&lt;property id=&quot;20601&quot; value=&quot;0&quot;/&gt;&lt;/object&gt;&lt;object type=&quot;3&quot; unique_id=&quot;10011&quot;&gt;&lt;property id=&quot;20148&quot; value=&quot;5&quot;/&gt;&lt;property id=&quot;20300&quot; value=&quot;Slide 9&quot;/&gt;&lt;property id=&quot;20302&quot; value=&quot;0&quot;/&gt;&lt;property id=&quot;20303&quot; value=&quot;Nguyễn Thị Ngọc Thanh&quot;/&gt;&lt;property id=&quot;20307&quot; value=&quot;318&quot;/&gt;&lt;property id=&quot;20309&quot; value=&quot;12417&quot;/&gt;&lt;property id=&quot;20312&quot; value=&quot;0&quot;/&gt;&lt;property id=&quot;20601&quot; value=&quot;0&quot;/&gt;&lt;/object&gt;&lt;object type=&quot;3&quot; unique_id=&quot;10012&quot;&gt;&lt;property id=&quot;20148&quot; value=&quot;5&quot;/&gt;&lt;property id=&quot;20300&quot; value=&quot;Slide 10 - &amp;quot;  Người ta dùng V(lít) khí H2 khử hoàn toàn hỗn hợp hai Oxit kim loại gồm: CuO và Fe2O3 ở nhiệt độ thích hợp. Sau &quot;/&gt;&lt;property id=&quot;20302&quot; value=&quot;0&quot;/&gt;&lt;property id=&quot;20303&quot; value=&quot;Nguyễn Thị Ngọc Thanh&quot;/&gt;&lt;property id=&quot;20307&quot; value=&quot;319&quot;/&gt;&lt;property id=&quot;20309&quot; value=&quot;12417&quot;/&gt;&lt;property id=&quot;20312&quot; value=&quot;0&quot;/&gt;&lt;property id=&quot;20601&quot; value=&quot;0&quot;/&gt;&lt;/object&gt;&lt;object type=&quot;3&quot; unique_id=&quot;10013&quot;&gt;&lt;property id=&quot;20148&quot; value=&quot;5&quot;/&gt;&lt;property id=&quot;20300&quot; value=&quot;Slide 11&quot;/&gt;&lt;property id=&quot;20302&quot; value=&quot;0&quot;/&gt;&lt;property id=&quot;20303&quot; value=&quot;Nguyễn Thị Ngọc Thanh&quot;/&gt;&lt;property id=&quot;20307&quot; value=&quot;328&quot;/&gt;&lt;property id=&quot;20309&quot; value=&quot;12417&quot;/&gt;&lt;property id=&quot;20312&quot; value=&quot;0&quot;/&gt;&lt;property id=&quot;20601&quot; value=&quot;0&quot;/&gt;&lt;/object&gt;&lt;object type=&quot;3&quot; unique_id=&quot;10014&quot;&gt;&lt;property id=&quot;20148&quot; value=&quot;5&quot;/&gt;&lt;property id=&quot;20300&quot; value=&quot;Slide 12&quot;/&gt;&lt;property id=&quot;20302&quot; value=&quot;0&quot;/&gt;&lt;property id=&quot;20303&quot; value=&quot;Nguyễn Thị Ngọc Thanh&quot;/&gt;&lt;property id=&quot;20307&quot; value=&quot;329&quot;/&gt;&lt;property id=&quot;20309&quot; value=&quot;12417&quot;/&gt;&lt;property id=&quot;20312&quot; value=&quot;0&quot;/&gt;&lt;property id=&quot;20601&quot; value=&quot;0&quot;/&gt;&lt;/object&gt;&lt;object type=&quot;3&quot; unique_id=&quot;10015&quot;&gt;&lt;property id=&quot;20148&quot; value=&quot;5&quot;/&gt;&lt;property id=&quot;20300&quot; value=&quot;Slide 13&quot;/&gt;&lt;property id=&quot;20302&quot; value=&quot;0&quot;/&gt;&lt;property id=&quot;20303&quot; value=&quot;Nguyễn Thị Ngọc Thanh&quot;/&gt;&lt;property id=&quot;20307&quot; value=&quot;331&quot;/&gt;&lt;property id=&quot;20309&quot; value=&quot;12417&quot;/&gt;&lt;property id=&quot;20312&quot; value=&quot;0&quot;/&gt;&lt;property id=&quot;20601&quot; value=&quot;0&quot;/&gt;&lt;/object&gt;&lt;object type=&quot;3&quot; unique_id=&quot;10016&quot;&gt;&lt;property id=&quot;20148&quot; value=&quot;5&quot;/&gt;&lt;property id=&quot;20300&quot; value=&quot;Slide 14&quot;/&gt;&lt;property id=&quot;20302&quot; value=&quot;0&quot;/&gt;&lt;property id=&quot;20303&quot; value=&quot;Nguyễn Thị Ngọc Thanh&quot;/&gt;&lt;property id=&quot;20307&quot; value=&quot;330&quot;/&gt;&lt;property id=&quot;20309&quot; value=&quot;12417&quot;/&gt;&lt;property id=&quot;20312&quot; value=&quot;0&quot;/&gt;&lt;property id=&quot;20601&quot; value=&quot;0&quot;/&gt;&lt;/object&gt;&lt;object type=&quot;3&quot; unique_id=&quot;10017&quot;&gt;&lt;property id=&quot;20148&quot; value=&quot;5&quot;/&gt;&lt;property id=&quot;20300&quot; value=&quot;Slide 15&quot;/&gt;&lt;property id=&quot;20302&quot; value=&quot;0&quot;/&gt;&lt;property id=&quot;20303&quot; value=&quot;Nguyễn Thị Ngọc Thanh&quot;/&gt;&lt;property id=&quot;20307&quot; value=&quot;332&quot;/&gt;&lt;property id=&quot;20309&quot; value=&quot;12417&quot;/&gt;&lt;property id=&quot;20312&quot; value=&quot;0&quot;/&gt;&lt;property id=&quot;20601&quot; value=&quot;0&quot;/&gt;&lt;/object&gt;&lt;object type=&quot;3&quot; unique_id=&quot;10018&quot;&gt;&lt;property id=&quot;20148&quot; value=&quot;5&quot;/&gt;&lt;property id=&quot;20300&quot; value=&quot;Slide 16&quot;/&gt;&lt;property id=&quot;20302&quot; value=&quot;0&quot;/&gt;&lt;property id=&quot;20303&quot; value=&quot;Nguyễn Thị Ngọc Thanh&quot;/&gt;&lt;property id=&quot;20307&quot; value=&quot;297&quot;/&gt;&lt;property id=&quot;20309&quot; value=&quot;12417&quot;/&gt;&lt;property id=&quot;20312&quot; value=&quot;0&quot;/&gt;&lt;property id=&quot;20601&quot; value=&quot;0&quot;/&gt;&lt;/object&gt;&lt;object type=&quot;3&quot; unique_id=&quot;10019&quot;&gt;&lt;property id=&quot;20148&quot; value=&quot;5&quot;/&gt;&lt;property id=&quot;20300&quot; value=&quot;Slide 17&quot;/&gt;&lt;property id=&quot;20302&quot; value=&quot;0&quot;/&gt;&lt;property id=&quot;20303&quot; value=&quot;Nguyễn Thị Ngọc Thanh&quot;/&gt;&lt;property id=&quot;20307&quot; value=&quot;271&quot;/&gt;&lt;property id=&quot;20309&quot; value=&quot;12417&quot;/&gt;&lt;property id=&quot;20312&quot; value=&quot;0&quot;/&gt;&lt;property id=&quot;20601&quot; value=&quot;0&quot;/&gt;&lt;/object&gt;&lt;object type=&quot;3&quot; unique_id=&quot;10020&quot;&gt;&lt;property id=&quot;20148&quot; value=&quot;5&quot;/&gt;&lt;property id=&quot;20300&quot; value=&quot;Slide 18 - &amp;quot;Bài số 6 SGK trang 119&amp;quot;&quot;/&gt;&lt;property id=&quot;20302&quot; value=&quot;0&quot;/&gt;&lt;property id=&quot;20303&quot; value=&quot;Nguyễn Thị Ngọc Thanh&quot;/&gt;&lt;property id=&quot;20307&quot; value=&quot;321&quot;/&gt;&lt;property id=&quot;20309&quot; value=&quot;12417&quot;/&gt;&lt;property id=&quot;20312&quot; value=&quot;0&quot;/&gt;&lt;property id=&quot;20601&quot; value=&quot;0&quot;/&gt;&lt;/object&gt;&lt;object type=&quot;3&quot; unique_id=&quot;10021&quot;&gt;&lt;property id=&quot;20148&quot; value=&quot;5&quot;/&gt;&lt;property id=&quot;20300&quot; value=&quot;Slide 19&quot;/&gt;&lt;property id=&quot;20302&quot; value=&quot;0&quot;/&gt;&lt;property id=&quot;20303&quot; value=&quot;Nguyễn Thị Ngọc Thanh&quot;/&gt;&lt;property id=&quot;20307&quot; value=&quot;268&quot;/&gt;&lt;property id=&quot;20309&quot; value=&quot;12417&quot;/&gt;&lt;property id=&quot;20312&quot; value=&quot;0&quot;/&gt;&lt;property id=&quot;20601&quot; value=&quot;0&quot;/&gt;&lt;/object&gt;&lt;object type=&quot;3&quot; unique_id=&quot;10365&quot;&gt;&lt;property id=&quot;20148&quot; value=&quot;5&quot;/&gt;&lt;property id=&quot;20300&quot; value=&quot;Slide 8 - &amp;quot;BT4: Có thể dùng: dung dịch axit sunfuric loãng ; kim loại nhôm và dụng cụ thí nghiệm như hình bên để &amp;quot;&quot;/&gt;&lt;property id=&quot;20302&quot; value=&quot;0&quot;/&gt;&lt;property id=&quot;20303&quot; value=&quot;Nguyễn Thị Ngọc Thanh&quot;/&gt;&lt;property id=&quot;20307&quot; value=&quot;336&quot;/&gt;&lt;property id=&quot;20309&quot; value=&quot;12417&quot;/&gt;&lt;property id=&quot;20312&quot; value=&quot;0&quot;/&gt;&lt;property id=&quot;20601&quot; value=&quot;0&quot;/&gt;&lt;/object&gt;&lt;/object&gt;&lt;object type=&quot;8&quot; unique_id=&quot;10042&quot;&gt;&lt;/object&gt;&lt;object type=&quot;4&quot; unique_id=&quot;10513&quot;&gt;&lt;object type=&quot;5&quot; unique_id=&quot;10514&quot;&gt;&lt;property id=&quot;20149&quot; value=&quot;Nguyễn Thanh Duy&quot;/&gt;&lt;property id=&quot;20150&quot; value=&quot;Giáo viên Ngữ văn&quot;/&gt;&lt;property id=&quot;20151&quot; value=&quot;GV.08913.069_2016_11_02_00_37_43.jpg&quot;/&gt;&lt;property id=&quot;20153&quot; value=&quot;thanhduy12a1@gmail.com&quot;/&gt;&lt;/object&gt;&lt;object type=&quot;5&quot; unique_id=&quot;12417&quot;&gt;&lt;property id=&quot;20000&quot; value=&quot;0&quot;/&gt;&lt;property id=&quot;20149&quot; value=&quot;Nguyễn Thị Ngọc Thanh&quot;/&gt;&lt;property id=&quot;20150&quot; value=&quot;Giáo viên Hóa học&quot;/&gt;&lt;property id=&quot;20151&quot; value=&quot;cô thanh.jpg&quot;/&gt;&lt;property id=&quot;20153&quot; value=&quot;ngocthanhthanh646@gmail.com&quot;/&gt;&lt;/object&gt;&lt;/object&gt;&lt;object type=&quot;10&quot; unique_id=&quot;10515&quot;&gt;&lt;object type=&quot;11&quot; unique_id=&quot;10516&quot;&gt;&lt;/object&gt;&lt;/object&gt;&lt;/object&gt;&lt;/database&gt;"/>
  <p:tag name="SECTOMILLISECCONVERTED" val="1"/>
  <p:tag name="ISPRING_RESOURCE_PATHS_HASH_PRESENTER" val="fc7fdc74ee856c7e5857c319ac2592e7b7139c8"/>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529935-7CBC-4D97-83CF-ADA269E6CB4B}&quot;/&gt;&lt;isInvalidForFieldText val=&quot;0&quot;/&gt;&lt;Image&gt;&lt;filename val=&quot;C:\Users\ADMINI~1\AppData\Local\Temp\PR\data\asimages\{0C529935-7CBC-4D97-83CF-ADA269E6CB4B}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775A35-1FF3-4DE4-9723-AC012D5F92DC}&quot;/&gt;&lt;isInvalidForFieldText val=&quot;0&quot;/&gt;&lt;Image&gt;&lt;filename val=&quot;C:\Users\ADMINI~1\AppData\Local\Temp\PR\data\asimages\{43775A35-1FF3-4DE4-9723-AC012D5F92DC}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980C0C-9BC5-4894-AEE6-6CB1A5F01753}&quot;/&gt;&lt;isInvalidForFieldText val=&quot;0&quot;/&gt;&lt;Image&gt;&lt;filename val=&quot;C:\Users\ADMINI~1\AppData\Local\Temp\PR\data\asimages\{0C980C0C-9BC5-4894-AEE6-6CB1A5F01753}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D0A36B-4802-4A3B-B7BE-91151759AE75}&quot;/&gt;&lt;isInvalidForFieldText val=&quot;0&quot;/&gt;&lt;Image&gt;&lt;filename val=&quot;C:\Users\ADMINI~1\AppData\Local\Temp\PR\data\asimages\{C4D0A36B-4802-4A3B-B7BE-91151759AE75}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8FA24A-3491-4E4C-9FB5-653D65EED312}&quot;/&gt;&lt;isInvalidForFieldText val=&quot;0&quot;/&gt;&lt;Image&gt;&lt;filename val=&quot;C:\Users\ADMINI~1\AppData\Local\Temp\PR\data\asimages\{E08FA24A-3491-4E4C-9FB5-653D65EED312}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67C930-4B66-4C66-84EC-55182970288E}&quot;/&gt;&lt;isInvalidForFieldText val=&quot;0&quot;/&gt;&lt;Image&gt;&lt;filename val=&quot;C:\Users\ADMINI~1\AppData\Local\Temp\PR\data\asimages\{8B67C930-4B66-4C66-84EC-55182970288E}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16E03C-1E0F-4C93-96DF-ECE850C576E6}&quot;/&gt;&lt;isInvalidForFieldText val=&quot;0&quot;/&gt;&lt;Image&gt;&lt;filename val=&quot;C:\Users\ADMINI~1\AppData\Local\Temp\PR\data\asimages\{6416E03C-1E0F-4C93-96DF-ECE850C576E6}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A475D1-B88E-4B1A-8C48-82B89AFA3901}&quot;/&gt;&lt;isInvalidForFieldText val=&quot;0&quot;/&gt;&lt;Image&gt;&lt;filename val=&quot;C:\Users\ADMINI~1\AppData\Local\Temp\PR\data\asimages\{4CA475D1-B88E-4B1A-8C48-82B89AFA3901}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4126E1-8B21-403A-8D49-AAC9593EC2D0}&quot;/&gt;&lt;isInvalidForFieldText val=&quot;0&quot;/&gt;&lt;Image&gt;&lt;filename val=&quot;C:\Users\ADMINI~1\AppData\Local\Temp\PR\data\asimages\{534126E1-8B21-403A-8D49-AAC9593EC2D0}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596551-C50F-4B2B-B0AA-C81E5563E952}&quot;/&gt;&lt;isInvalidForFieldText val=&quot;0&quot;/&gt;&lt;Image&gt;&lt;filename val=&quot;C:\Users\ADMINI~1\AppData\Local\Temp\PR\data\asimages\{DB596551-C50F-4B2B-B0AA-C81E5563E952}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FDAEED-01B3-45AC-808C-D4CBC961F022}&quot;/&gt;&lt;isInvalidForFieldText val=&quot;0&quot;/&gt;&lt;Image&gt;&lt;filename val=&quot;C:\Users\ADMINI~1\AppData\Local\Temp\PR\data\asimages\{4AFDAEED-01B3-45AC-808C-D4CBC961F022}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DD76A0-E8CB-4821-9504-21A428FEA227}&quot;/&gt;&lt;isInvalidForFieldText val=&quot;0&quot;/&gt;&lt;Image&gt;&lt;filename val=&quot;C:\Users\ADMINI~1\AppData\Local\Temp\PR\data\asimages\{8FDD76A0-E8CB-4821-9504-21A428FEA227}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D96770-E743-48E0-B743-37BEDD53212F}&quot;/&gt;&lt;isInvalidForFieldText val=&quot;0&quot;/&gt;&lt;Image&gt;&lt;filename val=&quot;C:\Users\ADMINI~1\AppData\Local\Temp\PR\data\asimages\{C4D96770-E743-48E0-B743-37BEDD53212F}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0D6E8B-F433-4B50-923E-45560BFDB66C}&quot;/&gt;&lt;isInvalidForFieldText val=&quot;0&quot;/&gt;&lt;Image&gt;&lt;filename val=&quot;C:\Users\ADMINI~1\AppData\Local\Temp\PR\data\asimages\{D80D6E8B-F433-4B50-923E-45560BFDB66C}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151868-CC5C-4ABA-9F3C-F37438CC0666}&quot;/&gt;&lt;isInvalidForFieldText val=&quot;0&quot;/&gt;&lt;Image&gt;&lt;filename val=&quot;C:\Users\ADMINI~1\AppData\Local\Temp\PR\data\asimages\{F3151868-CC5C-4ABA-9F3C-F37438CC0666}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F0015A-8B9A-429C-9BBC-27913C6EC5FF}&quot;/&gt;&lt;isInvalidForFieldText val=&quot;0&quot;/&gt;&lt;Image&gt;&lt;filename val=&quot;C:\Users\ADMINI~1\AppData\Local\Temp\PR\data\asimages\{DFF0015A-8B9A-429C-9BBC-27913C6EC5FF}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0F1692-5D26-4228-8CAB-C7D6E001387E}&quot;/&gt;&lt;isInvalidForFieldText val=&quot;0&quot;/&gt;&lt;Image&gt;&lt;filename val=&quot;C:\Users\ADMINI~1\AppData\Local\Temp\PR\data\asimages\{4C0F1692-5D26-4228-8CAB-C7D6E001387E}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D8FAD9-E4C0-496F-8D94-D1A474C72E7C}&quot;/&gt;&lt;isInvalidForFieldText val=&quot;0&quot;/&gt;&lt;Image&gt;&lt;filename val=&quot;C:\Users\ADMINI~1\AppData\Local\Temp\PR\data\asimages\{1DD8FAD9-E4C0-496F-8D94-D1A474C72E7C}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320A6E-6DA1-4F54-9A24-20637244FD52}&quot;/&gt;&lt;isInvalidForFieldText val=&quot;0&quot;/&gt;&lt;Image&gt;&lt;filename val=&quot;C:\Users\ADMINI~1\AppData\Local\Temp\PR\data\asimages\{97320A6E-6DA1-4F54-9A24-20637244FD52}_MtorLt.png&quot;/&gt;&lt;left val=&quot;0&quot;/&gt;&lt;top val=&quot;0&quot;/&gt;&lt;width val=&quot;724&quot;/&gt;&lt;height val=&quot;542&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7215AD-C1CB-4675-86E0-EEFAD8B39290}&quot;/&gt;&lt;isInvalidForFieldText val=&quot;0&quot;/&gt;&lt;Image&gt;&lt;filename val=&quot;C:\Users\ADMINI~1\AppData\Local\Temp\PR\data\asimages\{B27215AD-C1CB-4675-86E0-EEFAD8B39290}_MtorLt.png&quot;/&gt;&lt;left val=&quot;0&quot;/&gt;&lt;top val=&quot;0&quot;/&gt;&lt;width val=&quot;724&quot;/&gt;&lt;height val=&quot;542&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BA0DC3-0AB3-4952-ACE2-4AF1E3F1C016}&quot;/&gt;&lt;isInvalidForFieldText val=&quot;0&quot;/&gt;&lt;Image&gt;&lt;filename val=&quot;C:\Users\ADMINI~1\AppData\Local\Temp\PR\data\asimages\{2ABA0DC3-0AB3-4952-ACE2-4AF1E3F1C016}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 val="1,523192958,C:\Users\Administrator\Desktop\Bai 34 Bai luyen tap 6 (1)_pptx\Media.ppcx"/>
  <p:tag name="HTML_SHAPEINFO" val="&lt;SlideThumbPath val=&quot;Slide1.PNG&quot;/&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EA9FBA-3C16-40CA-A21D-B948ED2A6BA9}&quot;/&gt;&lt;isInvalidForFieldText val=&quot;0&quot;/&gt;&lt;Image&gt;&lt;filename val=&quot;C:\Users\ADMINI~1\AppData\Local\Temp\PR\data\asimages\{DBEA9FBA-3C16-40CA-A21D-B948ED2A6BA9}_1.png&quot;/&gt;&lt;left val=&quot;20&quot;/&gt;&lt;top val=&quot;60&quot;/&gt;&lt;width val=&quot;682&quot;/&gt;&lt;height val=&quot;29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9F0D2E4-5D26-4D7E-BAB7-EC0CC7544813}_1.png&quot;/&gt;&lt;left val=&quot;146&quot;/&gt;&lt;top val=&quot;8&quot;/&gt;&lt;width val=&quot;556&quot;/&gt;&lt;height val=&quot;59&quot;/&gt;&lt;hasText val=&quot;1&quot;/&gt;&lt;/Image&gt;&lt;/ThreeDShapeInfo&gt;"/>
  <p:tag name="PRESENTER_SHAPETEXTINFO" val="&lt;ShapeTextInfo&gt;&lt;TableIndex row=&quot;-1&quot; col=&quot;-1&quot;&gt;&lt;linesCount val=&quot;1&quot;/&gt;&lt;lineCharCount val=&quot;2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41&quot;/&gt;&lt;lineCharCount val=&quot;13&quot;/&gt;&lt;lineCharCount val=&quot;23&quot;/&gt;&lt;lineCharCount val=&quot;1&quot;/&gt;&lt;lineCharCount val=&quot;34&quot;/&gt;&lt;lineCharCount val=&quot;1&quot;/&gt;&lt;lineCharCount val=&quot;33&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PSNARRATION" val="2,523192958,C:\Users\Administrator\Desktop\Bai 34 Bai luyen tap 6 (1)_pptx\Media.ppcx"/>
  <p:tag name="HTML_SHAPEINFO" val="&lt;SlideThumbPath val=&quot;Slide2.PNG&quot;/&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28F37F-7A60-40CF-8D8C-B61E14E514D2}&quot;/&gt;&lt;isInvalidForFieldText val=&quot;0&quot;/&gt;&lt;Image&gt;&lt;filename val=&quot;C:\Users\ADMINI~1\AppData\Local\Temp\PR\data\asimages\{BB28F37F-7A60-40CF-8D8C-B61E14E514D2}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2DF599-6B0F-4C12-B8F7-948625AB7A29}&quot;/&gt;&lt;isInvalidForFieldText val=&quot;0&quot;/&gt;&lt;Image&gt;&lt;filename val=&quot;C:\Users\ADMINI~1\AppData\Local\Temp\PR\data\asimages\{1C2DF599-6B0F-4C12-B8F7-948625AB7A29}_2.png&quot;/&gt;&lt;left val=&quot;12&quot;/&gt;&lt;top val=&quot;240&quot;/&gt;&lt;width val=&quot;238&quot;/&gt;&lt;height val=&quot;172&quot;/&gt;&lt;hasText val=&quot;1&quot;/&gt;&lt;/Image&gt;&lt;/ThreeDShapeInfo&gt;"/>
  <p:tag name="PRESENTER_SHAPETEXTINFO" val="&lt;ShapeTextInfo&gt;&lt;TableIndex row=&quot;-1&quot; col=&quot;-1&quot;&gt;&lt;linesCount val=&quot;5&quot;/&gt;&lt;lineCharCount val=&quot;21&quot;/&gt;&lt;lineCharCount val=&quot;19&quot;/&gt;&lt;lineCharCount val=&quot;20&quot;/&gt;&lt;lineCharCount val=&quot;11&quot;/&gt;&lt;lineCharCount val=&quot;1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64D91D-51AB-4DED-A96F-B13CDBC20449}&quot;/&gt;&lt;isInvalidForFieldText val=&quot;0&quot;/&gt;&lt;Image&gt;&lt;filename val=&quot;C:\Users\ADMINI~1\AppData\Local\Temp\PR\data\asimages\{6D64D91D-51AB-4DED-A96F-B13CDBC20449}_2.png&quot;/&gt;&lt;left val=&quot;250&quot;/&gt;&lt;top val=&quot;241&quot;/&gt;&lt;width val=&quot;208&quot;/&gt;&lt;height val=&quot;85&quot;/&gt;&lt;hasText val=&quot;1&quot;/&gt;&lt;/Image&gt;&lt;/ThreeDShapeInfo&gt;"/>
  <p:tag name="PRESENTER_SHAPETEXTINFO" val="&lt;ShapeTextInfo&gt;&lt;TableIndex row=&quot;-1&quot; col=&quot;-1&quot;&gt;&lt;linesCount val=&quot;2&quot;/&gt;&lt;lineCharCount val=&quot;14&quot;/&gt;&lt;lineCharCount val=&quot;13&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0EAE7A-12D9-4FB0-BC68-A3AB4A7F6D60}&quot;/&gt;&lt;isInvalidForFieldText val=&quot;0&quot;/&gt;&lt;Image&gt;&lt;filename val=&quot;C:\Users\ADMINI~1\AppData\Local\Temp\PR\data\asimages\{E80EAE7A-12D9-4FB0-BC68-A3AB4A7F6D60}_2.png&quot;/&gt;&lt;left val=&quot;457&quot;/&gt;&lt;top val=&quot;243&quot;/&gt;&lt;width val=&quot;235&quot;/&gt;&lt;height val=&quot;259&quot;/&gt;&lt;hasText val=&quot;1&quot;/&gt;&lt;/Image&gt;&lt;/ThreeDShapeInfo&gt;"/>
  <p:tag name="PRESENTER_SHAPETEXTINFO" val="&lt;ShapeTextInfo&gt;&lt;TableIndex row=&quot;-1&quot; col=&quot;-1&quot;&gt;&lt;linesCount val=&quot;8&quot;/&gt;&lt;lineCharCount val=&quot;18&quot;/&gt;&lt;lineCharCount val=&quot;9&quot;/&gt;&lt;lineCharCount val=&quot;18&quot;/&gt;&lt;lineCharCount val=&quot;15&quot;/&gt;&lt;lineCharCount val=&quot;17&quot;/&gt;&lt;lineCharCount val=&quot;18&quot;/&gt;&lt;lineCharCount val=&quot;17&quot;/&gt;&lt;lineCharCount val=&quot;4&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6229235-FAE0-4197-B03B-6F7B7311B8D1}_2.png&quot;/&gt;&lt;left val=&quot;162&quot;/&gt;&lt;top val=&quot;36&quot;/&gt;&lt;width val=&quot;415&quot;/&gt;&lt;height val=&quot;64&quot;/&gt;&lt;hasText val=&quot;1&quot;/&gt;&lt;/Image&gt;&lt;/ThreeDShapeInfo&gt;"/>
  <p:tag name="PRESENTER_SHAPETEXTINFO" val="&lt;ShapeTextInfo&gt;&lt;TableIndex row=&quot;-1&quot; col=&quot;-1&quot;&gt;&lt;linesCount val=&quot;1&quot;/&gt;&lt;lineCharCount val=&quot;15&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E46FF8-50FB-4066-91DB-FF308B2702D3}&quot;/&gt;&lt;isInvalidForFieldText val=&quot;0&quot;/&gt;&lt;Image&gt;&lt;filename val=&quot;C:\Users\ADMINI~1\AppData\Local\Temp\PR\data\asimages\{69E46FF8-50FB-4066-91DB-FF308B2702D3}_2.png&quot;/&gt;&lt;left val=&quot;30&quot;/&gt;&lt;top val=&quot;140&quot;/&gt;&lt;width val=&quot;393&quot;/&gt;&lt;height val=&quot;57&quot;/&gt;&lt;hasText val=&quot;1&quot;/&gt;&lt;/Image&gt;&lt;/ThreeDShapeInfo&gt;"/>
  <p:tag name="PRESENTER_SHAPETEXTINFO" val="&lt;ShapeTextInfo&gt;&lt;TableIndex row=&quot;-1&quot; col=&quot;-1&quot;&gt;&lt;linesCount val=&quot;1&quot;/&gt;&lt;lineCharCount val=&quot;17&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BF9DE0-F591-40CD-8EB5-35191DC2ABD7}&quot;/&gt;&lt;isInvalidForFieldText val=&quot;0&quot;/&gt;&lt;Image&gt;&lt;filename val=&quot;C:\Users\ADMINI~1\AppData\Local\Temp\PR\data\asimages\{B0BF9DE0-F591-40CD-8EB5-35191DC2ABD7}_2.png&quot;/&gt;&lt;left val=&quot;464&quot;/&gt;&lt;top val=&quot;141&quot;/&gt;&lt;width val=&quot;183&quot;/&gt;&lt;height val=&quot;61&quot;/&gt;&lt;hasText val=&quot;1&quot;/&gt;&lt;/Image&gt;&lt;/ThreeDShapeInfo&gt;"/>
  <p:tag name="PRESENTER_SHAPETEXTINFO" val="&lt;ShapeTextInfo&gt;&lt;TableIndex row=&quot;-1&quot; col=&quot;-1&quot;&gt;&lt;linesCount val=&quot;1&quot;/&gt;&lt;lineCharCount val=&quot;7&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PSNARRATION" val="3,523192958,C:\Users\Administrator\Desktop\Bai 34 Bai luyen tap 6 (1)_pptx\Media.ppcx"/>
  <p:tag name="HTML_SHAPEINFO" val="&lt;SlideThumbPath val=&quot;Slide3.PNG&quot;/&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851FBB2-26E7-43AA-B466-75697C541411}_3.png&quot;/&gt;&lt;left val=&quot;102&quot;/&gt;&lt;top val=&quot;13&quot;/&gt;&lt;width val=&quot;571&quot;/&gt;&lt;height val=&quot;59&quot;/&gt;&lt;hasText val=&quot;1&quot;/&gt;&lt;/Image&gt;&lt;/ThreeDShapeInfo&gt;"/>
  <p:tag name="PRESENTER_SHAPETEXTINFO" val="&lt;ShapeTextInfo&gt;&lt;TableIndex row=&quot;-1&quot; col=&quot;-1&quot;&gt;&lt;linesCount val=&quot;1&quot;/&gt;&lt;lineCharCount val=&quot;17&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7A694F4-F315-4A5D-962B-D6758BEE982E}_3.png&quot;/&gt;&lt;left val=&quot;-6&quot;/&gt;&lt;top val=&quot;66&quot;/&gt;&lt;width val=&quot;284&quot;/&gt;&lt;height val=&quot;13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PSNARRATION" val="4,523192958,C:\Users\Administrator\Desktop\Bai 34 Bai luyen tap 6 (1)_pptx\Media.ppcx"/>
  <p:tag name="HTML_SHAPEINFO" val="&lt;SlideThumbPath val=&quot;Slide4.PNG&quot;/&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6FFF37-D39B-48D4-A476-E09464379A2B}&quot;/&gt;&lt;isInvalidForFieldText val=&quot;0&quot;/&gt;&lt;Image&gt;&lt;filename val=&quot;C:\Users\ADMINI~1\AppData\Local\Temp\PR\data\asimages\{A26FFF37-D39B-48D4-A476-E09464379A2B}_4.png&quot;/&gt;&lt;left val=&quot;54&quot;/&gt;&lt;top val=&quot;71&quot;/&gt;&lt;width val=&quot;649&quot;/&gt;&lt;height val=&quot;195&quot;/&gt;&lt;hasText val=&quot;1&quot;/&gt;&lt;/Image&gt;&lt;/ThreeDShapeInfo&gt;"/>
  <p:tag name="PRESENTER_SHAPETEXTINFO" val="&lt;ShapeTextInfo&gt;&lt;TableIndex row=&quot;-1&quot; col=&quot;-1&quot;&gt;&lt;linesCount val=&quot;5&quot;/&gt;&lt;lineCharCount val=&quot;1&quot;/&gt;&lt;lineCharCount val=&quot;11&quot;/&gt;&lt;lineCharCount val=&quot;49&quot;/&gt;&lt;lineCharCount val=&quot;47&quot;/&gt;&lt;lineCharCount val=&quot;21&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FCCCC31-1CA2-48DA-975F-886BB5B07CAC}_4.png&quot;/&gt;&lt;left val=&quot;74&quot;/&gt;&lt;top val=&quot;32&quot;/&gt;&lt;width val=&quot;616&quot;/&gt;&lt;height val=&quot;59&quot;/&gt;&lt;hasText val=&quot;1&quot;/&gt;&lt;/Image&gt;&lt;/ThreeDShapeInfo&gt;"/>
  <p:tag name="PRESENTER_SHAPETEXTINFO" val="&lt;ShapeTextInfo&gt;&lt;TableIndex row=&quot;-1&quot; col=&quot;-1&quot;&gt;&lt;linesCount val=&quot;1&quot;/&gt;&lt;lineCharCount val=&quot;31&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66835EB-039E-4FE4-B629-1FA473BC0392}_4.png&quot;/&gt;&lt;left val=&quot;116&quot;/&gt;&lt;top val=&quot;277&quot;/&gt;&lt;width val=&quot;598&quot;/&gt;&lt;height val=&quot;80&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D3122F6-1633-40A8-B548-B843B53B973F}_4.png&quot;/&gt;&lt;left val=&quot;110&quot;/&gt;&lt;top val=&quot;331&quot;/&gt;&lt;width val=&quot;550&quot;/&gt;&lt;height val=&quot;59&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B37B3CC-7F2D-4CE0-BB08-47E8853EBFC2}_4.png&quot;/&gt;&lt;left val=&quot;104&quot;/&gt;&lt;top val=&quot;373&quot;/&gt;&lt;width val=&quot;550&quot;/&gt;&lt;height val=&quot;59&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2DF5A06-1F13-4B5F-8A39-AEB34D5970AB}_4.png&quot;/&gt;&lt;left val=&quot;110&quot;/&gt;&lt;top val=&quot;415&quot;/&gt;&lt;width val=&quot;550&quot;/&gt;&lt;height val=&quot;5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19&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PSNARRATION" val="5,523192958,C:\Users\Administrator\Desktop\Bai 34 Bai luyen tap 6 (1)_pptx\Media.ppcx"/>
  <p:tag name="HTML_SHAPEINFO" val="&lt;SlideThumbPath val=&quot;Slide5.PNG&quot;/&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501FAA-191D-4CA7-AD84-DA4EB8471283}&quot;/&gt;&lt;isInvalidForFieldText val=&quot;0&quot;/&gt;&lt;Image&gt;&lt;filename val=&quot;C:\Users\ADMINI~1\AppData\Local\Temp\PR\data\asimages\{67501FAA-191D-4CA7-AD84-DA4EB8471283}_5.png&quot;/&gt;&lt;left val=&quot;17&quot;/&gt;&lt;top val=&quot;261&quot;/&gt;&lt;width val=&quot;51&quot;/&gt;&lt;height val=&quot;123&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06CA4-9897-4516-BE37-71167A78A0F0}&quot;/&gt;&lt;isInvalidForFieldText val=&quot;0&quot;/&gt;&lt;Image&gt;&lt;filename val=&quot;C:\Users\ADMINI~1\AppData\Local\Temp\PR\data\asimages\{E4906CA4-9897-4516-BE37-71167A78A0F0}_5.png&quot;/&gt;&lt;left val=&quot;281&quot;/&gt;&lt;top val=&quot;261&quot;/&gt;&lt;width val=&quot;51&quot;/&gt;&lt;height val=&quot;123&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A2E631-3825-41EB-ACCC-0FB8342FF8F3}&quot;/&gt;&lt;isInvalidForFieldText val=&quot;0&quot;/&gt;&lt;Image&gt;&lt;filename val=&quot;C:\Users\ADMINI~1\AppData\Local\Temp\PR\data\asimages\{D7A2E631-3825-41EB-ACCC-0FB8342FF8F3}_5.png&quot;/&gt;&lt;left val=&quot;443&quot;/&gt;&lt;top val=&quot;261&quot;/&gt;&lt;width val=&quot;51&quot;/&gt;&lt;height val=&quot;12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8&quot;/&gt;&lt;lineCharCount val=&quot;7&quot;/&gt;&lt;lineCharCount val=&quot;8&quot;/&gt;&lt;lineCharCount val=&quot;7&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9A15A4E-4C98-47E3-80F2-5DA3D9EC38A6}&quot;/&gt;&lt;isInvalidForFieldText val=&quot;0&quot;/&gt;&lt;Image&gt;&lt;filename val=&quot;C:\Users\ADMINI~1\AppData\Local\Temp\PR\data\asimages\{19A15A4E-4C98-47E3-80F2-5DA3D9EC38A6}.png&quot;/&gt;&lt;left val=&quot;113&quot;/&gt;&lt;top val=&quot;202&quot;/&gt;&lt;width val=&quot;135&quot;/&gt;&lt;height val=&quot;33&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38C10F-2370-4945-A218-F0E81A396150}&quot;/&gt;&lt;isInvalidForFieldText val=&quot;0&quot;/&gt;&lt;Image&gt;&lt;filename val=&quot;C:\Users\ADMINI~1\AppData\Local\Temp\PR\data\asimages\{B538C10F-2370-4945-A218-F0E81A396150}.png&quot;/&gt;&lt;left val=&quot;605&quot;/&gt;&lt;top val=&quot;118&quot;/&gt;&lt;width val=&quot;135&quot;/&gt;&lt;height val=&quot;33&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92B785D-DCF4-453A-B6EA-56B4F930F203}&quot;/&gt;&lt;isInvalidForFieldText val=&quot;0&quot;/&gt;&lt;Image&gt;&lt;filename val=&quot;C:\Users\ADMINI~1\AppData\Local\Temp\PR\data\asimages\{B92B785D-DCF4-453A-B6EA-56B4F930F203}.png&quot;/&gt;&lt;left val=&quot;569&quot;/&gt;&lt;top val=&quot;70&quot;/&gt;&lt;width val=&quot;135&quot;/&gt;&lt;height val=&quot;33&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A31077-51E0-4764-BDC3-97448ACCDBAF}&quot;/&gt;&lt;isInvalidForFieldText val=&quot;0&quot;/&gt;&lt;Image&gt;&lt;filename val=&quot;C:\Users\ADMINI~1\AppData\Local\Temp\PR\data\asimages\{43A31077-51E0-4764-BDC3-97448ACCDBAF}_5.png&quot;/&gt;&lt;left val=&quot;288&quot;/&gt;&lt;top val=&quot;170&quot;/&gt;&lt;width val=&quot;31&quot;/&gt;&lt;height val=&quot;92&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8C0E9E-5F2D-46DF-9AA7-2C6FD7F3FDBE}&quot;/&gt;&lt;isInvalidForFieldText val=&quot;0&quot;/&gt;&lt;Image&gt;&lt;filename val=&quot;C:\Users\ADMINI~1\AppData\Local\Temp\PR\data\asimages\{388C0E9E-5F2D-46DF-9AA7-2C6FD7F3FDBE}_5.png&quot;/&gt;&lt;left val=&quot;460&quot;/&gt;&lt;top val=&quot;198&quot;/&gt;&lt;width val=&quot;19&quot;/&gt;&lt;height val=&quot;64&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08E1A66-421A-4ACD-9308-146BF1A2BCFF}_5.png&quot;/&gt;&lt;left val=&quot;0&quot;/&gt;&lt;top val=&quot;393&quot;/&gt;&lt;width val=&quot;196&quot;/&gt;&lt;height val=&quot;61&quot;/&gt;&lt;hasText val=&quot;1&quot;/&gt;&lt;/Image&gt;&lt;/ThreeDShapeInfo&gt;"/>
  <p:tag name="PRESENTER_SHAPETEXTINFO" val="&lt;ShapeTextInfo&gt;&lt;TableIndex row=&quot;-1&quot; col=&quot;-1&quot;&gt;&lt;linesCount val=&quot;2&quot;/&gt;&lt;lineCharCount val=&quot;21&quot;/&gt;&lt;lineCharCount val=&quot;19&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0C176A3-7308-4490-B7B6-D8EF9E15EDEA}_5.png&quot;/&gt;&lt;left val=&quot;237&quot;/&gt;&lt;top val=&quot;393&quot;/&gt;&lt;width val=&quot;147&quot;/&gt;&lt;height val=&quot;61&quot;/&gt;&lt;hasText val=&quot;1&quot;/&gt;&lt;/Image&gt;&lt;/ThreeDShapeInfo&gt;"/>
  <p:tag name="PRESENTER_SHAPETEXTINFO" val="&lt;ShapeTextInfo&gt;&lt;TableIndex row=&quot;-1&quot; col=&quot;-1&quot;&gt;&lt;linesCount val=&quot;2&quot;/&gt;&lt;lineCharCount val=&quot;15&quot;/&gt;&lt;lineCharCount val=&quot;5&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B44A237-79FA-4416-BEA4-0619056CF8E3}_5.png&quot;/&gt;&lt;left val=&quot;440&quot;/&gt;&lt;top val=&quot;387&quot;/&gt;&lt;width val=&quot;211&quot;/&gt;&lt;height val=&quot;61&quot;/&gt;&lt;hasText val=&quot;1&quot;/&gt;&lt;/Image&gt;&lt;/ThreeDShapeInfo&gt;"/>
  <p:tag name="PRESENTER_SHAPETEXTINFO" val="&lt;ShapeTextInfo&gt;&lt;TableIndex row=&quot;-1&quot; col=&quot;-1&quot;&gt;&lt;linesCount val=&quot;2&quot;/&gt;&lt;lineCharCount val=&quot;23&quot;/&gt;&lt;lineCharCount val=&quot;14&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9F7D43E-197A-4C8D-8C20-80C38CFEC21B}_5.png&quot;/&gt;&lt;left val=&quot;0&quot;/&gt;&lt;top val=&quot;411&quot;/&gt;&lt;width val=&quot;145&quot;/&gt;&lt;height val=&quot;39&quot;/&gt;&lt;hasText val=&quot;1&quot;/&gt;&lt;/Image&gt;&lt;/ThreeDShapeInfo&gt;"/>
  <p:tag name="PRESENTER_SHAPETEXTINFO" val="&lt;ShapeTextInfo&gt;&lt;TableIndex row=&quot;-1&quot; col=&quot;-1&quot;&gt;&lt;linesCount val=&quot;1&quot;/&gt;&lt;lineCharCount val=&quot;1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0B0A527-D653-49A6-99B4-606E90D61DC6}_5.png&quot;/&gt;&lt;left val=&quot;240&quot;/&gt;&lt;top val=&quot;414&quot;/&gt;&lt;width val=&quot;133&quot;/&gt;&lt;height val=&quot;39&quot;/&gt;&lt;hasText val=&quot;1&quot;/&gt;&lt;/Image&gt;&lt;/ThreeDShapeInfo&gt;"/>
  <p:tag name="PRESENTER_SHAPETEXTINFO" val="&lt;ShapeTextInfo&gt;&lt;TableIndex row=&quot;-1&quot; col=&quot;-1&quot;&gt;&lt;linesCount val=&quot;1&quot;/&gt;&lt;lineCharCount val=&quot;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E3A0CC7-9F26-44EF-983A-67A37C0E7327}_5.png&quot;/&gt;&lt;left val=&quot;420&quot;/&gt;&lt;top val=&quot;416&quot;/&gt;&lt;width val=&quot;145&quot;/&gt;&lt;height val=&quot;39&quot;/&gt;&lt;hasText val=&quot;1&quot;/&gt;&lt;/Image&gt;&lt;/ThreeDShapeInfo&gt;"/>
  <p:tag name="PRESENTER_SHAPETEXTINFO" val="&lt;ShapeTextInfo&gt;&lt;TableIndex row=&quot;-1&quot; col=&quot;-1&quot;&gt;&lt;linesCount val=&quot;1&quot;/&gt;&lt;lineCharCount val=&quot;1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341CB0-09D9-4B59-B928-E60160785F04}&quot;/&gt;&lt;isInvalidForFieldText val=&quot;0&quot;/&gt;&lt;Image&gt;&lt;filename val=&quot;C:\Users\ADMINI~1\AppData\Local\Temp\PR\data\asimages\{FE341CB0-09D9-4B59-B928-E60160785F04}_5.png&quot;/&gt;&lt;left val=&quot;288&quot;/&gt;&lt;top val=&quot;206&quot;/&gt;&lt;width val=&quot;31&quot;/&gt;&lt;height val=&quot;56&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2AA0DF-3869-4BF0-B8D7-CBDE5FC93F9F}&quot;/&gt;&lt;isInvalidForFieldText val=&quot;0&quot;/&gt;&lt;Image&gt;&lt;filename val=&quot;C:\Users\ADMINI~1\AppData\Local\Temp\PR\data\asimages\{822AA0DF-3869-4BF0-B8D7-CBDE5FC93F9F}_5.png&quot;/&gt;&lt;left val=&quot;463&quot;/&gt;&lt;top val=&quot;222&quot;/&gt;&lt;width val=&quot;13&quot;/&gt;&lt;height val=&quot;40&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5DEA18-0379-41CB-9DDF-80E62C3E14B5}&quot;/&gt;&lt;isInvalidForFieldText val=&quot;0&quot;/&gt;&lt;Image&gt;&lt;filename val=&quot;C:\Users\ADMINI~1\AppData\Local\Temp\PR\data\asimages\{C25DEA18-0379-41CB-9DDF-80E62C3E14B5}_5.png&quot;/&gt;&lt;left val=&quot;291&quot;/&gt;&lt;top val=&quot;231&quot;/&gt;&lt;width val=&quot;25&quot;/&gt;&lt;height val=&quot;3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D6B2CB-DD6D-4B53-9FCC-DA97FEA829AA}&quot;/&gt;&lt;isInvalidForFieldText val=&quot;0&quot;/&gt;&lt;Image&gt;&lt;filename val=&quot;C:\Users\ADMINI~1\AppData\Local\Temp\PR\data\asimages\{73D6B2CB-DD6D-4B53-9FCC-DA97FEA829AA}_5.png&quot;/&gt;&lt;left val=&quot;463&quot;/&gt;&lt;top val=&quot;227&quot;/&gt;&lt;width val=&quot;12&quot;/&gt;&lt;height val=&quot;37&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01D76E8-46CD-432C-B09D-1EF2FC683807}_5.png&quot;/&gt;&lt;left val=&quot;-9&quot;/&gt;&lt;top val=&quot;-6&quot;/&gt;&lt;width val=&quot;730&quot;/&gt;&lt;height val=&quot;160&quot;/&gt;&lt;hasText val=&quot;1&quot;/&gt;&lt;/Image&gt;&lt;/ThreeDShapeInfo&gt;"/>
  <p:tag name="PRESENTER_SHAPETEXTINFO" val="&lt;ShapeTextInfo&gt;&lt;TableIndex row=&quot;-1&quot; col=&quot;-1&quot;&gt;&lt;linesCount val=&quot;4&quot;/&gt;&lt;lineCharCount val=&quot;11&quot;/&gt;&lt;lineCharCount val=&quot;55&quot;/&gt;&lt;lineCharCount val=&quot;54&quot;/&gt;&lt;lineCharCount val=&quot;27&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77BED5-81C4-4513-AE53-AB572F3F69E5}&quot;/&gt;&lt;isInvalidForFieldText val=&quot;0&quot;/&gt;&lt;Image&gt;&lt;filename val=&quot;C:\Users\ADMINI~1\AppData\Local\Temp\PR\data\asimages\{CF77BED5-81C4-4513-AE53-AB572F3F69E5}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PSNARRATION" val="6,523192958,C:\Users\Administrator\Desktop\Bai 34 Bai luyen tap 6 (1)_pptx\Media.ppcx"/>
  <p:tag name="HTML_SHAPEINFO" val="&lt;SlideThumbPath val=&quot;Slide6.PNG&quot;/&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27263C4-3108-4C86-808F-61E497D87D1D}_6.png&quot;/&gt;&lt;left val=&quot;44&quot;/&gt;&lt;top val=&quot;54&quot;/&gt;&lt;width val=&quot;322&quot;/&gt;&lt;height val=&quot;61&quot;/&gt;&lt;hasText val=&quot;1&quot;/&gt;&lt;/Image&gt;&lt;/ThreeDShapeInfo&gt;"/>
  <p:tag name="PRESENTER_SHAPETEXTINFO" val="&lt;ShapeTextInfo&gt;&lt;TableIndex row=&quot;-1&quot; col=&quot;-1&quot;&gt;&lt;linesCount val=&quot;1&quot;/&gt;&lt;lineCharCount val=&quot;1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868F510-5B72-4701-93C7-5B8ADB266CBC}_6.png&quot;/&gt;&lt;left val=&quot;-6&quot;/&gt;&lt;top val=&quot;98&quot;/&gt;&lt;width val=&quot;691&quot;/&gt;&lt;height val=&quot;390&quot;/&gt;&lt;hasText val=&quot;1&quot;/&gt;&lt;/Image&gt;&lt;/ThreeDShapeInfo&gt;"/>
  <p:tag name="PRESENTER_SHAPETEXTINFO" val="&lt;ShapeTextInfo&gt;&lt;TableIndex row=&quot;-1&quot; col=&quot;-1&quot;&gt;&lt;linesCount val=&quot;8&quot;/&gt;&lt;lineCharCount val=&quot;53&quot;/&gt;&lt;lineCharCount val=&quot;58&quot;/&gt;&lt;lineCharCount val=&quot;57&quot;/&gt;&lt;lineCharCount val=&quot;63&quot;/&gt;&lt;lineCharCount val=&quot;60&quot;/&gt;&lt;lineCharCount val=&quot;75&quot;/&gt;&lt;lineCharCount val=&quot;63&quot;/&gt;&lt;lineCharCount val=&quot;1&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3F38387-32F0-4117-901D-070A0A81056B}_6.png&quot;/&gt;&lt;left val=&quot;298&quot;/&gt;&lt;top val=&quot;318&quot;/&gt;&lt;width val=&quot;38&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PSNARRATION" val="7,523192958,C:\Users\Administrator\Desktop\Bai 34 Bai luyen tap 6 (1)_pptx\Media.ppcx"/>
  <p:tag name="HTML_SHAPEINFO" val="&lt;SlideThumbPath val=&quot;Slide7.PNG&quot;/&gt;"/>
</p:tagLst>
</file>

<file path=ppt/tags/tag2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9AD949E-F9FE-4D8D-8AF3-016BCEE38BE3}_7.png&quot;/&gt;&lt;left val=&quot;102&quot;/&gt;&lt;top val=&quot;31&quot;/&gt;&lt;width val=&quot;505&quot;/&gt;&lt;height val=&quot;59&quot;/&gt;&lt;hasText val=&quot;1&quot;/&gt;&lt;/Image&gt;&lt;/ThreeDShapeInfo&gt;"/>
  <p:tag name="PRESENTER_SHAPETEXTINFO" val="&lt;ShapeTextInfo&gt;&lt;TableIndex row=&quot;-1&quot; col=&quot;-1&quot;&gt;&lt;linesCount val=&quot;1&quot;/&gt;&lt;lineCharCount val=&quot;6&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4104534-957D-4952-A0BE-B0A9120D5131}_7.png&quot;/&gt;&lt;left val=&quot;8&quot;/&gt;&lt;top val=&quot;116&quot;/&gt;&lt;width val=&quot;610&quot;/&gt;&lt;height val=&quot;8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1181509-2845-46C6-BF24-78FDA78389A8}_7.png&quot;/&gt;&lt;left val=&quot;8&quot;/&gt;&lt;top val=&quot;158&quot;/&gt;&lt;width val=&quot;628&quot;/&gt;&lt;height val=&quot;80&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4272AEE-096D-4E41-8DE7-415C2BA77D51}_7.png&quot;/&gt;&lt;left val=&quot;15&quot;/&gt;&lt;top val=&quot;200&quot;/&gt;&lt;width val=&quot;646&quot;/&gt;&lt;height val=&quot;59&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6C8AAA2-5240-49D4-B3CD-022873F50D1F}_7.png&quot;/&gt;&lt;left val=&quot;8&quot;/&gt;&lt;top val=&quot;248&quot;/&gt;&lt;width val=&quot;652&quot;/&gt;&lt;height val=&quot;59&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EA0315F-BBA3-4F82-AE94-2B36B0514150}_7.png&quot;/&gt;&lt;left val=&quot;15&quot;/&gt;&lt;top val=&quot;285&quot;/&gt;&lt;width val=&quot;622&quot;/&gt;&lt;height val=&quot;63&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6&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8&quot;/&gt;&lt;lineCharCount val=&quot;7&quot;/&gt;&lt;lineCharCount val=&quot;8&quot;/&gt;&lt;lineCharCount val=&quot;7&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LASTVALUES" val="&lt;ChangeData&gt;&lt;SlideID&gt;&lt;![CDATA[336]]&gt;&lt;/SlideID&gt;&lt;/ChangeData&gt;"/>
  <p:tag name="PPSNARRATION" val="8,523192958,C:\Users\Administrator\Desktop\Bai 34 Bai luyen tap 6 (1)_pptx\Media.ppcx"/>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0&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23192958,C:\Users\Administrator\Desktop\Bai 34 Bai luyen tap 6 (1)_pptx\Media.ppcx"/>
  <p:tag name="HTML_SHAPEINFO" val="&lt;SlideThumbPath val=&quot;Slide8.PNG&quot;/&gt;"/>
  <p:tag name="MMPROD_ANSWERCOUNT" val="4"/>
</p:tagLst>
</file>

<file path=ppt/tags/tag291.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BT4: Có thể dùng: dung dịch axit sunfuric loãng ; kim loại nhôm và dụng cụ thí nghiệm như hình bên để&amp;#x0D;&amp;#x0A;]]&gt;&lt;/Text&gt;&lt;FontSize&gt;&lt;![CDATA[25]]&gt;&lt;/FontSize&gt;&lt;Left&gt;&lt;![CDATA[0]]&gt;&lt;/Left&gt;&lt;Top&gt;&lt;![CDATA[0]]&gt;&lt;/Top&gt;&lt;/ChangeData&gt;"/>
  <p:tag name="HTML_SHAPEINFO" val="&lt;ThreeDShapeInfo&gt;&lt;uuid val=&quot;100&quot;/&gt;&lt;isInvalidForFieldText val=&quot;0&quot;/&gt;&lt;Image&gt;&lt;filename val=&quot;C:\Users\ADMINI~1\AppData\Local\Temp\PR\data\asimages\{0EF6ACA9-5823-4DF8-9AB4-5D7814EFF985}_8.png&quot;/&gt;&lt;left val=&quot;21&quot;/&gt;&lt;top val=&quot;13&quot;/&gt;&lt;width val=&quot;624&quot;/&gt;&lt;height val=&quot;99&quot;/&gt;&lt;hasText val=&quot;1&quot;/&gt;&lt;/Image&gt;&lt;/ThreeDShapeInfo&gt;"/>
  <p:tag name="PRESENTER_SHAPETEXTINFO" val="&lt;ShapeTextInfo&gt;&lt;TableIndex row=&quot;-1&quot; col=&quot;-1&quot;&gt;&lt;linesCount val=&quot;2&quot;/&gt;&lt;lineCharCount val=&quot;64&quot;/&gt;&lt;lineCharCount val=&quot;38&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4]]&gt;&lt;/Top&gt;&lt;/ChangeData&gt;"/>
  <p:tag name="HTML_SHAPEINFO" val="&lt;ThreeDShapeInfo&gt;&lt;uuid val=&quot;104&quot;/&gt;&lt;isInvalidForFieldText val=&quot;0&quot;/&gt;&lt;Image&gt;&lt;filename val=&quot;C:\Users\ADMINI~1\AppData\Local\Temp\PR\data\asimages\{4B8FA29C-7BF7-468A-9CA7-BE909857D545}_8.png&quot;/&gt;&lt;left val=&quot;496&quot;/&gt;&lt;top val=&quot;450&quot;/&gt;&lt;width val=&quot;91&quot;/&gt;&lt;height val=&quot;34&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4]]&gt;&lt;/Top&gt;&lt;/ChangeData&gt;"/>
  <p:tag name="HTML_SHAPEINFO" val="&lt;ThreeDShapeInfo&gt;&lt;uuid val=&quot;106&quot;/&gt;&lt;isInvalidForFieldText val=&quot;0&quot;/&gt;&lt;Image&gt;&lt;filename val=&quot;C:\Users\ADMINI~1\AppData\Local\Temp\PR\data\asimages\{4A33DD99-179F-4E64-9BE2-CA5E518D3F45}_8.png&quot;/&gt;&lt;left val=&quot;594&quot;/&gt;&lt;top val=&quot;450&quot;/&gt;&lt;width val=&quot;91&quot;/&gt;&lt;height val=&quot;34&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5861]]&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 name="HTML_AUTOSHAPE_INFO" val="&lt;ThreeDShapeInfo&gt;&lt;uuid val=&quot;1001&quot;/&gt;&lt;isInvalidForFieldText val=&quot;0&quot;/&gt;&lt;hasMultipleQuizShape val=&quot;1&quot;/&gt;&lt;Image&gt;&lt;filename val=&quot;C:\Users\ADMINI~1\AppData\Local\Temp\PR\data\asimages\{A36AD69D-B4B7-4DA2-814D-B3C5E9F80E8C}_8.png&quot;/&gt;&lt;left val=&quot;68&quot;/&gt;&lt;top val=&quot;121&quot;/&gt;&lt;width val=&quot;65&quot;/&gt;&lt;height val=&quot;59&quot;/&gt;&lt;hasText val=&quot;1&quot;/&gt;&lt;/Image&gt;&lt;Image&gt;&lt;filename val=&quot;C:\Users\ADMINI~1\AppData\Local\Temp\PR\data\asimages\{78D8D0BC-8CED-4080-8BCD-6A8DBF5D4E1E}_8.png&quot;/&gt;&lt;left val=&quot;105&quot;/&gt;&lt;top val=&quot;121&quot;/&gt;&lt;width val=&quot;402&quot;/&gt;&lt;height val=&quot;59&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7721]]&gt;&lt;/Top&gt;&lt;/ChangeData&gt;"/>
  <p:tag name="MMPROD_ID" val="10021"/>
  <p:tag name="MMPROD_TYPE" val="10018"/>
  <p:tag name="MMPROD_DATA" val="&lt;property id=&quot;10074&quot; value=&quot;0&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 name="HTML_AUTOSHAPE_INFO" val="&lt;ThreeDShapeInfo&gt;&lt;uuid val=&quot;1002&quot;/&gt;&lt;isInvalidForFieldText val=&quot;0&quot;/&gt;&lt;hasMultipleQuizShape val=&quot;1&quot;/&gt;&lt;Image&gt;&lt;filename val=&quot;C:\Users\ADMINI~1\AppData\Local\Temp\PR\data\asimages\{9B6D440F-D49C-4077-AE44-636E9164593D}_8.png&quot;/&gt;&lt;left val=&quot;68&quot;/&gt;&lt;top val=&quot;168&quot;/&gt;&lt;width val=&quot;64&quot;/&gt;&lt;height val=&quot;59&quot;/&gt;&lt;hasText val=&quot;1&quot;/&gt;&lt;/Image&gt;&lt;Image&gt;&lt;filename val=&quot;C:\Users\ADMINI~1\AppData\Local\Temp\PR\data\asimages\{321ABAE9-F3E5-466E-A9E1-DC1259F1BFBC}_8.png&quot;/&gt;&lt;left val=&quot;105&quot;/&gt;&lt;top val=&quot;168&quot;/&gt;&lt;width val=&quot;402&quot;/&gt;&lt;height val=&quot;59&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gt;&lt;/Left&gt;&lt;Top&gt;&lt;![CDATA[223.9581]]&gt;&lt;/Top&gt;&lt;/ChangeData&gt;"/>
  <p:tag name="MMPROD_ID" val="10023"/>
  <p:tag name="MMPROD_TYPE" val="10018"/>
  <p:tag name="MMPROD_DATA" val="&lt;property id=&quot;10074&quot; value=&quot;1&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 name="HTML_AUTOSHAPE_INFO" val="&lt;ThreeDShapeInfo&gt;&lt;uuid val=&quot;1003&quot;/&gt;&lt;isInvalidForFieldText val=&quot;0&quot;/&gt;&lt;hasMultipleQuizShape val=&quot;1&quot;/&gt;&lt;Image&gt;&lt;filename val=&quot;C:\Users\ADMINI~1\AppData\Local\Temp\PR\data\asimages\{FDC5838E-3517-40EF-946C-CFD57EE49CD1}_8.png&quot;/&gt;&lt;left val=&quot;68&quot;/&gt;&lt;top val=&quot;216&quot;/&gt;&lt;width val=&quot;64&quot;/&gt;&lt;height val=&quot;59&quot;/&gt;&lt;hasText val=&quot;1&quot;/&gt;&lt;/Image&gt;&lt;Image&gt;&lt;filename val=&quot;C:\Users\ADMINI~1\AppData\Local\Temp\PR\data\asimages\{34A90D37-32A5-4B9A-8EE1-2749B1234786}_8.png&quot;/&gt;&lt;left val=&quot;104&quot;/&gt;&lt;top val=&quot;216&quot;/&gt;&lt;width val=&quot;403&quot;/&gt;&lt;height val=&quot;59&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3]]&gt;&lt;/Left&gt;&lt;Top&gt;&lt;![CDATA[271.1441]]&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 name="HTML_AUTOSHAPE_INFO" val="&lt;ThreeDShapeInfo&gt;&lt;uuid val=&quot;1004&quot;/&gt;&lt;isInvalidForFieldText val=&quot;0&quot;/&gt;&lt;hasMultipleQuizShape val=&quot;1&quot;/&gt;&lt;Image&gt;&lt;filename val=&quot;C:\Users\ADMINI~1\AppData\Local\Temp\PR\data\asimages\{44547DAF-73AD-460D-ADC3-ECEE0441037E}_8.png&quot;/&gt;&lt;left val=&quot;68&quot;/&gt;&lt;top val=&quot;263&quot;/&gt;&lt;width val=&quot;67&quot;/&gt;&lt;height val=&quot;59&quot;/&gt;&lt;hasText val=&quot;1&quot;/&gt;&lt;/Image&gt;&lt;Image&gt;&lt;filename val=&quot;C:\Users\ADMINI~1\AppData\Local\Temp\PR\data\asimages\{BF2D4FA8-FDC1-4C76-BB2A-3488D2D18ED1}_8.png&quot;/&gt;&lt;left val=&quot;107&quot;/&gt;&lt;top val=&quot;263&quot;/&gt;&lt;width val=&quot;406&quot;/&gt;&lt;height val=&quot;93&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8]]&gt;&lt;/FontSize&gt;&lt;Left&gt;&lt;![CDATA[85]]&gt;&lt;/Left&gt;&lt;Top&gt;&lt;![CDATA[271.1441]]&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Điều chế khí Hidro nhưng không thể thu khí Hidro]]&gt;&lt;/Text&gt;&lt;FontSize&gt;&lt;![CDATA[28]]&gt;&lt;/FontSize&gt;&lt;Left&gt;&lt;![CDATA[124]]&gt;&lt;/Left&gt;&lt;Top&gt;&lt;![CDATA[271.1441]]&gt;&lt;/Top&gt;&lt;/ChangeData&gt;"/>
  <p:tag name="MMPROD_ABSOLUTEPOSITIONID" val="1024"/>
  <p:tag name="PRESENTER_SHAPETEXTINFO" val="&lt;ShapeTextInfo&gt;&lt;TableIndex row=&quot;-1&quot; col=&quot;-1&quot;&gt;&lt;linesCount val=&quot;2&quot;/&gt;&lt;lineCharCount val=&quot;31&quot;/&gt;&lt;lineCharCount val=&quot;1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0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3.9581]]&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Điều chế và thu khí Hidro]]&gt;&lt;/Text&gt;&lt;FontSize&gt;&lt;![CDATA[28]]&gt;&lt;/FontSize&gt;&lt;Left&gt;&lt;![CDATA[121]]&gt;&lt;/Left&gt;&lt;Top&gt;&lt;![CDATA[223.9581]]&gt;&lt;/Top&gt;&lt;/ChangeData&gt;"/>
  <p:tag name="MMPROD_ABSOLUTEPOSITIONID" val="1023"/>
  <p:tag name="PRESENTER_SHAPETEXTINFO" val="&lt;ShapeTextInfo&gt;&lt;TableIndex row=&quot;-1&quot; col=&quot;-1&quot;&gt;&lt;linesCount val=&quot;1&quot;/&gt;&lt;lineCharCount val=&quot;25&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7721]]&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Điều chế và thu không khí]]&gt;&lt;/Text&gt;&lt;FontSize&gt;&lt;![CDATA[28]]&gt;&lt;/FontSize&gt;&lt;Left&gt;&lt;![CDATA[122]]&gt;&lt;/Left&gt;&lt;Top&gt;&lt;![CDATA[176.7721]]&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586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MMPROD_LASTVALUES" val="&lt;ChangeData&gt;&lt;Text&gt;&lt;![CDATA[Điều chế và thu khí Oxi]]&gt;&lt;/Text&gt;&lt;FontSize&gt;&lt;![CDATA[28]]&gt;&lt;/FontSize&gt;&lt;Left&gt;&lt;![CDATA[122]]&gt;&lt;/Left&gt;&lt;Top&gt;&lt;![CDATA[129.5861]]&gt;&lt;/Top&gt;&lt;/ChangeData&gt;"/>
  <p:tag name="MMPROD_ABSOLUTEPOSITIONID" val="1021"/>
  <p:tag name="PRESENTER_SHAPETEXTINFO" val="&lt;ShapeTextInfo&gt;&lt;TableIndex row=&quot;-1&quot; col=&quot;-1&quot;&gt;&lt;linesCount val=&quot;1&quot;/&gt;&lt;lineCharCount val=&quot;23&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4]]&gt;&lt;/Top&gt;&lt;/ChangeData&gt;"/>
  <p:tag name="PRESENTER_SHAPETEXTINFO" val="&lt;ShapeTextInfo&gt;&lt;TableIndex row=&quot;-1&quot; col=&quot;-1&quot;&gt;&lt;linesCount val=&quot;1&quot;/&gt;&lt;lineCharCount val=&quot;3&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4]]&gt;&lt;/Top&gt;&lt;/ChangeData&gt;"/>
  <p:tag name="PRESENTER_SHAPETEXTINFO" val="&lt;ShapeTextInfo&gt;&lt;TableIndex row=&quot;-1&quot; col=&quot;-1&quot;&gt;&lt;linesCount val=&quot;1&quot;/&gt;&lt;lineCharCount val=&quot;6&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PSNARRATION" val="9,523192958,C:\Users\Administrator\Desktop\Bai 34 Bai luyen tap 6 (1)_pptx\Media.ppcx"/>
  <p:tag name="HTML_SHAPEINFO" val="&lt;SlideThumbPath val=&quot;Slide9.PNG&quot;/&gt;"/>
</p:tagLst>
</file>

<file path=ppt/tags/tag31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2AA27517-0E8A-4487-8567-48E41A8D0AD7}_1.png_crop.png&quot;/&gt;&lt;left val=&quot;8&quot;/&gt;&lt;top val=&quot;11&quot;/&gt;&lt;width val=&quot;702&quot;/&gt;&lt;height val=&quot;59&quot;/&gt;&lt;hasText val=&quot;1&quot;/&gt;&lt;paraId val=&quot;1&quot;/&gt;&lt;/Image&gt;&lt;Image&gt;&lt;filename val=&quot;C:\Users\ADMINI~1\AppData\Local\Temp\PR\data\asimages\{1268D67B-63D5-4D95-93A1-3146D18CE4F5}_1.png_crop.png&quot;/&gt;&lt;left val=&quot;9&quot;/&gt;&lt;top val=&quot;78&quot;/&gt;&lt;width val=&quot;678&quot;/&gt;&lt;height val=&quot;53&quot;/&gt;&lt;hasText val=&quot;1&quot;/&gt;&lt;paraId val=&quot;2&quot;/&gt;&lt;/Image&gt;&lt;Image&gt;&lt;filename val=&quot;C:\Users\ADMINI~1\AppData\Local\Temp\PR\data\asimages\{2FE45171-0500-408B-A557-6270C02E2E5E}_1.png_crop.png&quot;/&gt;&lt;left val=&quot;143&quot;/&gt;&lt;top val=&quot;140&quot;/&gt;&lt;width val=&quot;441&quot;/&gt;&lt;height val=&quot;32&quot;/&gt;&lt;hasText val=&quot;1&quot;/&gt;&lt;paraId val=&quot;3&quot;/&gt;&lt;/Image&gt;&lt;Image&gt;&lt;filename val=&quot;C:\Users\ADMINI~1\AppData\Local\Temp\PR\data\asimages\{EF4865F7-C118-484B-B81C-B1B3646B03F7}_1.png_crop.png&quot;/&gt;&lt;left val=&quot;8&quot;/&gt;&lt;top val=&quot;178&quot;/&gt;&lt;width val=&quot;492&quot;/&gt;&lt;height val=&quot;27&quot;/&gt;&lt;hasText val=&quot;1&quot;/&gt;&lt;paraId val=&quot;4&quot;/&gt;&lt;/Image&gt;&lt;Image&gt;&lt;filename val=&quot;C:\Users\ADMINI~1\AppData\Local\Temp\PR\data\asimages\{D3BA2EC9-C329-40CA-B08F-4A8F15F426A1}_1.png_crop.png&quot;/&gt;&lt;left val=&quot;150&quot;/&gt;&lt;top val=&quot;210&quot;/&gt;&lt;width val=&quot;427&quot;/&gt;&lt;height val=&quot;29&quot;/&gt;&lt;hasText val=&quot;1&quot;/&gt;&lt;paraId val=&quot;5&quot;/&gt;&lt;/Image&gt;&lt;/TextEffect&gt;"/>
  <p:tag name="PRESENTER_SHAPETEXTINFO" val="&lt;ShapeTextInfo&gt;&lt;TableIndex row=&quot;-1&quot; col=&quot;-1&quot;&gt;&lt;linesCount val=&quot;7&quot;/&gt;&lt;lineCharCount val=&quot;57&quot;/&gt;&lt;lineCharCount val=&quot;51&quot;/&gt;&lt;lineCharCount val=&quot;53&quot;/&gt;&lt;lineCharCount val=&quot;6&quot;/&gt;&lt;lineCharCount val=&quot;34&quot;/&gt;&lt;lineCharCount val=&quot;43&quot;/&gt;&lt;lineCharCount val=&quot;34&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PSNARRATION" val="10,523192958,C:\Users\Administrator\Desktop\Bai 34 Bai luyen tap 6 (1)_pptx\Media.ppcx"/>
  <p:tag name="HTML_SHAPEINFO" val="&lt;SlideThumbPath val=&quot;Slide10.PNG&quot;/&gt;"/>
</p:tagLst>
</file>

<file path=ppt/tags/tag3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0469BF5-F1E1-4BB8-9BAE-B67211788791}_10.png&quot;/&gt;&lt;left val=&quot;32&quot;/&gt;&lt;top val=&quot;54&quot;/&gt;&lt;width val=&quot;670&quot;/&gt;&lt;height val=&quot;247&quot;/&gt;&lt;hasText val=&quot;1&quot;/&gt;&lt;/Image&gt;&lt;/ThreeDShapeInfo&gt;"/>
  <p:tag name="PRESENTER_SHAPETEXTINFO" val="&lt;ShapeTextInfo&gt;&lt;TableIndex row=&quot;-1&quot; col=&quot;-1&quot;&gt;&lt;linesCount val=&quot;7&quot;/&gt;&lt;lineCharCount val=&quot;52&quot;/&gt;&lt;lineCharCount val=&quot;47&quot;/&gt;&lt;lineCharCount val=&quot;49&quot;/&gt;&lt;lineCharCount val=&quot;32&quot;/&gt;&lt;lineCharCount val=&quot;27&quot;/&gt;&lt;lineCharCount val=&quot;48&quot;/&gt;&lt;lineCharCount val=&quot;44&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41CDAF1-77AA-4B76-B26A-EAB7365D94FD}_10.png&quot;/&gt;&lt;left val=&quot;8&quot;/&gt;&lt;top val=&quot;331&quot;/&gt;&lt;width val=&quot;664&quot;/&gt;&lt;height val=&quot;109&quot;/&gt;&lt;hasText val=&quot;1&quot;/&gt;&lt;/Image&gt;&lt;/ThreeDShapeInfo&gt;"/>
  <p:tag name="PRESENTER_SHAPETEXTINFO" val="&lt;ShapeTextInfo&gt;&lt;TableIndex row=&quot;-1&quot; col=&quot;-1&quot;&gt;&lt;linesCount val=&quot;2&quot;/&gt;&lt;lineCharCount val=&quot;63&quot;/&gt;&lt;lineCharCount val=&quot;67&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71328C-DFF5-422B-9388-B6FD4B1B7BB5}_10.png&quot;/&gt;&lt;left val=&quot;360&quot;/&gt;&lt;top val=&quot;333&quot;/&gt;&lt;width val=&quot;42&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8636345-A42A-44EF-B4C5-9961A3507164}_10.png&quot;/&gt;&lt;left val=&quot;354&quot;/&gt;&lt;top val=&quot;379&quot;/&gt;&lt;width val=&quot;48&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191BD0D-E4FE-42B5-AA90-BBB040A39919}_10.png&quot;/&gt;&lt;left val=&quot;20&quot;/&gt;&lt;top val=&quot;289&quot;/&gt;&lt;width val=&quot;268&quot;/&gt;&lt;height val=&quot;59&quot;/&gt;&lt;hasText val=&quot;1&quot;/&gt;&lt;/Image&gt;&lt;/ThreeDShapeInfo&gt;"/>
  <p:tag name="PRESENTER_SHAPETEXTINFO" val="&lt;ShapeTextInfo&gt;&lt;TableIndex row=&quot;-1&quot; col=&quot;-1&quot;&gt;&lt;linesCount val=&quot;1&quot;/&gt;&lt;lineCharCount val=&quot;14&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39F12A8-DE02-4C4E-9350-203926B849C9}_10.png&quot;/&gt;&lt;left val=&quot;11&quot;/&gt;&lt;top val=&quot;4&quot;/&gt;&lt;width val=&quot;174&quot;/&gt;&lt;height val=&quot;70&quot;/&gt;&lt;hasText val=&quot;1&quot;/&gt;&lt;/Image&gt;&lt;/ThreeDShapeInfo&gt;"/>
  <p:tag name="PRESENTER_SHAPETEXTINFO" val="&lt;ShapeTextInfo&gt;&lt;TableIndex row=&quot;-1&quot; col=&quot;-1&quot;&gt;&lt;linesCount val=&quot;1&quot;/&gt;&lt;lineCharCount val=&quot;1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3DA5041-57F1-4D29-9B11-6F679B38C88B}_10.png&quot;/&gt;&lt;left val=&quot;8&quot;/&gt;&lt;top val=&quot;427&quot;/&gt;&lt;width val=&quot;712&quot;/&gt;&lt;height val=&quot;93&quot;/&gt;&lt;hasText val=&quot;1&quot;/&gt;&lt;/Image&gt;&lt;/ThreeDShapeInfo&gt;"/>
  <p:tag name="PRESENTER_SHAPETEXTINFO" val="&lt;ShapeTextInfo&gt;&lt;TableIndex row=&quot;-1&quot; col=&quot;-1&quot;&gt;&lt;linesCount val=&quot;2&quot;/&gt;&lt;lineCharCount val=&quot;44&quot;/&gt;&lt;lineCharCount val=&quot;54&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PSNARRATION" val="11,523192958,C:\Users\Administrator\Desktop\Bai 34 Bai luyen tap 6 (1)_pptx\Media.ppcx"/>
  <p:tag name="HTML_SHAPEINFO" val="&lt;SlideThumbPath val=&quot;Slide11.PNG&quot;/&gt;"/>
</p:tagLst>
</file>

<file path=ppt/tags/tag3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38A62E8-1484-404A-A8D5-ADD1E905F379}&quot;/&gt;&lt;isInvalidForFieldText val=&quot;0&quot;/&gt;&lt;Image&gt;&lt;filename val=&quot;C:\Users\ADMINI~1\AppData\Local\Temp\PR\data\asimages\{C38A62E8-1484-404A-A8D5-ADD1E905F379}.png&quot;/&gt;&lt;left val=&quot;42&quot;/&gt;&lt;top val=&quot;24&quot;/&gt;&lt;width val=&quot;136&quot;/&gt;&lt;height val=&quot;144&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FB9C78-1A27-4484-97EB-9C0D2EED8D1A}&quot;/&gt;&lt;isInvalidForFieldText val=&quot;0&quot;/&gt;&lt;Image&gt;&lt;filename val=&quot;C:\Users\ADMINI~1\AppData\Local\Temp\PR\data\asimages\{89FB9C78-1A27-4484-97EB-9C0D2EED8D1A}.png&quot;/&gt;&lt;left val=&quot;-6&quot;/&gt;&lt;top val=&quot;-6&quot;/&gt;&lt;width val=&quot;136&quot;/&gt;&lt;height val=&quot;144&quot;/&gt;&lt;hasText val=&quot;1&quot;/&gt;&lt;/Image&gt;&lt;/ThreeDShapeInfo&gt;"/>
</p:tagLst>
</file>

<file path=ppt/tags/tag3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1403712-6963-45CB-AF6B-5D53131B5A1D}_11.png&quot;/&gt;&lt;left val=&quot;20&quot;/&gt;&lt;top val=&quot;165&quot;/&gt;&lt;width val=&quot;690&quot;/&gt;&lt;height val=&quot;307&quot;/&gt;&lt;hasText val=&quot;1&quot;/&gt;&lt;/Image&gt;&lt;/ThreeDShapeInfo&gt;"/>
  <p:tag name="PRESENTER_SHAPETEXTINFO" val="&lt;ShapeTextInfo&gt;&lt;TableIndex row=&quot;-1&quot; col=&quot;-1&quot;&gt;&lt;linesCount val=&quot;8&quot;/&gt;&lt;lineCharCount val=&quot;10&quot;/&gt;&lt;lineCharCount val=&quot;14&quot;/&gt;&lt;lineCharCount val=&quot;38&quot;/&gt;&lt;lineCharCount val=&quot;46&quot;/&gt;&lt;lineCharCount val=&quot;54&quot;/&gt;&lt;lineCharCount val=&quot;56&quot;/&gt;&lt;lineCharCount val=&quot;8&quot;/&gt;&lt;lineCharCount val=&quot;54&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5B1EC4-AE68-44D5-BB5C-33DF6811A7FD}&quot;/&gt;&lt;isInvalidForFieldText val=&quot;0&quot;/&gt;&lt;Image&gt;&lt;filename val=&quot;C:\Users\ADMINI~1\AppData\Local\Temp\PR\data\asimages\{8E5B1EC4-AE68-44D5-BB5C-33DF6811A7FD}_11.png&quot;/&gt;&lt;left val=&quot;209&quot;/&gt;&lt;top val=&quot;93&quot;/&gt;&lt;width val=&quot;424&quot;/&gt;&lt;height val=&quot;46&quot;/&gt;&lt;hasText val=&quot;1&quot;/&gt;&lt;/Image&gt;&lt;/ThreeDShapeInfo&gt;"/>
  <p:tag name="PRESENTER_SHAPETEXTINFO" val="&lt;ShapeTextInfo&gt;&lt;TableIndex row=&quot;-1&quot; col=&quot;-1&quot;&gt;&lt;linesCount val=&quot;1&quot;/&gt;&lt;lineCharCount val=&quot;16&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PSNARRATION" val="12,523192958,C:\Users\Administrator\Desktop\Bai 34 Bai luyen tap 6 (1)_pptx\Media.ppcx"/>
  <p:tag name="PPSNARRATIONPROPS" val="C:\Users\Administrator\Desktop\Bài mới.mp3"/>
  <p:tag name="HTML_SHAPEINFO" val="&lt;SlideThumbPath val=&quot;Slide12.PNG&quot;/&gt;"/>
</p:tagLst>
</file>

<file path=ppt/tags/tag33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58F87A1E-055C-4284-AF0A-253ACCFA8D8E}_1.png_crop.png&quot;/&gt;&lt;left val=&quot;183&quot;/&gt;&lt;top val=&quot;61&quot;/&gt;&lt;width val=&quot;185&quot;/&gt;&lt;height val=&quot;31&quot;/&gt;&lt;hasText val=&quot;1&quot;/&gt;&lt;paraId val=&quot;1&quot;/&gt;&lt;/Image&gt;&lt;Image&gt;&lt;filename val=&quot;C:\Users\ADMINI~1\AppData\Local\Temp\PR\data\asimages\{B4E1F79D-4ADE-427E-8D3A-7FE3768C72F8}_1.png_crop.png&quot;/&gt;&lt;left val=&quot;184&quot;/&gt;&lt;top val=&quot;96&quot;/&gt;&lt;width val=&quot;368&quot;/&gt;&lt;height val=&quot;121&quot;/&gt;&lt;hasText val=&quot;1&quot;/&gt;&lt;paraId val=&quot;2&quot;/&gt;&lt;/Image&gt;&lt;Image&gt;&lt;filename val=&quot;C:\Users\ADMINI~1\AppData\Local\Temp\PR\data\asimages\{1C838C52-BEEC-4E14-8E10-054EF6730512}_1.png_crop.png&quot;/&gt;&lt;left val=&quot;189&quot;/&gt;&lt;top val=&quot;226&quot;/&gt;&lt;width val=&quot;99&quot;/&gt;&lt;height val=&quot;23&quot;/&gt;&lt;hasText val=&quot;1&quot;/&gt;&lt;paraId val=&quot;3&quot;/&gt;&lt;/Image&gt;&lt;Image&gt;&lt;filename val=&quot;C:\Users\ADMINI~1\AppData\Local\Temp\PR\data\asimages\{8806A6AD-F003-483F-8C2B-47340CCC5177}_1.png_crop.png&quot;/&gt;&lt;left val=&quot;190&quot;/&gt;&lt;top val=&quot;257&quot;/&gt;&lt;width val=&quot;125&quot;/&gt;&lt;height val=&quot;24&quot;/&gt;&lt;hasText val=&quot;1&quot;/&gt;&lt;paraId val=&quot;4&quot;/&gt;&lt;/Image&gt;&lt;Image&gt;&lt;filename val=&quot;C:\Users\ADMINI~1\AppData\Local\Temp\PR\data\asimages\{3F6E98A0-7080-498A-AB8C-531A80609BA5}_1.png_crop.png&quot;/&gt;&lt;left val=&quot;191&quot;/&gt;&lt;top val=&quot;288&quot;/&gt;&lt;width val=&quot;181&quot;/&gt;&lt;height val=&quot;24&quot;/&gt;&lt;hasText val=&quot;1&quot;/&gt;&lt;paraId val=&quot;5&quot;/&gt;&lt;/Image&gt;&lt;Image&gt;&lt;filename val=&quot;C:\Users\ADMINI~1\AppData\Local\Temp\PR\data\asimages\{7D8F2EDE-597F-45A9-B540-236BCE8104F1}_1.png_crop.png&quot;/&gt;&lt;left val=&quot;190&quot;/&gt;&lt;top val=&quot;319&quot;/&gt;&lt;width val=&quot;143&quot;/&gt;&lt;height val=&quot;23&quot;/&gt;&lt;hasText val=&quot;1&quot;/&gt;&lt;paraId val=&quot;6&quot;/&gt;&lt;/Image&gt;&lt;Image&gt;&lt;filename val=&quot;C:\Users\ADMINI~1\AppData\Local\Temp\PR\data\asimages\{87210FBF-50A9-4396-8AB9-75AAE46F24DE}_1.png_crop.png&quot;/&gt;&lt;left val=&quot;721&quot;/&gt;&lt;top val=&quot;379&quot;/&gt;&lt;width val=&quot;0&quot;/&gt;&lt;height val=&quot;0&quot;/&gt;&lt;hasText val=&quot;1&quot;/&gt;&lt;paraId val=&quot;7&quot;/&gt;&lt;/Image&gt;&lt;/TextEffect&gt;"/>
  <p:tag name="HTML_AUTOSHAPE_INFO" val="&lt;ThreeDShapeInfo&gt;&lt;uuid val=&quot;{8E38B890-88CB-449B-ABB9-F3C79A46FEF6}&quot;/&gt;&lt;isInvalidForFieldText val=&quot;0&quot;/&gt;&lt;Image&gt;&lt;filename val=&quot;C:\Users\ADMINI~1\AppData\Local\Temp\PR\data\asimages\{8E38B890-88CB-449B-ABB9-F3C79A46FEF6}.png&quot;/&gt;&lt;left val=&quot;86&quot;/&gt;&lt;top val=&quot;0&quot;/&gt;&lt;width val=&quot;635&quot;/&gt;&lt;height val=&quot;379&quot;/&gt;&lt;hasText val=&quot;1&quot;/&gt;&lt;/Image&gt;&lt;/ThreeDShapeInfo&gt;"/>
  <p:tag name="PRESENTER_SHAPETEXTINFO" val="&lt;ShapeTextInfo&gt;&lt;TableIndex row=&quot;-1&quot; col=&quot;-1&quot;&gt;&lt;linesCount val=&quot;10&quot;/&gt;&lt;lineCharCount val=&quot;16&quot;/&gt;&lt;lineCharCount val=&quot;32&quot;/&gt;&lt;lineCharCount val=&quot;29&quot;/&gt;&lt;lineCharCount val=&quot;29&quot;/&gt;&lt;lineCharCount val=&quot;14&quot;/&gt;&lt;lineCharCount val=&quot;11&quot;/&gt;&lt;lineCharCount val=&quot;13&quot;/&gt;&lt;lineCharCount val=&quot;17&quot;/&gt;&lt;lineCharCount val=&quot;14&quot;/&gt;&lt;lineCharCount val=&quot;12&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8512D1E-49F9-41CD-B5A3-3403B0F4391F}_12.png&quot;/&gt;&lt;left val=&quot;486&quot;/&gt;&lt;top val=&quot;331&quot;/&gt;&lt;width val=&quot;154&quot;/&gt;&lt;height val=&quot;151&quot;/&gt;&lt;hasText val=&quot;1&quot;/&gt;&lt;/Image&gt;&lt;/ThreeDShapeInfo&gt;"/>
  <p:tag name="PRESENTER_SHAPEINFO" val="&lt;ThreeDShapeInfo&gt;&lt;uuid val=&quot;{91C38D71-AE31-4A0D-B823-7B6F092EA8D6}&quot;/&gt;&lt;isInvalidForFieldText val=&quot;0&quot;/&gt;&lt;Image&gt;&lt;filename val=&quot;C:\Users\ADMINI~1\AppData\Local\Temp\PR\data\asimages\{91C38D71-AE31-4A0D-B823-7B6F092EA8D6}.png&quot;/&gt;&lt;left val=&quot;486&quot;/&gt;&lt;top val=&quot;331&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BFCA28C-B320-4945-BE34-F30DE3B9B590}_12.png&quot;/&gt;&lt;left val=&quot;486&quot;/&gt;&lt;top val=&quot;330&quot;/&gt;&lt;width val=&quot;154&quot;/&gt;&lt;height val=&quot;151&quot;/&gt;&lt;hasText val=&quot;1&quot;/&gt;&lt;/Image&gt;&lt;/ThreeDShapeInfo&gt;"/>
  <p:tag name="PRESENTER_SHAPEINFO" val="&lt;ThreeDShapeInfo&gt;&lt;uuid val=&quot;{536F2D00-E6D7-4ADD-B465-416AA3018665}&quot;/&gt;&lt;isInvalidForFieldText val=&quot;0&quot;/&gt;&lt;Image&gt;&lt;filename val=&quot;C:\Users\ADMINI~1\AppData\Local\Temp\PR\data\asimages\{536F2D00-E6D7-4ADD-B465-416AA3018665}.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C536F8D-8FDA-45C1-8AA2-AA0AAFAFD183}_12.png&quot;/&gt;&lt;left val=&quot;486&quot;/&gt;&lt;top val=&quot;330&quot;/&gt;&lt;width val=&quot;154&quot;/&gt;&lt;height val=&quot;151&quot;/&gt;&lt;hasText val=&quot;1&quot;/&gt;&lt;/Image&gt;&lt;/ThreeDShapeInfo&gt;"/>
  <p:tag name="PRESENTER_SHAPEINFO" val="&lt;ThreeDShapeInfo&gt;&lt;uuid val=&quot;{BA90108C-8B6B-4C69-914C-7E2E2B9A69F3}&quot;/&gt;&lt;isInvalidForFieldText val=&quot;0&quot;/&gt;&lt;Image&gt;&lt;filename val=&quot;C:\Users\ADMINI~1\AppData\Local\Temp\PR\data\asimages\{BA90108C-8B6B-4C69-914C-7E2E2B9A69F3}.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2E2582E-239A-4CEE-8341-63349C8DE9A1}_12.png&quot;/&gt;&lt;left val=&quot;486&quot;/&gt;&lt;top val=&quot;330&quot;/&gt;&lt;width val=&quot;154&quot;/&gt;&lt;height val=&quot;151&quot;/&gt;&lt;hasText val=&quot;1&quot;/&gt;&lt;/Image&gt;&lt;/ThreeDShapeInfo&gt;"/>
  <p:tag name="PRESENTER_SHAPEINFO" val="&lt;ThreeDShapeInfo&gt;&lt;uuid val=&quot;{90550247-B27D-4D18-AEE5-0DC3DA2DA47D}&quot;/&gt;&lt;isInvalidForFieldText val=&quot;0&quot;/&gt;&lt;Image&gt;&lt;filename val=&quot;C:\Users\ADMINI~1\AppData\Local\Temp\PR\data\asimages\{90550247-B27D-4D18-AEE5-0DC3DA2DA47D}.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2560C83-C4A3-4FDC-B042-F88BC34095B1}_12.png&quot;/&gt;&lt;left val=&quot;486&quot;/&gt;&lt;top val=&quot;328&quot;/&gt;&lt;width val=&quot;154&quot;/&gt;&lt;height val=&quot;151&quot;/&gt;&lt;hasText val=&quot;1&quot;/&gt;&lt;/Image&gt;&lt;/ThreeDShapeInfo&gt;"/>
  <p:tag name="PRESENTER_SHAPEINFO" val="&lt;ThreeDShapeInfo&gt;&lt;uuid val=&quot;{5109FDA7-A1A5-4A13-BEAB-4AE8E3209B41}&quot;/&gt;&lt;isInvalidForFieldText val=&quot;0&quot;/&gt;&lt;Image&gt;&lt;filename val=&quot;C:\Users\ADMINI~1\AppData\Local\Temp\PR\data\asimages\{5109FDA7-A1A5-4A13-BEAB-4AE8E3209B41}.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76C3873-E4A1-4F20-B630-990584E6F23A}_12.png&quot;/&gt;&lt;left val=&quot;485&quot;/&gt;&lt;top val=&quot;328&quot;/&gt;&lt;width val=&quot;149&quot;/&gt;&lt;height val=&quot;151&quot;/&gt;&lt;hasText val=&quot;1&quot;/&gt;&lt;/Image&gt;&lt;/ThreeDShapeInfo&gt;"/>
  <p:tag name="PRESENTER_SHAPEINFO" val="&lt;ThreeDShapeInfo&gt;&lt;uuid val=&quot;{A514C18F-6CA3-4B65-919C-28219A6841F9}&quot;/&gt;&lt;isInvalidForFieldText val=&quot;0&quot;/&gt;&lt;Image&gt;&lt;filename val=&quot;C:\Users\ADMINI~1\AppData\Local\Temp\PR\data\asimages\{A514C18F-6CA3-4B65-919C-28219A6841F9}.png&quot;/&gt;&lt;left val=&quot;485&quot;/&gt;&lt;top val=&quot;328&quot;/&gt;&lt;width val=&quot;149&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7D3094B-CD0E-45AC-B603-53E6902BEB6E}_12.png&quot;/&gt;&lt;left val=&quot;486&quot;/&gt;&lt;top val=&quot;328&quot;/&gt;&lt;width val=&quot;154&quot;/&gt;&lt;height val=&quot;151&quot;/&gt;&lt;hasText val=&quot;1&quot;/&gt;&lt;/Image&gt;&lt;/ThreeDShapeInfo&gt;"/>
  <p:tag name="PRESENTER_SHAPEINFO" val="&lt;ThreeDShapeInfo&gt;&lt;uuid val=&quot;{8EF9DCCB-6C59-4384-A0E3-02E94E86967F}&quot;/&gt;&lt;isInvalidForFieldText val=&quot;0&quot;/&gt;&lt;Image&gt;&lt;filename val=&quot;C:\Users\ADMINI~1\AppData\Local\Temp\PR\data\asimages\{8EF9DCCB-6C59-4384-A0E3-02E94E86967F}.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2C95D62-E000-4DC3-A31A-824BE25F06B0}_12.png&quot;/&gt;&lt;left val=&quot;486&quot;/&gt;&lt;top val=&quot;328&quot;/&gt;&lt;width val=&quot;139&quot;/&gt;&lt;height val=&quot;151&quot;/&gt;&lt;hasText val=&quot;1&quot;/&gt;&lt;/Image&gt;&lt;/ThreeDShapeInfo&gt;"/>
  <p:tag name="PRESENTER_SHAPEINFO" val="&lt;ThreeDShapeInfo&gt;&lt;uuid val=&quot;{9B6DBD01-41D5-4321-A993-78CD43A66F72}&quot;/&gt;&lt;isInvalidForFieldText val=&quot;0&quot;/&gt;&lt;Image&gt;&lt;filename val=&quot;C:\Users\ADMINI~1\AppData\Local\Temp\PR\data\asimages\{9B6DBD01-41D5-4321-A993-78CD43A66F72}.png&quot;/&gt;&lt;left val=&quot;486&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96A34DF-8C2E-477B-8876-08851E35A638}_12.png&quot;/&gt;&lt;left val=&quot;484&quot;/&gt;&lt;top val=&quot;329&quot;/&gt;&lt;width val=&quot;139&quot;/&gt;&lt;height val=&quot;151&quot;/&gt;&lt;hasText val=&quot;1&quot;/&gt;&lt;/Image&gt;&lt;/ThreeDShapeInfo&gt;"/>
  <p:tag name="PRESENTER_SHAPEINFO" val="&lt;ThreeDShapeInfo&gt;&lt;uuid val=&quot;{285195CF-05F2-49F0-866B-52EB2D6663E9}&quot;/&gt;&lt;isInvalidForFieldText val=&quot;0&quot;/&gt;&lt;Image&gt;&lt;filename val=&quot;C:\Users\ADMINI~1\AppData\Local\Temp\PR\data\asimages\{285195CF-05F2-49F0-866B-52EB2D6663E9}.png&quot;/&gt;&lt;left val=&quot;484&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1B83323-4BA9-407A-AA7A-005B0B769339}_12.png&quot;/&gt;&lt;left val=&quot;485&quot;/&gt;&lt;top val=&quot;329&quot;/&gt;&lt;width val=&quot;139&quot;/&gt;&lt;height val=&quot;151&quot;/&gt;&lt;hasText val=&quot;1&quot;/&gt;&lt;/Image&gt;&lt;/ThreeDShapeInfo&gt;"/>
  <p:tag name="PRESENTER_SHAPEINFO" val="&lt;ThreeDShapeInfo&gt;&lt;uuid val=&quot;{AF73AB39-CCFB-4567-8BE1-A624A4E9E921}&quot;/&gt;&lt;isInvalidForFieldText val=&quot;0&quot;/&gt;&lt;Image&gt;&lt;filename val=&quot;C:\Users\ADMINI~1\AppData\Local\Temp\PR\data\asimages\{AF73AB39-CCFB-4567-8BE1-A624A4E9E921}.png&quot;/&gt;&lt;left val=&quot;485&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4A9D72-2595-4B5C-880E-3D926D4525A3}_12.png&quot;/&gt;&lt;left val=&quot;486&quot;/&gt;&lt;top val=&quot;328&quot;/&gt;&lt;width val=&quot;139&quot;/&gt;&lt;height val=&quot;151&quot;/&gt;&lt;hasText val=&quot;1&quot;/&gt;&lt;/Image&gt;&lt;/ThreeDShapeInfo&gt;"/>
  <p:tag name="PRESENTER_SHAPEINFO" val="&lt;ThreeDShapeInfo&gt;&lt;uuid val=&quot;{FEB21404-4B93-415C-B2B3-79325D7E0DED}&quot;/&gt;&lt;isInvalidForFieldText val=&quot;0&quot;/&gt;&lt;Image&gt;&lt;filename val=&quot;C:\Users\ADMINI~1\AppData\Local\Temp\PR\data\asimages\{FEB21404-4B93-415C-B2B3-79325D7E0DED}.png&quot;/&gt;&lt;left val=&quot;486&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A578EB0-CBA7-4994-B24C-636B3F90AD6F}_12.png&quot;/&gt;&lt;left val=&quot;485&quot;/&gt;&lt;top val=&quot;328&quot;/&gt;&lt;width val=&quot;139&quot;/&gt;&lt;height val=&quot;151&quot;/&gt;&lt;hasText val=&quot;1&quot;/&gt;&lt;/Image&gt;&lt;/ThreeDShapeInfo&gt;"/>
  <p:tag name="PRESENTER_SHAPEINFO" val="&lt;ThreeDShapeInfo&gt;&lt;uuid val=&quot;{36E95111-CB52-49C7-A8D0-8B1F3C0F2FA4}&quot;/&gt;&lt;isInvalidForFieldText val=&quot;0&quot;/&gt;&lt;Image&gt;&lt;filename val=&quot;C:\Users\ADMINI~1\AppData\Local\Temp\PR\data\asimages\{36E95111-CB52-49C7-A8D0-8B1F3C0F2FA4}.png&quot;/&gt;&lt;left val=&quot;485&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DBFA7C8-8ABC-4146-8DDE-E552D4D3EC89}_12.png&quot;/&gt;&lt;left val=&quot;485&quot;/&gt;&lt;top val=&quot;330&quot;/&gt;&lt;width val=&quot;139&quot;/&gt;&lt;height val=&quot;151&quot;/&gt;&lt;hasText val=&quot;1&quot;/&gt;&lt;/Image&gt;&lt;/ThreeDShapeInfo&gt;"/>
  <p:tag name="PRESENTER_SHAPEINFO" val="&lt;ThreeDShapeInfo&gt;&lt;uuid val=&quot;{42D020B8-FC3C-44AE-A3DA-05BF73F6AE5D}&quot;/&gt;&lt;isInvalidForFieldText val=&quot;0&quot;/&gt;&lt;Image&gt;&lt;filename val=&quot;C:\Users\ADMINI~1\AppData\Local\Temp\PR\data\asimages\{42D020B8-FC3C-44AE-A3DA-05BF73F6AE5D}.png&quot;/&gt;&lt;left val=&quot;485&quot;/&gt;&lt;top val=&quot;330&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F67E5B4-D162-4462-8C21-FC2E9F1A1456}_12.png&quot;/&gt;&lt;left val=&quot;485&quot;/&gt;&lt;top val=&quot;328&quot;/&gt;&lt;width val=&quot;139&quot;/&gt;&lt;height val=&quot;151&quot;/&gt;&lt;hasText val=&quot;1&quot;/&gt;&lt;/Image&gt;&lt;/ThreeDShapeInfo&gt;"/>
  <p:tag name="PRESENTER_SHAPEINFO" val="&lt;ThreeDShapeInfo&gt;&lt;uuid val=&quot;{525155C4-CBEC-4992-AA1F-3F4B07E8F361}&quot;/&gt;&lt;isInvalidForFieldText val=&quot;0&quot;/&gt;&lt;Image&gt;&lt;filename val=&quot;C:\Users\ADMINI~1\AppData\Local\Temp\PR\data\asimages\{525155C4-CBEC-4992-AA1F-3F4B07E8F361}.png&quot;/&gt;&lt;left val=&quot;485&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89435FD-1294-4076-9794-A40800D743AD}_12.png&quot;/&gt;&lt;left val=&quot;484&quot;/&gt;&lt;top val=&quot;328&quot;/&gt;&lt;width val=&quot;139&quot;/&gt;&lt;height val=&quot;151&quot;/&gt;&lt;hasText val=&quot;1&quot;/&gt;&lt;/Image&gt;&lt;/ThreeDShapeInfo&gt;"/>
  <p:tag name="PRESENTER_SHAPEINFO" val="&lt;ThreeDShapeInfo&gt;&lt;uuid val=&quot;{AE3D7741-117B-4A09-A039-21FB461E14A7}&quot;/&gt;&lt;isInvalidForFieldText val=&quot;0&quot;/&gt;&lt;Image&gt;&lt;filename val=&quot;C:\Users\ADMINI~1\AppData\Local\Temp\PR\data\asimages\{AE3D7741-117B-4A09-A039-21FB461E14A7}.png&quot;/&gt;&lt;left val=&quot;484&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247B399-E7DB-4C42-AB36-5F3039900227}_12.png&quot;/&gt;&lt;left val=&quot;486&quot;/&gt;&lt;top val=&quot;331&quot;/&gt;&lt;width val=&quot;139&quot;/&gt;&lt;height val=&quot;151&quot;/&gt;&lt;hasText val=&quot;1&quot;/&gt;&lt;/Image&gt;&lt;/ThreeDShapeInfo&gt;"/>
  <p:tag name="PRESENTER_SHAPEINFO" val="&lt;ThreeDShapeInfo&gt;&lt;uuid val=&quot;{D3010FB6-CF2A-4DCD-98FA-25FEA459A407}&quot;/&gt;&lt;isInvalidForFieldText val=&quot;0&quot;/&gt;&lt;Image&gt;&lt;filename val=&quot;C:\Users\ADMINI~1\AppData\Local\Temp\PR\data\asimages\{D3010FB6-CF2A-4DCD-98FA-25FEA459A407}.png&quot;/&gt;&lt;left val=&quot;486&quot;/&gt;&lt;top val=&quot;331&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1032EE2-22D6-4B1E-A3E5-80DA875D2EEF}_12.png&quot;/&gt;&lt;left val=&quot;451&quot;/&gt;&lt;top val=&quot;309&quot;/&gt;&lt;width val=&quot;259&quot;/&gt;&lt;height val=&quot;211&quot;/&gt;&lt;hasText val=&quot;1&quot;/&gt;&lt;/Image&gt;&lt;/ThreeDShapeInfo&gt;"/>
  <p:tag name="PRESENTER_SHAPEINFO" val="&lt;ThreeDShapeInfo&gt;&lt;uuid val=&quot;{49371BC7-D9F8-434E-885C-8F0043416894}&quot;/&gt;&lt;isInvalidForFieldText val=&quot;0&quot;/&gt;&lt;Image&gt;&lt;filename val=&quot;C:\Users\ADMINI~1\AppData\Local\Temp\PR\data\asimages\{49371BC7-D9F8-434E-885C-8F0043416894}.png&quot;/&gt;&lt;left val=&quot;450&quot;/&gt;&lt;top val=&quot;307&quot;/&gt;&lt;width val=&quot;259&quot;/&gt;&lt;height val=&quot;214&quot;/&gt;&lt;hasText val=&quot;1&quot;/&gt;&lt;/Image&gt;&lt;/ThreeDShapeInfo&gt;"/>
  <p:tag name="PRESENTER_SHAPETEXTINFO" val="&lt;ShapeTextInfo&gt;&lt;TableIndex row=&quot;-1&quot; col=&quot;-1&quot;&gt;&lt;linesCount val=&quot;1&quot;/&gt;&lt;lineCharCount val=&quot;7&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2D1FEB6E-AC06-4D05-A7B4-6104FFE55F26}&quot;/&gt;&lt;isInvalidForFieldText val=&quot;0&quot;/&gt;&lt;Image&gt;&lt;filename val=&quot;C:\Users\ADMINI~1\AppData\Local\Temp\PR\data\asimages\{2D1FEB6E-AC06-4D05-A7B4-6104FFE55F26}.png&quot;/&gt;&lt;left val=&quot;54&quot;/&gt;&lt;top val=&quot;-6&quot;/&gt;&lt;width val=&quot;88&quot;/&gt;&lt;height val=&quot;144&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1241A4F-D71E-4042-867A-D3A26667C9AA}&quot;/&gt;&lt;isInvalidForFieldText val=&quot;0&quot;/&gt;&lt;Image&gt;&lt;filename val=&quot;C:\Users\ADMINI~1\AppData\Local\Temp\PR\data\asimages\{71241A4F-D71E-4042-867A-D3A26667C9AA}.png&quot;/&gt;&lt;left val=&quot;0&quot;/&gt;&lt;top val=&quot;-9&quot;/&gt;&lt;width val=&quot;88&quot;/&gt;&lt;height val=&quot;144&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012D53-FCF2-4C70-B803-B7852AB8672E}&quot;/&gt;&lt;isInvalidForFieldText val=&quot;0&quot;/&gt;&lt;Image&gt;&lt;filename val=&quot;C:\Users\ADMINI~1\AppData\Local\Temp\PR\data\asimages\{B5012D53-FCF2-4C70-B803-B7852AB8672E}.png&quot;/&gt;&lt;left val=&quot;630&quot;/&gt;&lt;top val=&quot;6&quot;/&gt;&lt;width val=&quot;90&quot;/&gt;&lt;height val=&quot;79&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AD325E1-25CB-4B92-BCF8-919F067BA6AB}&quot;/&gt;&lt;isInvalidForFieldText val=&quot;0&quot;/&gt;&lt;Image&gt;&lt;filename val=&quot;C:\Users\ADMINI~1\AppData\Local\Temp\PR\data\asimages\{4AD325E1-25CB-4B92-BCF8-919F067BA6AB}.png&quot;/&gt;&lt;left val=&quot;24&quot;/&gt;&lt;top val=&quot;396&quot;/&gt;&lt;width val=&quot;84&quot;/&gt;&lt;height val=&quot;126&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PPSNARRATION" val="13,523192958,C:\Users\Administrator\Desktop\Bai 34 Bai luyen tap 6 (1)_pptx\Media.ppcx"/>
  <p:tag name="PPSNARRATIONPROPS" val="C:\Users\Administrator\Desktop\Bài mới.mp3"/>
  <p:tag name="HTML_SHAPEINFO" val="&lt;SlideThumbPath val=&quot;Slide13.PNG&quot;/&gt;"/>
</p:tagLst>
</file>

<file path=ppt/tags/tag35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13B78770-5B0E-479A-A0F0-C631039FB44C}_1.png_crop.png&quot;/&gt;&lt;left val=&quot;173&quot;/&gt;&lt;top val=&quot;60&quot;/&gt;&lt;width val=&quot;199&quot;/&gt;&lt;height val=&quot;31&quot;/&gt;&lt;hasText val=&quot;1&quot;/&gt;&lt;paraId val=&quot;1&quot;/&gt;&lt;/Image&gt;&lt;Image&gt;&lt;filename val=&quot;C:\Users\ADMINI~1\AppData\Local\Temp\PR\data\asimages\{A892A4E6-C965-409D-9BB2-2B2AB3D74BE7}_1.png_crop.png&quot;/&gt;&lt;left val=&quot;180&quot;/&gt;&lt;top val=&quot;100&quot;/&gt;&lt;width val=&quot;391&quot;/&gt;&lt;height val=&quot;87&quot;/&gt;&lt;hasText val=&quot;1&quot;/&gt;&lt;paraId val=&quot;2&quot;/&gt;&lt;/Image&gt;&lt;Image&gt;&lt;filename val=&quot;C:\Users\ADMINI~1\AppData\Local\Temp\PR\data\asimages\{BD119AB3-504D-4778-9B06-66C6DB8CB6CE}_1.png_crop.png&quot;/&gt;&lt;left val=&quot;191&quot;/&gt;&lt;top val=&quot;194&quot;/&gt;&lt;width val=&quot;316&quot;/&gt;&lt;height val=&quot;25&quot;/&gt;&lt;hasText val=&quot;1&quot;/&gt;&lt;paraId val=&quot;3&quot;/&gt;&lt;/Image&gt;&lt;Image&gt;&lt;filename val=&quot;C:\Users\ADMINI~1\AppData\Local\Temp\PR\data\asimages\{347F535D-9CE4-4A2E-9C3F-A95214DE8AFF}_1.png_crop.png&quot;/&gt;&lt;left val=&quot;193&quot;/&gt;&lt;top val=&quot;225&quot;/&gt;&lt;width val=&quot;314&quot;/&gt;&lt;height val=&quot;25&quot;/&gt;&lt;hasText val=&quot;1&quot;/&gt;&lt;paraId val=&quot;4&quot;/&gt;&lt;/Image&gt;&lt;Image&gt;&lt;filename val=&quot;C:\Users\ADMINI~1\AppData\Local\Temp\PR\data\asimages\{A22BA3F1-6921-487C-B816-DC7D3357A767}_1.png_crop.png&quot;/&gt;&lt;left val=&quot;194&quot;/&gt;&lt;top val=&quot;256&quot;/&gt;&lt;width val=&quot;317&quot;/&gt;&lt;height val=&quot;25&quot;/&gt;&lt;hasText val=&quot;1&quot;/&gt;&lt;paraId val=&quot;5&quot;/&gt;&lt;/Image&gt;&lt;Image&gt;&lt;filename val=&quot;C:\Users\ADMINI~1\AppData\Local\Temp\PR\data\asimages\{56852F75-594C-4195-897F-923732A51767}_1.png_crop.png&quot;/&gt;&lt;left val=&quot;193&quot;/&gt;&lt;top val=&quot;287&quot;/&gt;&lt;width val=&quot;324&quot;/&gt;&lt;height val=&quot;25&quot;/&gt;&lt;hasText val=&quot;1&quot;/&gt;&lt;paraId val=&quot;6&quot;/&gt;&lt;/Image&gt;&lt;Image&gt;&lt;filename val=&quot;C:\Users\ADMINI~1\AppData\Local\Temp\PR\data\asimages\{3515918B-1563-41FB-BA32-0681DD0700DF}_1.png_crop.png&quot;/&gt;&lt;left val=&quot;721&quot;/&gt;&lt;top val=&quot;368&quot;/&gt;&lt;width val=&quot;0&quot;/&gt;&lt;height val=&quot;0&quot;/&gt;&lt;hasText val=&quot;1&quot;/&gt;&lt;paraId val=&quot;7&quot;/&gt;&lt;/Image&gt;&lt;/TextEffect&gt;"/>
  <p:tag name="HTML_AUTOSHAPE_INFO" val="&lt;ThreeDShapeInfo&gt;&lt;uuid val=&quot;{A67A8CAE-8E14-4AA8-9DF4-36AF60481EF6}&quot;/&gt;&lt;isInvalidForFieldText val=&quot;0&quot;/&gt;&lt;Image&gt;&lt;filename val=&quot;C:\Users\ADMINI~1\AppData\Local\Temp\PR\data\asimages\{A67A8CAE-8E14-4AA8-9DF4-36AF60481EF6}.png&quot;/&gt;&lt;left val=&quot;77&quot;/&gt;&lt;top val=&quot;0&quot;/&gt;&lt;width val=&quot;644&quot;/&gt;&lt;height val=&quot;368&quot;/&gt;&lt;hasText val=&quot;1&quot;/&gt;&lt;/Image&gt;&lt;/ThreeDShapeInfo&gt;"/>
  <p:tag name="PRESENTER_SHAPETEXTINFO" val="&lt;ShapeTextInfo&gt;&lt;TableIndex row=&quot;-1&quot; col=&quot;-1&quot;&gt;&lt;linesCount val=&quot;9&quot;/&gt;&lt;lineCharCount val=&quot;17&quot;/&gt;&lt;lineCharCount val=&quot;34&quot;/&gt;&lt;lineCharCount val=&quot;34&quot;/&gt;&lt;lineCharCount val=&quot;16&quot;/&gt;&lt;lineCharCount val=&quot;41&quot;/&gt;&lt;lineCharCount val=&quot;32&quot;/&gt;&lt;lineCharCount val=&quot;30&quot;/&gt;&lt;lineCharCount val=&quot;30&quot;/&gt;&lt;lineCharCount val=&quot;1&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B6B44B4-6076-4590-922D-158E7ACEC39B}_13.png&quot;/&gt;&lt;left val=&quot;486&quot;/&gt;&lt;top val=&quot;331&quot;/&gt;&lt;width val=&quot;154&quot;/&gt;&lt;height val=&quot;151&quot;/&gt;&lt;hasText val=&quot;1&quot;/&gt;&lt;/Image&gt;&lt;/ThreeDShapeInfo&gt;"/>
  <p:tag name="PRESENTER_SHAPEINFO" val="&lt;ThreeDShapeInfo&gt;&lt;uuid val=&quot;{F7878ED0-8399-4571-9367-9CBEBA36789D}&quot;/&gt;&lt;isInvalidForFieldText val=&quot;0&quot;/&gt;&lt;Image&gt;&lt;filename val=&quot;C:\Users\ADMINI~1\AppData\Local\Temp\PR\data\asimages\{F7878ED0-8399-4571-9367-9CBEBA36789D}.png&quot;/&gt;&lt;left val=&quot;486&quot;/&gt;&lt;top val=&quot;331&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E29CBCB-B63E-4FC6-935B-A07717E17AD2}_13.png&quot;/&gt;&lt;left val=&quot;486&quot;/&gt;&lt;top val=&quot;330&quot;/&gt;&lt;width val=&quot;154&quot;/&gt;&lt;height val=&quot;151&quot;/&gt;&lt;hasText val=&quot;1&quot;/&gt;&lt;/Image&gt;&lt;/ThreeDShapeInfo&gt;"/>
  <p:tag name="PRESENTER_SHAPEINFO" val="&lt;ThreeDShapeInfo&gt;&lt;uuid val=&quot;{B2EBD747-89EF-418F-A531-C58DCD8CC56A}&quot;/&gt;&lt;isInvalidForFieldText val=&quot;0&quot;/&gt;&lt;Image&gt;&lt;filename val=&quot;C:\Users\ADMINI~1\AppData\Local\Temp\PR\data\asimages\{B2EBD747-89EF-418F-A531-C58DCD8CC56A}.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6A5A174-4875-4C49-9B20-E0155AD73EAB}_13.png&quot;/&gt;&lt;left val=&quot;486&quot;/&gt;&lt;top val=&quot;330&quot;/&gt;&lt;width val=&quot;154&quot;/&gt;&lt;height val=&quot;151&quot;/&gt;&lt;hasText val=&quot;1&quot;/&gt;&lt;/Image&gt;&lt;/ThreeDShapeInfo&gt;"/>
  <p:tag name="PRESENTER_SHAPEINFO" val="&lt;ThreeDShapeInfo&gt;&lt;uuid val=&quot;{BB3AFF4A-C892-440F-8552-767332B6693A}&quot;/&gt;&lt;isInvalidForFieldText val=&quot;0&quot;/&gt;&lt;Image&gt;&lt;filename val=&quot;C:\Users\ADMINI~1\AppData\Local\Temp\PR\data\asimages\{BB3AFF4A-C892-440F-8552-767332B6693A}.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796DC9A-A996-434D-9070-93F459C7A55A}_13.png&quot;/&gt;&lt;left val=&quot;486&quot;/&gt;&lt;top val=&quot;330&quot;/&gt;&lt;width val=&quot;154&quot;/&gt;&lt;height val=&quot;151&quot;/&gt;&lt;hasText val=&quot;1&quot;/&gt;&lt;/Image&gt;&lt;/ThreeDShapeInfo&gt;"/>
  <p:tag name="PRESENTER_SHAPEINFO" val="&lt;ThreeDShapeInfo&gt;&lt;uuid val=&quot;{F99593E7-27D3-4134-90B2-4402A9EF20E9}&quot;/&gt;&lt;isInvalidForFieldText val=&quot;0&quot;/&gt;&lt;Image&gt;&lt;filename val=&quot;C:\Users\ADMINI~1\AppData\Local\Temp\PR\data\asimages\{F99593E7-27D3-4134-90B2-4402A9EF20E9}.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A7F354A-D107-45CE-BF85-E83B82BAF3EB}_13.png&quot;/&gt;&lt;left val=&quot;486&quot;/&gt;&lt;top val=&quot;328&quot;/&gt;&lt;width val=&quot;154&quot;/&gt;&lt;height val=&quot;151&quot;/&gt;&lt;hasText val=&quot;1&quot;/&gt;&lt;/Image&gt;&lt;/ThreeDShapeInfo&gt;"/>
  <p:tag name="PRESENTER_SHAPEINFO" val="&lt;ThreeDShapeInfo&gt;&lt;uuid val=&quot;{ED061ADD-36C6-4B47-9308-D9F8C1CEF53E}&quot;/&gt;&lt;isInvalidForFieldText val=&quot;0&quot;/&gt;&lt;Image&gt;&lt;filename val=&quot;C:\Users\ADMINI~1\AppData\Local\Temp\PR\data\asimages\{ED061ADD-36C6-4B47-9308-D9F8C1CEF53E}.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A11A045-0FAB-40EC-99B0-D06508438C22}_13.png&quot;/&gt;&lt;left val=&quot;485&quot;/&gt;&lt;top val=&quot;328&quot;/&gt;&lt;width val=&quot;149&quot;/&gt;&lt;height val=&quot;151&quot;/&gt;&lt;hasText val=&quot;1&quot;/&gt;&lt;/Image&gt;&lt;/ThreeDShapeInfo&gt;"/>
  <p:tag name="PRESENTER_SHAPEINFO" val="&lt;ThreeDShapeInfo&gt;&lt;uuid val=&quot;{92F5C846-3B1F-48D6-84AA-8B85FA35B4C0}&quot;/&gt;&lt;isInvalidForFieldText val=&quot;0&quot;/&gt;&lt;Image&gt;&lt;filename val=&quot;C:\Users\ADMINI~1\AppData\Local\Temp\PR\data\asimages\{92F5C846-3B1F-48D6-84AA-8B85FA35B4C0}.png&quot;/&gt;&lt;left val=&quot;485&quot;/&gt;&lt;top val=&quot;328&quot;/&gt;&lt;width val=&quot;149&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053D053-9CCD-4600-B8E3-5BA99C99607A}_13.png&quot;/&gt;&lt;left val=&quot;486&quot;/&gt;&lt;top val=&quot;328&quot;/&gt;&lt;width val=&quot;154&quot;/&gt;&lt;height val=&quot;151&quot;/&gt;&lt;hasText val=&quot;1&quot;/&gt;&lt;/Image&gt;&lt;/ThreeDShapeInfo&gt;"/>
  <p:tag name="PRESENTER_SHAPEINFO" val="&lt;ThreeDShapeInfo&gt;&lt;uuid val=&quot;{00E07EF3-EA46-42CC-9F94-2E5C7C17C5E6}&quot;/&gt;&lt;isInvalidForFieldText val=&quot;0&quot;/&gt;&lt;Image&gt;&lt;filename val=&quot;C:\Users\ADMINI~1\AppData\Local\Temp\PR\data\asimages\{00E07EF3-EA46-42CC-9F94-2E5C7C17C5E6}.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ECFB23A-98CB-4DDB-927E-B515DAE7339B}_13.png&quot;/&gt;&lt;left val=&quot;486&quot;/&gt;&lt;top val=&quot;328&quot;/&gt;&lt;width val=&quot;139&quot;/&gt;&lt;height val=&quot;151&quot;/&gt;&lt;hasText val=&quot;1&quot;/&gt;&lt;/Image&gt;&lt;/ThreeDShapeInfo&gt;"/>
  <p:tag name="PRESENTER_SHAPEINFO" val="&lt;ThreeDShapeInfo&gt;&lt;uuid val=&quot;{6A3D7001-EE49-42E8-8A2E-18061135AEF7}&quot;/&gt;&lt;isInvalidForFieldText val=&quot;0&quot;/&gt;&lt;Image&gt;&lt;filename val=&quot;C:\Users\ADMINI~1\AppData\Local\Temp\PR\data\asimages\{6A3D7001-EE49-42E8-8A2E-18061135AEF7}.png&quot;/&gt;&lt;left val=&quot;486&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DA6A7DA-E7C8-4D7E-A7FB-EEEA261C3D98}_13.png&quot;/&gt;&lt;left val=&quot;484&quot;/&gt;&lt;top val=&quot;329&quot;/&gt;&lt;width val=&quot;139&quot;/&gt;&lt;height val=&quot;151&quot;/&gt;&lt;hasText val=&quot;1&quot;/&gt;&lt;/Image&gt;&lt;/ThreeDShapeInfo&gt;"/>
  <p:tag name="PRESENTER_SHAPEINFO" val="&lt;ThreeDShapeInfo&gt;&lt;uuid val=&quot;{8A7DCEA9-7C38-4547-A244-6A14E5B84441}&quot;/&gt;&lt;isInvalidForFieldText val=&quot;0&quot;/&gt;&lt;Image&gt;&lt;filename val=&quot;C:\Users\ADMINI~1\AppData\Local\Temp\PR\data\asimages\{8A7DCEA9-7C38-4547-A244-6A14E5B84441}.png&quot;/&gt;&lt;left val=&quot;484&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BD3763D-C1F9-4E38-8B26-39642E184C85}_13.png&quot;/&gt;&lt;left val=&quot;485&quot;/&gt;&lt;top val=&quot;329&quot;/&gt;&lt;width val=&quot;139&quot;/&gt;&lt;height val=&quot;151&quot;/&gt;&lt;hasText val=&quot;1&quot;/&gt;&lt;/Image&gt;&lt;/ThreeDShapeInfo&gt;"/>
  <p:tag name="PRESENTER_SHAPEINFO" val="&lt;ThreeDShapeInfo&gt;&lt;uuid val=&quot;{65B5AD74-1281-48A2-B759-2F8BF74E225E}&quot;/&gt;&lt;isInvalidForFieldText val=&quot;0&quot;/&gt;&lt;Image&gt;&lt;filename val=&quot;C:\Users\ADMINI~1\AppData\Local\Temp\PR\data\asimages\{65B5AD74-1281-48A2-B759-2F8BF74E225E}.png&quot;/&gt;&lt;left val=&quot;485&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70D2A90-336F-47CC-BC92-44CE75F6FC00}_13.png&quot;/&gt;&lt;left val=&quot;486&quot;/&gt;&lt;top val=&quot;328&quot;/&gt;&lt;width val=&quot;139&quot;/&gt;&lt;height val=&quot;151&quot;/&gt;&lt;hasText val=&quot;1&quot;/&gt;&lt;/Image&gt;&lt;/ThreeDShapeInfo&gt;"/>
  <p:tag name="PRESENTER_SHAPEINFO" val="&lt;ThreeDShapeInfo&gt;&lt;uuid val=&quot;{E3B95BC0-DDDC-426C-A890-223189BB5A3C}&quot;/&gt;&lt;isInvalidForFieldText val=&quot;0&quot;/&gt;&lt;Image&gt;&lt;filename val=&quot;C:\Users\ADMINI~1\AppData\Local\Temp\PR\data\asimages\{E3B95BC0-DDDC-426C-A890-223189BB5A3C}.png&quot;/&gt;&lt;left val=&quot;486&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9E3F116-3501-4723-BF5F-9964A18D79DD}_13.png&quot;/&gt;&lt;left val=&quot;485&quot;/&gt;&lt;top val=&quot;328&quot;/&gt;&lt;width val=&quot;139&quot;/&gt;&lt;height val=&quot;151&quot;/&gt;&lt;hasText val=&quot;1&quot;/&gt;&lt;/Image&gt;&lt;/ThreeDShapeInfo&gt;"/>
  <p:tag name="PRESENTER_SHAPEINFO" val="&lt;ThreeDShapeInfo&gt;&lt;uuid val=&quot;{D6A547C3-F227-442D-A0D7-5AE0C8E43B2A}&quot;/&gt;&lt;isInvalidForFieldText val=&quot;0&quot;/&gt;&lt;Image&gt;&lt;filename val=&quot;C:\Users\ADMINI~1\AppData\Local\Temp\PR\data\asimages\{D6A547C3-F227-442D-A0D7-5AE0C8E43B2A}.png&quot;/&gt;&lt;left val=&quot;485&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1CB0897-5528-4C2C-9FBE-D492484EB5A9}_13.png&quot;/&gt;&lt;left val=&quot;485&quot;/&gt;&lt;top val=&quot;330&quot;/&gt;&lt;width val=&quot;139&quot;/&gt;&lt;height val=&quot;151&quot;/&gt;&lt;hasText val=&quot;1&quot;/&gt;&lt;/Image&gt;&lt;/ThreeDShapeInfo&gt;"/>
  <p:tag name="PRESENTER_SHAPEINFO" val="&lt;ThreeDShapeInfo&gt;&lt;uuid val=&quot;{55558947-68E3-42AB-884F-4B53AB7E88E7}&quot;/&gt;&lt;isInvalidForFieldText val=&quot;0&quot;/&gt;&lt;Image&gt;&lt;filename val=&quot;C:\Users\ADMINI~1\AppData\Local\Temp\PR\data\asimages\{55558947-68E3-42AB-884F-4B53AB7E88E7}.png&quot;/&gt;&lt;left val=&quot;485&quot;/&gt;&lt;top val=&quot;330&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4FC595E-9B49-4AB8-AB88-0B6A2A996A46}_13.png&quot;/&gt;&lt;left val=&quot;485&quot;/&gt;&lt;top val=&quot;328&quot;/&gt;&lt;width val=&quot;139&quot;/&gt;&lt;height val=&quot;151&quot;/&gt;&lt;hasText val=&quot;1&quot;/&gt;&lt;/Image&gt;&lt;/ThreeDShapeInfo&gt;"/>
  <p:tag name="PRESENTER_SHAPEINFO" val="&lt;ThreeDShapeInfo&gt;&lt;uuid val=&quot;{23C35535-48D7-43CA-BD06-AE2962E71543}&quot;/&gt;&lt;isInvalidForFieldText val=&quot;0&quot;/&gt;&lt;Image&gt;&lt;filename val=&quot;C:\Users\ADMINI~1\AppData\Local\Temp\PR\data\asimages\{23C35535-48D7-43CA-BD06-AE2962E71543}.png&quot;/&gt;&lt;left val=&quot;485&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CA8CC56-0F6A-45B3-9DAA-940C8771741C}_13.png&quot;/&gt;&lt;left val=&quot;484&quot;/&gt;&lt;top val=&quot;343&quot;/&gt;&lt;width val=&quot;139&quot;/&gt;&lt;height val=&quot;151&quot;/&gt;&lt;hasText val=&quot;1&quot;/&gt;&lt;/Image&gt;&lt;/ThreeDShapeInfo&gt;"/>
  <p:tag name="PRESENTER_SHAPEINFO" val="&lt;ThreeDShapeInfo&gt;&lt;uuid val=&quot;{903D224C-EF4C-44FF-86E8-401155F5075E}&quot;/&gt;&lt;isInvalidForFieldText val=&quot;0&quot;/&gt;&lt;Image&gt;&lt;filename val=&quot;C:\Users\ADMINI~1\AppData\Local\Temp\PR\data\asimages\{903D224C-EF4C-44FF-86E8-401155F5075E}.png&quot;/&gt;&lt;left val=&quot;484&quot;/&gt;&lt;top val=&quot;343&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A92567E-68FF-44AE-A23E-79923571A37A}_13.png&quot;/&gt;&lt;left val=&quot;486&quot;/&gt;&lt;top val=&quot;343&quot;/&gt;&lt;width val=&quot;139&quot;/&gt;&lt;height val=&quot;151&quot;/&gt;&lt;hasText val=&quot;1&quot;/&gt;&lt;/Image&gt;&lt;/ThreeDShapeInfo&gt;"/>
  <p:tag name="PRESENTER_SHAPEINFO" val="&lt;ThreeDShapeInfo&gt;&lt;uuid val=&quot;{2152D95D-4BE1-43F0-9D0D-978AE125B551}&quot;/&gt;&lt;isInvalidForFieldText val=&quot;0&quot;/&gt;&lt;Image&gt;&lt;filename val=&quot;C:\Users\ADMINI~1\AppData\Local\Temp\PR\data\asimages\{2152D95D-4BE1-43F0-9D0D-978AE125B551}.png&quot;/&gt;&lt;left val=&quot;486&quot;/&gt;&lt;top val=&quot;343&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AE6071D-6664-416C-B48B-F3A2E56CCF0C}_13.png&quot;/&gt;&lt;left val=&quot;450&quot;/&gt;&lt;top val=&quot;306&quot;/&gt;&lt;width val=&quot;265&quot;/&gt;&lt;height val=&quot;229&quot;/&gt;&lt;hasText val=&quot;1&quot;/&gt;&lt;/Image&gt;&lt;/ThreeDShapeInfo&gt;"/>
  <p:tag name="PRESENTER_SHAPEINFO" val="&lt;ThreeDShapeInfo&gt;&lt;uuid val=&quot;{4022E8D4-6FFC-4E6D-B846-A56E999E7D96}&quot;/&gt;&lt;isInvalidForFieldText val=&quot;0&quot;/&gt;&lt;Image&gt;&lt;filename val=&quot;C:\Users\ADMINI~1\AppData\Local\Temp\PR\data\asimages\{4022E8D4-6FFC-4E6D-B846-A56E999E7D96}.png&quot;/&gt;&lt;left val=&quot;449&quot;/&gt;&lt;top val=&quot;304&quot;/&gt;&lt;width val=&quot;266&quot;/&gt;&lt;height val=&quot;232&quot;/&gt;&lt;hasText val=&quot;1&quot;/&gt;&lt;/Image&gt;&lt;/ThreeDShapeInfo&gt;"/>
  <p:tag name="PRESENTER_SHAPETEXTINFO" val="&lt;ShapeTextInfo&gt;&lt;TableIndex row=&quot;-1&quot; col=&quot;-1&quot;&gt;&lt;linesCount val=&quot;1&quot;/&gt;&lt;lineCharCount val=&quot;7&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D3DF8ED-0534-4522-9E49-D16C3CB7CCD8}&quot;/&gt;&lt;isInvalidForFieldText val=&quot;0&quot;/&gt;&lt;Image&gt;&lt;filename val=&quot;C:\Users\ADMINI~1\AppData\Local\Temp\PR\data\asimages\{3D3DF8ED-0534-4522-9E49-D16C3CB7CCD8}.png&quot;/&gt;&lt;left val=&quot;54&quot;/&gt;&lt;top val=&quot;0&quot;/&gt;&lt;width val=&quot;102&quot;/&gt;&lt;height val=&quot;144&quot;/&gt;&lt;hasText val=&quot;1&quot;/&gt;&lt;/Image&gt;&lt;/ThreeDShapeInfo&gt;"/>
</p:tagLst>
</file>

<file path=ppt/tags/tag3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9494445-0B16-4BE7-A99B-4627B605BFBA}&quot;/&gt;&lt;isInvalidForFieldText val=&quot;0&quot;/&gt;&lt;Image&gt;&lt;filename val=&quot;C:\Users\ADMINI~1\AppData\Local\Temp\PR\data\asimages\{A9494445-0B16-4BE7-A99B-4627B605BFBA}.png&quot;/&gt;&lt;left val=&quot;-6&quot;/&gt;&lt;top val=&quot;0&quot;/&gt;&lt;width val=&quot;100&quot;/&gt;&lt;height val=&quot;144&quot;/&gt;&lt;hasText val=&quot;1&quot;/&gt;&lt;/Image&gt;&lt;/ThreeDShapeInfo&gt;"/>
</p:tagLst>
</file>

<file path=ppt/tags/tag3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0305E5A-2389-4C8D-A2B1-1FBCEAEF78CE}&quot;/&gt;&lt;isInvalidForFieldText val=&quot;0&quot;/&gt;&lt;Image&gt;&lt;filename val=&quot;C:\Users\ADMINI~1\AppData\Local\Temp\PR\data\asimages\{10305E5A-2389-4C8D-A2B1-1FBCEAEF78CE}.png&quot;/&gt;&lt;left val=&quot;630&quot;/&gt;&lt;top val=&quot;4&quot;/&gt;&lt;width val=&quot;90&quot;/&gt;&lt;height val=&quot;79&quot;/&gt;&lt;hasText val=&quot;1&quot;/&gt;&lt;/Image&gt;&lt;/ThreeDShapeInfo&gt;"/>
</p:tagLst>
</file>

<file path=ppt/tags/tag3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58B2BE-3D8B-4A87-BF1D-D9607E045CA2}&quot;/&gt;&lt;isInvalidForFieldText val=&quot;0&quot;/&gt;&lt;Image&gt;&lt;filename val=&quot;C:\Users\ADMINI~1\AppData\Local\Temp\PR\data\asimages\{5458B2BE-3D8B-4A87-BF1D-D9607E045CA2}.png&quot;/&gt;&lt;left val=&quot;30&quot;/&gt;&lt;top val=&quot;390&quot;/&gt;&lt;width val=&quot;84&quot;/&gt;&lt;height val=&quot;138&quot;/&gt;&lt;hasText val=&quot;1&quot;/&gt;&lt;/Image&gt;&lt;/ThreeDShapeInfo&gt;"/>
</p:tagLst>
</file>

<file path=ppt/tags/tag377.xml><?xml version="1.0" encoding="utf-8"?>
<p:tagLst xmlns:a="http://schemas.openxmlformats.org/drawingml/2006/main" xmlns:r="http://schemas.openxmlformats.org/officeDocument/2006/relationships" xmlns:p="http://schemas.openxmlformats.org/presentationml/2006/main">
  <p:tag name="PPSNARRATION" val="14,523192958,C:\Users\Administrator\Desktop\Bai 34 Bai luyen tap 6 (1)_pptx\Media.ppcx"/>
  <p:tag name="PPSNARRATIONPROPS" val="C:\Users\Administrator\Desktop\Bài mới.mp3"/>
  <p:tag name="HTML_SHAPEINFO" val="&lt;SlideThumbPath val=&quot;Slide14.PNG&quot;/&gt;"/>
</p:tagLst>
</file>

<file path=ppt/tags/tag37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3989CB6B-2739-4D86-80DA-3B6003594379}_1.png_crop.png&quot;/&gt;&lt;left val=&quot;138&quot;/&gt;&lt;top val=&quot;67&quot;/&gt;&lt;width val=&quot;206&quot;/&gt;&lt;height val=&quot;31&quot;/&gt;&lt;hasText val=&quot;1&quot;/&gt;&lt;paraId val=&quot;1&quot;/&gt;&lt;/Image&gt;&lt;Image&gt;&lt;filename val=&quot;C:\Users\ADMINI~1\AppData\Local\Temp\PR\data\asimages\{CC1787E8-ACF1-4B02-9C36-2BEDBE9316F9}_1.png_crop.png&quot;/&gt;&lt;left val=&quot;138&quot;/&gt;&lt;top val=&quot;101&quot;/&gt;&lt;width val=&quot;414&quot;/&gt;&lt;height val=&quot;85&quot;/&gt;&lt;hasText val=&quot;1&quot;/&gt;&lt;paraId val=&quot;2&quot;/&gt;&lt;/Image&gt;&lt;Image&gt;&lt;filename val=&quot;C:\Users\ADMINI~1\AppData\Local\Temp\PR\data\asimages\{A52648E9-B166-440D-95F5-5BC0AA36F811}_1.png_crop.png&quot;/&gt;&lt;left val=&quot;138&quot;/&gt;&lt;top val=&quot;200&quot;/&gt;&lt;width val=&quot;121&quot;/&gt;&lt;height val=&quot;21&quot;/&gt;&lt;hasText val=&quot;1&quot;/&gt;&lt;paraId val=&quot;3&quot;/&gt;&lt;/Image&gt;&lt;Image&gt;&lt;filename val=&quot;C:\Users\ADMINI~1\AppData\Local\Temp\PR\data\asimages\{EB29CD18-DAC9-49DC-AF20-60D444870BAD}_1.png_crop.png&quot;/&gt;&lt;left val=&quot;138&quot;/&gt;&lt;top val=&quot;232&quot;/&gt;&lt;width val=&quot;121&quot;/&gt;&lt;height val=&quot;21&quot;/&gt;&lt;hasText val=&quot;1&quot;/&gt;&lt;paraId val=&quot;4&quot;/&gt;&lt;/Image&gt;&lt;Image&gt;&lt;filename val=&quot;C:\Users\ADMINI~1\AppData\Local\Temp\PR\data\asimages\{99E94731-5B44-4CFB-8DA6-EEC64E931624}_1.png_crop.png&quot;/&gt;&lt;left val=&quot;139&quot;/&gt;&lt;top val=&quot;263&quot;/&gt;&lt;width val=&quot;120&quot;/&gt;&lt;height val=&quot;21&quot;/&gt;&lt;hasText val=&quot;1&quot;/&gt;&lt;paraId val=&quot;5&quot;/&gt;&lt;/Image&gt;&lt;Image&gt;&lt;filename val=&quot;C:\Users\ADMINI~1\AppData\Local\Temp\PR\data\asimages\{F60362F4-568B-439A-AD42-CC9F44CDCAF4}_1.png_crop.png&quot;/&gt;&lt;left val=&quot;138&quot;/&gt;&lt;top val=&quot;294&quot;/&gt;&lt;width val=&quot;106&quot;/&gt;&lt;height val=&quot;21&quot;/&gt;&lt;hasText val=&quot;1&quot;/&gt;&lt;paraId val=&quot;6&quot;/&gt;&lt;/Image&gt;&lt;/TextEffect&gt;"/>
  <p:tag name="HTML_AUTOSHAPE_INFO" val="&lt;ThreeDShapeInfo&gt;&lt;uuid val=&quot;{97BED481-2FB0-4569-8C69-AD03B1CFCB54}&quot;/&gt;&lt;isInvalidForFieldText val=&quot;0&quot;/&gt;&lt;Image&gt;&lt;filename val=&quot;C:\Users\ADMINI~1\AppData\Local\Temp\PR\data\asimages\{97BED481-2FB0-4569-8C69-AD03B1CFCB54}.png&quot;/&gt;&lt;left val=&quot;35&quot;/&gt;&lt;top val=&quot;6&quot;/&gt;&lt;width val=&quot;692&quot;/&gt;&lt;height val=&quot;379&quot;/&gt;&lt;hasText val=&quot;1&quot;/&gt;&lt;/Image&gt;&lt;/ThreeDShapeInfo&gt;"/>
  <p:tag name="PRESENTER_SHAPETEXTINFO" val="&lt;ShapeTextInfo&gt;&lt;TableIndex row=&quot;-1&quot; col=&quot;-1&quot;&gt;&lt;linesCount val=&quot;8&quot;/&gt;&lt;lineCharCount val=&quot;18&quot;/&gt;&lt;lineCharCount val=&quot;38&quot;/&gt;&lt;lineCharCount val=&quot;35&quot;/&gt;&lt;lineCharCount val=&quot;8&quot;/&gt;&lt;lineCharCount val=&quot;10&quot;/&gt;&lt;lineCharCount val=&quot;10&quot;/&gt;&lt;lineCharCount val=&quot;10&quot;/&gt;&lt;lineCharCount val=&quot;11&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8CA41ED-658A-4CF1-81E4-D4B863C6B554}_14.png&quot;/&gt;&lt;left val=&quot;486&quot;/&gt;&lt;top val=&quot;331&quot;/&gt;&lt;width val=&quot;154&quot;/&gt;&lt;height val=&quot;151&quot;/&gt;&lt;hasText val=&quot;1&quot;/&gt;&lt;/Image&gt;&lt;/ThreeDShapeInfo&gt;"/>
  <p:tag name="PRESENTER_SHAPEINFO" val="&lt;ThreeDShapeInfo&gt;&lt;uuid val=&quot;{C1666E72-03D3-42E4-9C5E-8F03532F3D48}&quot;/&gt;&lt;isInvalidForFieldText val=&quot;0&quot;/&gt;&lt;Image&gt;&lt;filename val=&quot;C:\Users\ADMINI~1\AppData\Local\Temp\PR\data\asimages\{C1666E72-03D3-42E4-9C5E-8F03532F3D48}.png&quot;/&gt;&lt;left val=&quot;486&quot;/&gt;&lt;top val=&quot;331&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85550DC-A7EB-422E-8115-5A9651A97207}_14.png&quot;/&gt;&lt;left val=&quot;486&quot;/&gt;&lt;top val=&quot;330&quot;/&gt;&lt;width val=&quot;154&quot;/&gt;&lt;height val=&quot;151&quot;/&gt;&lt;hasText val=&quot;1&quot;/&gt;&lt;/Image&gt;&lt;/ThreeDShapeInfo&gt;"/>
  <p:tag name="PRESENTER_SHAPEINFO" val="&lt;ThreeDShapeInfo&gt;&lt;uuid val=&quot;{6A0282DA-78D1-4507-81D1-415846A67EEE}&quot;/&gt;&lt;isInvalidForFieldText val=&quot;0&quot;/&gt;&lt;Image&gt;&lt;filename val=&quot;C:\Users\ADMINI~1\AppData\Local\Temp\PR\data\asimages\{6A0282DA-78D1-4507-81D1-415846A67EEE}.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9EEADAA-35EB-4466-8146-FEF31EBB7CD9}_14.png&quot;/&gt;&lt;left val=&quot;486&quot;/&gt;&lt;top val=&quot;330&quot;/&gt;&lt;width val=&quot;154&quot;/&gt;&lt;height val=&quot;151&quot;/&gt;&lt;hasText val=&quot;1&quot;/&gt;&lt;/Image&gt;&lt;/ThreeDShapeInfo&gt;"/>
  <p:tag name="PRESENTER_SHAPEINFO" val="&lt;ThreeDShapeInfo&gt;&lt;uuid val=&quot;{FD15C41B-064E-4148-87B5-431EA3826A01}&quot;/&gt;&lt;isInvalidForFieldText val=&quot;0&quot;/&gt;&lt;Image&gt;&lt;filename val=&quot;C:\Users\ADMINI~1\AppData\Local\Temp\PR\data\asimages\{FD15C41B-064E-4148-87B5-431EA3826A01}.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0C3B6A9-DD87-4A19-9098-0DC7A4CB4F4B}_14.png&quot;/&gt;&lt;left val=&quot;486&quot;/&gt;&lt;top val=&quot;330&quot;/&gt;&lt;width val=&quot;154&quot;/&gt;&lt;height val=&quot;151&quot;/&gt;&lt;hasText val=&quot;1&quot;/&gt;&lt;/Image&gt;&lt;/ThreeDShapeInfo&gt;"/>
  <p:tag name="PRESENTER_SHAPEINFO" val="&lt;ThreeDShapeInfo&gt;&lt;uuid val=&quot;{E3E01E93-3C24-40A8-BFA1-1B52A4D25C98}&quot;/&gt;&lt;isInvalidForFieldText val=&quot;0&quot;/&gt;&lt;Image&gt;&lt;filename val=&quot;C:\Users\ADMINI~1\AppData\Local\Temp\PR\data\asimages\{E3E01E93-3C24-40A8-BFA1-1B52A4D25C98}.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7127950-E525-49CF-86EB-AB1AC06A8C0B}_14.png&quot;/&gt;&lt;left val=&quot;486&quot;/&gt;&lt;top val=&quot;328&quot;/&gt;&lt;width val=&quot;154&quot;/&gt;&lt;height val=&quot;151&quot;/&gt;&lt;hasText val=&quot;1&quot;/&gt;&lt;/Image&gt;&lt;/ThreeDShapeInfo&gt;"/>
  <p:tag name="PRESENTER_SHAPEINFO" val="&lt;ThreeDShapeInfo&gt;&lt;uuid val=&quot;{34332788-E6C7-4EA7-B1EF-50B84A4B0088}&quot;/&gt;&lt;isInvalidForFieldText val=&quot;0&quot;/&gt;&lt;Image&gt;&lt;filename val=&quot;C:\Users\ADMINI~1\AppData\Local\Temp\PR\data\asimages\{34332788-E6C7-4EA7-B1EF-50B84A4B0088}.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875EB6D-2CC2-416C-807C-B483E6B0D1AA}_14.png&quot;/&gt;&lt;left val=&quot;485&quot;/&gt;&lt;top val=&quot;328&quot;/&gt;&lt;width val=&quot;149&quot;/&gt;&lt;height val=&quot;151&quot;/&gt;&lt;hasText val=&quot;1&quot;/&gt;&lt;/Image&gt;&lt;/ThreeDShapeInfo&gt;"/>
  <p:tag name="PRESENTER_SHAPEINFO" val="&lt;ThreeDShapeInfo&gt;&lt;uuid val=&quot;{852505BB-FDA1-470A-B089-56FE44AFBCB7}&quot;/&gt;&lt;isInvalidForFieldText val=&quot;0&quot;/&gt;&lt;Image&gt;&lt;filename val=&quot;C:\Users\ADMINI~1\AppData\Local\Temp\PR\data\asimages\{852505BB-FDA1-470A-B089-56FE44AFBCB7}.png&quot;/&gt;&lt;left val=&quot;485&quot;/&gt;&lt;top val=&quot;328&quot;/&gt;&lt;width val=&quot;149&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9E0B6E8-B39B-4467-B998-C2ED3B82467F}_14.png&quot;/&gt;&lt;left val=&quot;486&quot;/&gt;&lt;top val=&quot;328&quot;/&gt;&lt;width val=&quot;154&quot;/&gt;&lt;height val=&quot;151&quot;/&gt;&lt;hasText val=&quot;1&quot;/&gt;&lt;/Image&gt;&lt;/ThreeDShapeInfo&gt;"/>
  <p:tag name="PRESENTER_SHAPEINFO" val="&lt;ThreeDShapeInfo&gt;&lt;uuid val=&quot;{B5DE9806-3970-4486-8C03-D2444D418069}&quot;/&gt;&lt;isInvalidForFieldText val=&quot;0&quot;/&gt;&lt;Image&gt;&lt;filename val=&quot;C:\Users\ADMINI~1\AppData\Local\Temp\PR\data\asimages\{B5DE9806-3970-4486-8C03-D2444D418069}.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193D104-F62A-4E14-8FE7-5EEAD4B1C1AD}_14.png&quot;/&gt;&lt;left val=&quot;486&quot;/&gt;&lt;top val=&quot;328&quot;/&gt;&lt;width val=&quot;139&quot;/&gt;&lt;height val=&quot;151&quot;/&gt;&lt;hasText val=&quot;1&quot;/&gt;&lt;/Image&gt;&lt;/ThreeDShapeInfo&gt;"/>
  <p:tag name="PRESENTER_SHAPEINFO" val="&lt;ThreeDShapeInfo&gt;&lt;uuid val=&quot;{78D24844-56E3-433D-ACB4-40F207FF7EBE}&quot;/&gt;&lt;isInvalidForFieldText val=&quot;0&quot;/&gt;&lt;Image&gt;&lt;filename val=&quot;C:\Users\ADMINI~1\AppData\Local\Temp\PR\data\asimages\{78D24844-56E3-433D-ACB4-40F207FF7EBE}.png&quot;/&gt;&lt;left val=&quot;486&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651D980-FE98-429F-B6DA-321CB92EFB4F}_14.png&quot;/&gt;&lt;left val=&quot;484&quot;/&gt;&lt;top val=&quot;329&quot;/&gt;&lt;width val=&quot;139&quot;/&gt;&lt;height val=&quot;151&quot;/&gt;&lt;hasText val=&quot;1&quot;/&gt;&lt;/Image&gt;&lt;/ThreeDShapeInfo&gt;"/>
  <p:tag name="PRESENTER_SHAPEINFO" val="&lt;ThreeDShapeInfo&gt;&lt;uuid val=&quot;{909131DE-6309-4C18-8E15-8B1A749C03C2}&quot;/&gt;&lt;isInvalidForFieldText val=&quot;0&quot;/&gt;&lt;Image&gt;&lt;filename val=&quot;C:\Users\ADMINI~1\AppData\Local\Temp\PR\data\asimages\{909131DE-6309-4C18-8E15-8B1A749C03C2}.png&quot;/&gt;&lt;left val=&quot;484&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F6A93FC-CDFC-41FF-AB9A-5779AC67CE9B}_14.png&quot;/&gt;&lt;left val=&quot;485&quot;/&gt;&lt;top val=&quot;329&quot;/&gt;&lt;width val=&quot;139&quot;/&gt;&lt;height val=&quot;151&quot;/&gt;&lt;hasText val=&quot;1&quot;/&gt;&lt;/Image&gt;&lt;/ThreeDShapeInfo&gt;"/>
  <p:tag name="PRESENTER_SHAPEINFO" val="&lt;ThreeDShapeInfo&gt;&lt;uuid val=&quot;{862FE174-644E-47E1-A41B-DCCC6B2397AE}&quot;/&gt;&lt;isInvalidForFieldText val=&quot;0&quot;/&gt;&lt;Image&gt;&lt;filename val=&quot;C:\Users\ADMINI~1\AppData\Local\Temp\PR\data\asimages\{862FE174-644E-47E1-A41B-DCCC6B2397AE}.png&quot;/&gt;&lt;left val=&quot;485&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8F16586-9C8F-4483-B576-34D0A360BEDF}_14.png&quot;/&gt;&lt;left val=&quot;486&quot;/&gt;&lt;top val=&quot;328&quot;/&gt;&lt;width val=&quot;139&quot;/&gt;&lt;height val=&quot;151&quot;/&gt;&lt;hasText val=&quot;1&quot;/&gt;&lt;/Image&gt;&lt;/ThreeDShapeInfo&gt;"/>
  <p:tag name="PRESENTER_SHAPEINFO" val="&lt;ThreeDShapeInfo&gt;&lt;uuid val=&quot;{36B27B87-FBD3-44C8-A5BC-790DA3E7D448}&quot;/&gt;&lt;isInvalidForFieldText val=&quot;0&quot;/&gt;&lt;Image&gt;&lt;filename val=&quot;C:\Users\ADMINI~1\AppData\Local\Temp\PR\data\asimages\{36B27B87-FBD3-44C8-A5BC-790DA3E7D448}.png&quot;/&gt;&lt;left val=&quot;486&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8071AAC-C800-4504-9B81-997E6AAEDE4D}_14.png&quot;/&gt;&lt;left val=&quot;485&quot;/&gt;&lt;top val=&quot;328&quot;/&gt;&lt;width val=&quot;139&quot;/&gt;&lt;height val=&quot;151&quot;/&gt;&lt;hasText val=&quot;1&quot;/&gt;&lt;/Image&gt;&lt;/ThreeDShapeInfo&gt;"/>
  <p:tag name="PRESENTER_SHAPEINFO" val="&lt;ThreeDShapeInfo&gt;&lt;uuid val=&quot;{82041FF5-DF08-46A4-8C8B-D38D8214EA1F}&quot;/&gt;&lt;isInvalidForFieldText val=&quot;0&quot;/&gt;&lt;Image&gt;&lt;filename val=&quot;C:\Users\ADMINI~1\AppData\Local\Temp\PR\data\asimages\{82041FF5-DF08-46A4-8C8B-D38D8214EA1F}.png&quot;/&gt;&lt;left val=&quot;485&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7DBDD41-0548-427B-96EB-2E76CF73D188}_14.png&quot;/&gt;&lt;left val=&quot;485&quot;/&gt;&lt;top val=&quot;330&quot;/&gt;&lt;width val=&quot;139&quot;/&gt;&lt;height val=&quot;151&quot;/&gt;&lt;hasText val=&quot;1&quot;/&gt;&lt;/Image&gt;&lt;/ThreeDShapeInfo&gt;"/>
  <p:tag name="PRESENTER_SHAPEINFO" val="&lt;ThreeDShapeInfo&gt;&lt;uuid val=&quot;{4A7C415B-CDF4-41FB-8E91-886BCD189935}&quot;/&gt;&lt;isInvalidForFieldText val=&quot;0&quot;/&gt;&lt;Image&gt;&lt;filename val=&quot;C:\Users\ADMINI~1\AppData\Local\Temp\PR\data\asimages\{4A7C415B-CDF4-41FB-8E91-886BCD189935}.png&quot;/&gt;&lt;left val=&quot;485&quot;/&gt;&lt;top val=&quot;330&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9D136AD-5097-4E6A-9775-1B5A4AADD904}_14.png&quot;/&gt;&lt;left val=&quot;485&quot;/&gt;&lt;top val=&quot;328&quot;/&gt;&lt;width val=&quot;139&quot;/&gt;&lt;height val=&quot;151&quot;/&gt;&lt;hasText val=&quot;1&quot;/&gt;&lt;/Image&gt;&lt;/ThreeDShapeInfo&gt;"/>
  <p:tag name="PRESENTER_SHAPEINFO" val="&lt;ThreeDShapeInfo&gt;&lt;uuid val=&quot;{453538B9-6C78-4595-8825-5577ABA50A3E}&quot;/&gt;&lt;isInvalidForFieldText val=&quot;0&quot;/&gt;&lt;Image&gt;&lt;filename val=&quot;C:\Users\ADMINI~1\AppData\Local\Temp\PR\data\asimages\{453538B9-6C78-4595-8825-5577ABA50A3E}.png&quot;/&gt;&lt;left val=&quot;485&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394D7E3-46CC-4E2A-8AE7-FE33B4EAC06E}_14.png&quot;/&gt;&lt;left val=&quot;484&quot;/&gt;&lt;top val=&quot;328&quot;/&gt;&lt;width val=&quot;139&quot;/&gt;&lt;height val=&quot;151&quot;/&gt;&lt;hasText val=&quot;1&quot;/&gt;&lt;/Image&gt;&lt;/ThreeDShapeInfo&gt;"/>
  <p:tag name="PRESENTER_SHAPEINFO" val="&lt;ThreeDShapeInfo&gt;&lt;uuid val=&quot;{6F8483CB-98B2-44C7-96B0-E119377AC534}&quot;/&gt;&lt;isInvalidForFieldText val=&quot;0&quot;/&gt;&lt;Image&gt;&lt;filename val=&quot;C:\Users\ADMINI~1\AppData\Local\Temp\PR\data\asimages\{6F8483CB-98B2-44C7-96B0-E119377AC534}.png&quot;/&gt;&lt;left val=&quot;484&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3B0E66E-08B7-4AAB-9D01-F6F32638D3A8}_14.png&quot;/&gt;&lt;left val=&quot;485&quot;/&gt;&lt;top val=&quot;328&quot;/&gt;&lt;width val=&quot;139&quot;/&gt;&lt;height val=&quot;151&quot;/&gt;&lt;hasText val=&quot;1&quot;/&gt;&lt;/Image&gt;&lt;/ThreeDShapeInfo&gt;"/>
  <p:tag name="PRESENTER_SHAPEINFO" val="&lt;ThreeDShapeInfo&gt;&lt;uuid val=&quot;{10DE2E9D-1436-4AAE-9037-4B3A86F8E616}&quot;/&gt;&lt;isInvalidForFieldText val=&quot;0&quot;/&gt;&lt;Image&gt;&lt;filename val=&quot;C:\Users\ADMINI~1\AppData\Local\Temp\PR\data\asimages\{10DE2E9D-1436-4AAE-9037-4B3A86F8E616}.png&quot;/&gt;&lt;left val=&quot;485&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8621560-E9B1-4793-B8B0-2FC137AEC8BD}_14.png&quot;/&gt;&lt;left val=&quot;468&quot;/&gt;&lt;top val=&quot;276&quot;/&gt;&lt;width val=&quot;265&quot;/&gt;&lt;height val=&quot;268&quot;/&gt;&lt;hasText val=&quot;1&quot;/&gt;&lt;/Image&gt;&lt;/ThreeDShapeInfo&gt;"/>
  <p:tag name="PRESENTER_SHAPEINFO" val="&lt;ThreeDShapeInfo&gt;&lt;uuid val=&quot;{533E8E56-687A-4FB3-94B1-5C7CFE3F3CF1}&quot;/&gt;&lt;isInvalidForFieldText val=&quot;0&quot;/&gt;&lt;Image&gt;&lt;filename val=&quot;C:\Users\ADMINI~1\AppData\Local\Temp\PR\data\asimages\{533E8E56-687A-4FB3-94B1-5C7CFE3F3CF1}.png&quot;/&gt;&lt;left val=&quot;468&quot;/&gt;&lt;top val=&quot;274&quot;/&gt;&lt;width val=&quot;266&quot;/&gt;&lt;height val=&quot;272&quot;/&gt;&lt;hasText val=&quot;1&quot;/&gt;&lt;/Image&gt;&lt;/ThreeDShapeInfo&gt;"/>
  <p:tag name="PRESENTER_SHAPETEXTINFO" val="&lt;ShapeTextInfo&gt;&lt;TableIndex row=&quot;-1&quot; col=&quot;-1&quot;&gt;&lt;linesCount val=&quot;1&quot;/&gt;&lt;lineCharCount val=&quot;7&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HTML_AUTOSHAPE_INFO" val="&lt;ThreeDShapeInfo&gt;&lt;uuid val=&quot;{339095AD-4CBC-4CF9-983D-2C3AEEBD29F8}&quot;/&gt;&lt;isInvalidForFieldText val=&quot;0&quot;/&gt;&lt;Image&gt;&lt;filename val=&quot;C:\Users\ADMINI~1\AppData\Local\Temp\PR\data\asimages\{339095AD-4CBC-4CF9-983D-2C3AEEBD29F8}.png&quot;/&gt;&lt;left val=&quot;42&quot;/&gt;&lt;top val=&quot;-6&quot;/&gt;&lt;width val=&quot;78&quot;/&gt;&lt;height val=&quot;144&quot;/&gt;&lt;hasText val=&quot;1&quot;/&gt;&lt;/Image&gt;&lt;/ThreeDShapeInfo&gt;"/>
</p:tagLst>
</file>

<file path=ppt/tags/tag39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6E00324-4F55-4040-8681-51240E0E524B}&quot;/&gt;&lt;isInvalidForFieldText val=&quot;0&quot;/&gt;&lt;Image&gt;&lt;filename val=&quot;C:\Users\ADMINI~1\AppData\Local\Temp\PR\data\asimages\{B6E00324-4F55-4040-8681-51240E0E524B}.png&quot;/&gt;&lt;left val=&quot;-6&quot;/&gt;&lt;top val=&quot;-9&quot;/&gt;&lt;width val=&quot;78&quot;/&gt;&lt;height val=&quot;144&quot;/&gt;&lt;hasText val=&quot;1&quot;/&gt;&lt;/Image&gt;&lt;/ThreeDShapeInfo&gt;"/>
</p:tagLst>
</file>

<file path=ppt/tags/tag398.xml><?xml version="1.0" encoding="utf-8"?>
<p:tagLst xmlns:a="http://schemas.openxmlformats.org/drawingml/2006/main" xmlns:r="http://schemas.openxmlformats.org/officeDocument/2006/relationships" xmlns:p="http://schemas.openxmlformats.org/presentationml/2006/main">
  <p:tag name="HTML_AUTOSHAPE_INFO" val="&lt;ThreeDShapeInfo&gt;&lt;uuid val=&quot;{C178A5F3-3E86-4C90-B3F0-51CE2A4F7443}&quot;/&gt;&lt;isInvalidForFieldText val=&quot;0&quot;/&gt;&lt;Image&gt;&lt;filename val=&quot;C:\Users\ADMINI~1\AppData\Local\Temp\PR\data\asimages\{C178A5F3-3E86-4C90-B3F0-51CE2A4F7443}.png&quot;/&gt;&lt;left val=&quot;630&quot;/&gt;&lt;top val=&quot;4&quot;/&gt;&lt;width val=&quot;90&quot;/&gt;&lt;height val=&quot;79&quot;/&gt;&lt;hasText val=&quot;1&quot;/&gt;&lt;/Image&gt;&lt;/ThreeDShapeInfo&gt;"/>
</p:tagLst>
</file>

<file path=ppt/tags/tag3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0F912B8-F633-4181-8D0F-A9B125996AEC}&quot;/&gt;&lt;isInvalidForFieldText val=&quot;0&quot;/&gt;&lt;Image&gt;&lt;filename val=&quot;C:\Users\ADMINI~1\AppData\Local\Temp\PR\data\asimages\{70F912B8-F633-4181-8D0F-A9B125996AEC}.png&quot;/&gt;&lt;left val=&quot;24&quot;/&gt;&lt;top val=&quot;399&quot;/&gt;&lt;width val=&quot;96&quot;/&gt;&lt;height val=&quot;14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PSNARRATION" val="15,523192958,C:\Users\Administrator\Desktop\Bai 34 Bai luyen tap 6 (1)_pptx\Media.ppcx"/>
  <p:tag name="PPSNARRATIONPROPS" val="C:\Users\Administrator\Desktop\Bài mới.mp3"/>
  <p:tag name="HTML_SHAPEINFO" val="&lt;SlideThumbPath val=&quot;Slide15.PNG&quot;/&gt;"/>
</p:tagLst>
</file>

<file path=ppt/tags/tag40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26109DFE-CDC5-47D7-B0DE-35B42FA169B8}_1.png_crop.png&quot;/&gt;&lt;left val=&quot;190&quot;/&gt;&lt;top val=&quot;61&quot;/&gt;&lt;width val=&quot;199&quot;/&gt;&lt;height val=&quot;31&quot;/&gt;&lt;hasText val=&quot;1&quot;/&gt;&lt;paraId val=&quot;1&quot;/&gt;&lt;/Image&gt;&lt;Image&gt;&lt;filename val=&quot;C:\Users\ADMINI~1\AppData\Local\Temp\PR\data\asimages\{7F69CC73-CB2C-4B4A-8036-61310BB04C7B}_1.png_crop.png&quot;/&gt;&lt;left val=&quot;184&quot;/&gt;&lt;top val=&quot;101&quot;/&gt;&lt;width val=&quot;385&quot;/&gt;&lt;height val=&quot;85&quot;/&gt;&lt;hasText val=&quot;1&quot;/&gt;&lt;paraId val=&quot;2&quot;/&gt;&lt;/Image&gt;&lt;Image&gt;&lt;filename val=&quot;C:\Users\ADMINI~1\AppData\Local\Temp\PR\data\asimages\{8318E1F6-AFB8-44EF-853C-F6D8EB43D081}_1.png_crop.png&quot;/&gt;&lt;left val=&quot;189&quot;/&gt;&lt;top val=&quot;194&quot;/&gt;&lt;width val=&quot;62&quot;/&gt;&lt;height val=&quot;17&quot;/&gt;&lt;hasText val=&quot;1&quot;/&gt;&lt;paraId val=&quot;3&quot;/&gt;&lt;/Image&gt;&lt;Image&gt;&lt;filename val=&quot;C:\Users\ADMINI~1\AppData\Local\Temp\PR\data\asimages\{3E37D8CC-C23E-456C-93E5-0A849ABCC9E1}_1.png_crop.png&quot;/&gt;&lt;left val=&quot;190&quot;/&gt;&lt;top val=&quot;226&quot;/&gt;&lt;width val=&quot;76&quot;/&gt;&lt;height val=&quot;17&quot;/&gt;&lt;hasText val=&quot;1&quot;/&gt;&lt;paraId val=&quot;4&quot;/&gt;&lt;/Image&gt;&lt;Image&gt;&lt;filename val=&quot;C:\Users\ADMINI~1\AppData\Local\Temp\PR\data\asimages\{BC84FAD4-F567-4E89-92DC-19B93C399464}_1.png_crop.png&quot;/&gt;&lt;left val=&quot;191&quot;/&gt;&lt;top val=&quot;251&quot;/&gt;&lt;width val=&quot;214&quot;/&gt;&lt;height val=&quot;23&quot;/&gt;&lt;hasText val=&quot;1&quot;/&gt;&lt;paraId val=&quot;5&quot;/&gt;&lt;/Image&gt;&lt;Image&gt;&lt;filename val=&quot;C:\Users\ADMINI~1\AppData\Local\Temp\PR\data\asimages\{04305D00-70AA-4FCA-9C83-41B14896A410}_1.png_crop.png&quot;/&gt;&lt;left val=&quot;190&quot;/&gt;&lt;top val=&quot;287&quot;/&gt;&lt;width val=&quot;270&quot;/&gt;&lt;height val=&quot;23&quot;/&gt;&lt;hasText val=&quot;1&quot;/&gt;&lt;paraId val=&quot;6&quot;/&gt;&lt;/Image&gt;&lt;Image&gt;&lt;filename val=&quot;C:\Users\ADMINI~1\AppData\Local\Temp\PR\data\asimages\{D2B174FA-18D6-4894-8628-3307A80AB763}_1.png_crop.png&quot;/&gt;&lt;left val=&quot;256&quot;/&gt;&lt;top val=&quot;319&quot;/&gt;&lt;width val=&quot;154&quot;/&gt;&lt;height val=&quot;23&quot;/&gt;&lt;hasText val=&quot;1&quot;/&gt;&lt;paraId val=&quot;7&quot;/&gt;&lt;/Image&gt;&lt;/TextEffect&gt;"/>
  <p:tag name="HTML_AUTOSHAPE_INFO" val="&lt;ThreeDShapeInfo&gt;&lt;uuid val=&quot;{A4EC1383-7129-4582-B44F-D698473BE722}&quot;/&gt;&lt;isInvalidForFieldText val=&quot;0&quot;/&gt;&lt;Image&gt;&lt;filename val=&quot;C:\Users\ADMINI~1\AppData\Local\Temp\PR\data\asimages\{A4EC1383-7129-4582-B44F-D698473BE722}.png&quot;/&gt;&lt;left val=&quot;86&quot;/&gt;&lt;top val=&quot;0&quot;/&gt;&lt;width val=&quot;635&quot;/&gt;&lt;height val=&quot;379&quot;/&gt;&lt;hasText val=&quot;1&quot;/&gt;&lt;/Image&gt;&lt;/ThreeDShapeInfo&gt;"/>
  <p:tag name="PRESENTER_SHAPETEXTINFO" val="&lt;ShapeTextInfo&gt;&lt;TableIndex row=&quot;-1&quot; col=&quot;-1&quot;&gt;&lt;linesCount val=&quot;9&quot;/&gt;&lt;lineCharCount val=&quot;18&quot;/&gt;&lt;lineCharCount val=&quot;33&quot;/&gt;&lt;lineCharCount val=&quot;34&quot;/&gt;&lt;lineCharCount val=&quot;19&quot;/&gt;&lt;lineCharCount val=&quot;7&quot;/&gt;&lt;lineCharCount val=&quot;8&quot;/&gt;&lt;lineCharCount val=&quot;21&quot;/&gt;&lt;lineCharCount val=&quot;24&quot;/&gt;&lt;lineCharCount val=&quot;24&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7ACBAED-B20A-4598-AC4B-2190C71F87BC}_15.png&quot;/&gt;&lt;left val=&quot;486&quot;/&gt;&lt;top val=&quot;331&quot;/&gt;&lt;width val=&quot;154&quot;/&gt;&lt;height val=&quot;151&quot;/&gt;&lt;hasText val=&quot;1&quot;/&gt;&lt;/Image&gt;&lt;/ThreeDShapeInfo&gt;"/>
  <p:tag name="PRESENTER_SHAPEINFO" val="&lt;ThreeDShapeInfo&gt;&lt;uuid val=&quot;{B10FD95A-805A-4907-9C3E-C4ED5B641917}&quot;/&gt;&lt;isInvalidForFieldText val=&quot;0&quot;/&gt;&lt;Image&gt;&lt;filename val=&quot;C:\Users\ADMINI~1\AppData\Local\Temp\PR\data\asimages\{B10FD95A-805A-4907-9C3E-C4ED5B641917}.png&quot;/&gt;&lt;left val=&quot;486&quot;/&gt;&lt;top val=&quot;331&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D6CB4FC-D8BA-4EAD-A461-1756181608D9}_15.png&quot;/&gt;&lt;left val=&quot;486&quot;/&gt;&lt;top val=&quot;330&quot;/&gt;&lt;width val=&quot;154&quot;/&gt;&lt;height val=&quot;151&quot;/&gt;&lt;hasText val=&quot;1&quot;/&gt;&lt;/Image&gt;&lt;/ThreeDShapeInfo&gt;"/>
  <p:tag name="PRESENTER_SHAPEINFO" val="&lt;ThreeDShapeInfo&gt;&lt;uuid val=&quot;{77BEDC98-ACA6-48DF-831B-CC4B6E6358E0}&quot;/&gt;&lt;isInvalidForFieldText val=&quot;0&quot;/&gt;&lt;Image&gt;&lt;filename val=&quot;C:\Users\ADMINI~1\AppData\Local\Temp\PR\data\asimages\{77BEDC98-ACA6-48DF-831B-CC4B6E6358E0}.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6266472-37CC-47AA-976C-63EEF68E3B33}_15.png&quot;/&gt;&lt;left val=&quot;486&quot;/&gt;&lt;top val=&quot;330&quot;/&gt;&lt;width val=&quot;154&quot;/&gt;&lt;height val=&quot;151&quot;/&gt;&lt;hasText val=&quot;1&quot;/&gt;&lt;/Image&gt;&lt;/ThreeDShapeInfo&gt;"/>
  <p:tag name="PRESENTER_SHAPEINFO" val="&lt;ThreeDShapeInfo&gt;&lt;uuid val=&quot;{2728B05D-5772-4A27-BD3D-D615F13CA6E9}&quot;/&gt;&lt;isInvalidForFieldText val=&quot;0&quot;/&gt;&lt;Image&gt;&lt;filename val=&quot;C:\Users\ADMINI~1\AppData\Local\Temp\PR\data\asimages\{2728B05D-5772-4A27-BD3D-D615F13CA6E9}.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D4887CB-00D5-468F-BC93-7BBEE04106DE}_15.png&quot;/&gt;&lt;left val=&quot;486&quot;/&gt;&lt;top val=&quot;330&quot;/&gt;&lt;width val=&quot;154&quot;/&gt;&lt;height val=&quot;151&quot;/&gt;&lt;hasText val=&quot;1&quot;/&gt;&lt;/Image&gt;&lt;/ThreeDShapeInfo&gt;"/>
  <p:tag name="PRESENTER_SHAPEINFO" val="&lt;ThreeDShapeInfo&gt;&lt;uuid val=&quot;{AB5E5CA9-D972-4FCD-873D-4ED6C0872B9C}&quot;/&gt;&lt;isInvalidForFieldText val=&quot;0&quot;/&gt;&lt;Image&gt;&lt;filename val=&quot;C:\Users\ADMINI~1\AppData\Local\Temp\PR\data\asimages\{AB5E5CA9-D972-4FCD-873D-4ED6C0872B9C}.png&quot;/&gt;&lt;left val=&quot;486&quot;/&gt;&lt;top val=&quot;330&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A6582DD-1B09-4EA0-9614-ED418D1AA651}_15.png&quot;/&gt;&lt;left val=&quot;486&quot;/&gt;&lt;top val=&quot;328&quot;/&gt;&lt;width val=&quot;154&quot;/&gt;&lt;height val=&quot;151&quot;/&gt;&lt;hasText val=&quot;1&quot;/&gt;&lt;/Image&gt;&lt;/ThreeDShapeInfo&gt;"/>
  <p:tag name="PRESENTER_SHAPEINFO" val="&lt;ThreeDShapeInfo&gt;&lt;uuid val=&quot;{83CA6397-14CA-4899-A504-1E8A3AA5E2FA}&quot;/&gt;&lt;isInvalidForFieldText val=&quot;0&quot;/&gt;&lt;Image&gt;&lt;filename val=&quot;C:\Users\ADMINI~1\AppData\Local\Temp\PR\data\asimages\{83CA6397-14CA-4899-A504-1E8A3AA5E2FA}.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D702738-7A7A-4D81-9AA6-A771581101B7}_15.png&quot;/&gt;&lt;left val=&quot;485&quot;/&gt;&lt;top val=&quot;328&quot;/&gt;&lt;width val=&quot;149&quot;/&gt;&lt;height val=&quot;151&quot;/&gt;&lt;hasText val=&quot;1&quot;/&gt;&lt;/Image&gt;&lt;/ThreeDShapeInfo&gt;"/>
  <p:tag name="PRESENTER_SHAPEINFO" val="&lt;ThreeDShapeInfo&gt;&lt;uuid val=&quot;{EC09877F-67A5-4009-9C8F-C1A86726BECF}&quot;/&gt;&lt;isInvalidForFieldText val=&quot;0&quot;/&gt;&lt;Image&gt;&lt;filename val=&quot;C:\Users\ADMINI~1\AppData\Local\Temp\PR\data\asimages\{EC09877F-67A5-4009-9C8F-C1A86726BECF}.png&quot;/&gt;&lt;left val=&quot;485&quot;/&gt;&lt;top val=&quot;328&quot;/&gt;&lt;width val=&quot;149&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FAC92F6-7620-496E-A0E6-74BFF707DB7B}_15.png&quot;/&gt;&lt;left val=&quot;486&quot;/&gt;&lt;top val=&quot;328&quot;/&gt;&lt;width val=&quot;154&quot;/&gt;&lt;height val=&quot;151&quot;/&gt;&lt;hasText val=&quot;1&quot;/&gt;&lt;/Image&gt;&lt;/ThreeDShapeInfo&gt;"/>
  <p:tag name="PRESENTER_SHAPEINFO" val="&lt;ThreeDShapeInfo&gt;&lt;uuid val=&quot;{14ACD80B-3120-49E2-BE41-E8951D325435}&quot;/&gt;&lt;isInvalidForFieldText val=&quot;0&quot;/&gt;&lt;Image&gt;&lt;filename val=&quot;C:\Users\ADMINI~1\AppData\Local\Temp\PR\data\asimages\{14ACD80B-3120-49E2-BE41-E8951D325435}.png&quot;/&gt;&lt;left val=&quot;486&quot;/&gt;&lt;top val=&quot;328&quot;/&gt;&lt;width val=&quot;154&quot;/&gt;&lt;height val=&quot;151&quot;/&gt;&lt;hasText val=&quot;1&quot;/&gt;&lt;/Image&gt;&lt;/ThreeDShapeInfo&gt;"/>
  <p:tag name="PRESENTER_SHAPETEXTINFO" val="&lt;ShapeTextInfo&gt;&lt;TableIndex row=&quot;-1&quot; col=&quot;-1&quot;&gt;&lt;linesCount val=&quot;1&quot;/&gt;&lt;lineCharCount val=&quot;2&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82DDCAB-84CF-4810-89B2-5092A016A7A5}_15.png&quot;/&gt;&lt;left val=&quot;486&quot;/&gt;&lt;top val=&quot;328&quot;/&gt;&lt;width val=&quot;139&quot;/&gt;&lt;height val=&quot;151&quot;/&gt;&lt;hasText val=&quot;1&quot;/&gt;&lt;/Image&gt;&lt;/ThreeDShapeInfo&gt;"/>
  <p:tag name="PRESENTER_SHAPEINFO" val="&lt;ThreeDShapeInfo&gt;&lt;uuid val=&quot;{50782C63-2A83-4776-BD30-07D1FADCF5B8}&quot;/&gt;&lt;isInvalidForFieldText val=&quot;0&quot;/&gt;&lt;Image&gt;&lt;filename val=&quot;C:\Users\ADMINI~1\AppData\Local\Temp\PR\data\asimages\{50782C63-2A83-4776-BD30-07D1FADCF5B8}.png&quot;/&gt;&lt;left val=&quot;486&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80BC19A-567E-41A7-A2F3-116A7A8BD3EC}_15.png&quot;/&gt;&lt;left val=&quot;484&quot;/&gt;&lt;top val=&quot;329&quot;/&gt;&lt;width val=&quot;139&quot;/&gt;&lt;height val=&quot;151&quot;/&gt;&lt;hasText val=&quot;1&quot;/&gt;&lt;/Image&gt;&lt;/ThreeDShapeInfo&gt;"/>
  <p:tag name="PRESENTER_SHAPEINFO" val="&lt;ThreeDShapeInfo&gt;&lt;uuid val=&quot;{011E4F24-BD86-4872-AE12-0337D6235AEE}&quot;/&gt;&lt;isInvalidForFieldText val=&quot;0&quot;/&gt;&lt;Image&gt;&lt;filename val=&quot;C:\Users\ADMINI~1\AppData\Local\Temp\PR\data\asimages\{011E4F24-BD86-4872-AE12-0337D6235AEE}.png&quot;/&gt;&lt;left val=&quot;484&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3345BE7-64CE-46B1-BA2B-E0CB1B338114}_15.png&quot;/&gt;&lt;left val=&quot;485&quot;/&gt;&lt;top val=&quot;329&quot;/&gt;&lt;width val=&quot;139&quot;/&gt;&lt;height val=&quot;151&quot;/&gt;&lt;hasText val=&quot;1&quot;/&gt;&lt;/Image&gt;&lt;/ThreeDShapeInfo&gt;"/>
  <p:tag name="PRESENTER_SHAPEINFO" val="&lt;ThreeDShapeInfo&gt;&lt;uuid val=&quot;{7C100F09-72C3-4B1C-AB11-AF9C5D4901B8}&quot;/&gt;&lt;isInvalidForFieldText val=&quot;0&quot;/&gt;&lt;Image&gt;&lt;filename val=&quot;C:\Users\ADMINI~1\AppData\Local\Temp\PR\data\asimages\{7C100F09-72C3-4B1C-AB11-AF9C5D4901B8}.png&quot;/&gt;&lt;left val=&quot;485&quot;/&gt;&lt;top val=&quot;329&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91323E-1603-4720-9014-5DFDACC35FC8}_15.png&quot;/&gt;&lt;left val=&quot;486&quot;/&gt;&lt;top val=&quot;328&quot;/&gt;&lt;width val=&quot;139&quot;/&gt;&lt;height val=&quot;151&quot;/&gt;&lt;hasText val=&quot;1&quot;/&gt;&lt;/Image&gt;&lt;/ThreeDShapeInfo&gt;"/>
  <p:tag name="PRESENTER_SHAPEINFO" val="&lt;ThreeDShapeInfo&gt;&lt;uuid val=&quot;{F13DE321-DC61-45E3-859B-59B55CDB8207}&quot;/&gt;&lt;isInvalidForFieldText val=&quot;0&quot;/&gt;&lt;Image&gt;&lt;filename val=&quot;C:\Users\ADMINI~1\AppData\Local\Temp\PR\data\asimages\{F13DE321-DC61-45E3-859B-59B55CDB8207}.png&quot;/&gt;&lt;left val=&quot;486&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8E5C3B4-A89E-4F5C-8B9A-6972FFD4C48F}_15.png&quot;/&gt;&lt;left val=&quot;485&quot;/&gt;&lt;top val=&quot;328&quot;/&gt;&lt;width val=&quot;139&quot;/&gt;&lt;height val=&quot;151&quot;/&gt;&lt;hasText val=&quot;1&quot;/&gt;&lt;/Image&gt;&lt;/ThreeDShapeInfo&gt;"/>
  <p:tag name="PRESENTER_SHAPEINFO" val="&lt;ThreeDShapeInfo&gt;&lt;uuid val=&quot;{8438D48E-0568-40E5-9585-CF848658543F}&quot;/&gt;&lt;isInvalidForFieldText val=&quot;0&quot;/&gt;&lt;Image&gt;&lt;filename val=&quot;C:\Users\ADMINI~1\AppData\Local\Temp\PR\data\asimages\{8438D48E-0568-40E5-9585-CF848658543F}.png&quot;/&gt;&lt;left val=&quot;485&quot;/&gt;&lt;top val=&quot;328&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B9A4671-E2CF-4E5C-9800-B819128D3032}_15.png&quot;/&gt;&lt;left val=&quot;485&quot;/&gt;&lt;top val=&quot;330&quot;/&gt;&lt;width val=&quot;139&quot;/&gt;&lt;height val=&quot;151&quot;/&gt;&lt;hasText val=&quot;1&quot;/&gt;&lt;/Image&gt;&lt;/ThreeDShapeInfo&gt;"/>
  <p:tag name="PRESENTER_SHAPEINFO" val="&lt;ThreeDShapeInfo&gt;&lt;uuid val=&quot;{00AC8FFC-225B-48D4-8C68-9CC632A6244E}&quot;/&gt;&lt;isInvalidForFieldText val=&quot;0&quot;/&gt;&lt;Image&gt;&lt;filename val=&quot;C:\Users\ADMINI~1\AppData\Local\Temp\PR\data\asimages\{00AC8FFC-225B-48D4-8C68-9CC632A6244E}.png&quot;/&gt;&lt;left val=&quot;485&quot;/&gt;&lt;top val=&quot;330&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5678839-904F-4DC7-84EA-E87089A3E351}_15.png&quot;/&gt;&lt;left val=&quot;485&quot;/&gt;&lt;top val=&quot;328&quot;/&gt;&lt;width val=&quot;139&quot;/&gt;&lt;height val=&quot;151&quot;/&gt;&lt;hasText val=&quot;1&quot;/&gt;&lt;/Image&gt;&lt;/ThreeDShapeInfo&gt;"/>
  <p:tag name="PRESENTER_SHAPEINFO" val="&lt;ThreeDShapeInfo&gt;&lt;uuid val=&quot;{8B04DBD9-AA72-4B92-8B64-90D852538B5E}&quot;/&gt;&lt;isInvalidForFieldText val=&quot;0&quot;/&gt;&lt;Image&gt;&lt;filename val=&quot;C:\Users\ADMINI~1\AppData\Local\Temp\PR\data\asimages\{8B04DBD9-AA72-4B92-8B64-90D852538B5E}.png&quot;/&gt;&lt;left val=&quot;485&quot;/&gt;&lt;top val=&quot;328&quot;/&gt;&lt;width val=&quot;140&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C31CDC5-DB8F-4297-942B-196F3F303934}_15.png&quot;/&gt;&lt;left val=&quot;484&quot;/&gt;&lt;top val=&quot;337&quot;/&gt;&lt;width val=&quot;139&quot;/&gt;&lt;height val=&quot;151&quot;/&gt;&lt;hasText val=&quot;1&quot;/&gt;&lt;/Image&gt;&lt;/ThreeDShapeInfo&gt;"/>
  <p:tag name="PRESENTER_SHAPEINFO" val="&lt;ThreeDShapeInfo&gt;&lt;uuid val=&quot;{D23D7CEE-8198-4F73-9120-81C70F522E11}&quot;/&gt;&lt;isInvalidForFieldText val=&quot;0&quot;/&gt;&lt;Image&gt;&lt;filename val=&quot;C:\Users\ADMINI~1\AppData\Local\Temp\PR\data\asimages\{D23D7CEE-8198-4F73-9120-81C70F522E11}.png&quot;/&gt;&lt;left val=&quot;484&quot;/&gt;&lt;top val=&quot;337&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B80EC2E-4E9F-441F-BCDC-B4453470EBE8}_15.png&quot;/&gt;&lt;left val=&quot;492&quot;/&gt;&lt;top val=&quot;349&quot;/&gt;&lt;width val=&quot;139&quot;/&gt;&lt;height val=&quot;151&quot;/&gt;&lt;hasText val=&quot;1&quot;/&gt;&lt;/Image&gt;&lt;/ThreeDShapeInfo&gt;"/>
  <p:tag name="PRESENTER_SHAPEINFO" val="&lt;ThreeDShapeInfo&gt;&lt;uuid val=&quot;{42BA844A-05B7-4AA5-934D-C1A0A8615043}&quot;/&gt;&lt;isInvalidForFieldText val=&quot;0&quot;/&gt;&lt;Image&gt;&lt;filename val=&quot;C:\Users\ADMINI~1\AppData\Local\Temp\PR\data\asimages\{42BA844A-05B7-4AA5-934D-C1A0A8615043}.png&quot;/&gt;&lt;left val=&quot;492&quot;/&gt;&lt;top val=&quot;349&quot;/&gt;&lt;width val=&quot;139&quot;/&gt;&lt;height val=&quot;151&quot;/&gt;&lt;hasText val=&quot;1&quot;/&gt;&lt;/Image&gt;&lt;/ThreeDShapeInfo&gt;"/>
  <p:tag name="PRESENTER_SHAPETEXTINFO" val="&lt;ShapeTextInfo&gt;&lt;TableIndex row=&quot;-1&quot; col=&quot;-1&quot;&gt;&lt;linesCount val=&quot;1&quot;/&gt;&lt;lineCharCount val=&quot;1&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03AD38-8A13-493A-BA79-21270B32885B}_15.png&quot;/&gt;&lt;left val=&quot;468&quot;/&gt;&lt;top val=&quot;306&quot;/&gt;&lt;width val=&quot;259&quot;/&gt;&lt;height val=&quot;211&quot;/&gt;&lt;hasText val=&quot;1&quot;/&gt;&lt;/Image&gt;&lt;/ThreeDShapeInfo&gt;"/>
  <p:tag name="PRESENTER_SHAPEINFO" val="&lt;ThreeDShapeInfo&gt;&lt;uuid val=&quot;{8B991A59-E014-4917-83C0-0558194367DC}&quot;/&gt;&lt;isInvalidForFieldText val=&quot;0&quot;/&gt;&lt;Image&gt;&lt;filename val=&quot;C:\Users\ADMINI~1\AppData\Local\Temp\PR\data\asimages\{8B991A59-E014-4917-83C0-0558194367DC}.png&quot;/&gt;&lt;left val=&quot;467&quot;/&gt;&lt;top val=&quot;304&quot;/&gt;&lt;width val=&quot;259&quot;/&gt;&lt;height val=&quot;214&quot;/&gt;&lt;hasText val=&quot;1&quot;/&gt;&lt;/Image&gt;&lt;/ThreeDShapeInfo&gt;"/>
  <p:tag name="PRESENTER_SHAPETEXTINFO" val="&lt;ShapeTextInfo&gt;&lt;TableIndex row=&quot;-1&quot; col=&quot;-1&quot;&gt;&lt;linesCount val=&quot;1&quot;/&gt;&lt;lineCharCount val=&quot;7&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5031150-20FB-4BF8-9C04-E4EB4496746E}&quot;/&gt;&lt;isInvalidForFieldText val=&quot;0&quot;/&gt;&lt;Image&gt;&lt;filename val=&quot;C:\Users\ADMINI~1\AppData\Local\Temp\PR\data\asimages\{E5031150-20FB-4BF8-9C04-E4EB4496746E}.png&quot;/&gt;&lt;left val=&quot;54&quot;/&gt;&lt;top val=&quot;-6&quot;/&gt;&lt;width val=&quot;88&quot;/&gt;&lt;height val=&quot;144&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0F3DB00B-9529-43FF-A3E6-C53CA33F3A3D}&quot;/&gt;&lt;isInvalidForFieldText val=&quot;0&quot;/&gt;&lt;Image&gt;&lt;filename val=&quot;C:\Users\ADMINI~1\AppData\Local\Temp\PR\data\asimages\{0F3DB00B-9529-43FF-A3E6-C53CA33F3A3D}.png&quot;/&gt;&lt;left val=&quot;0&quot;/&gt;&lt;top val=&quot;-9&quot;/&gt;&lt;width val=&quot;88&quot;/&gt;&lt;height val=&quot;144&quot;/&gt;&lt;hasText val=&quot;1&quot;/&gt;&lt;/Image&gt;&lt;/ThreeDShapeInfo&gt;"/>
</p:tagLst>
</file>

<file path=ppt/tags/tag4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114951-E058-4693-9EA5-2662B74BEF11}&quot;/&gt;&lt;isInvalidForFieldText val=&quot;0&quot;/&gt;&lt;Image&gt;&lt;filename val=&quot;C:\Users\ADMINI~1\AppData\Local\Temp\PR\data\asimages\{F9114951-E058-4693-9EA5-2662B74BEF11}.png&quot;/&gt;&lt;left val=&quot;630&quot;/&gt;&lt;top val=&quot;6&quot;/&gt;&lt;width val=&quot;90&quot;/&gt;&lt;height val=&quot;79&quot;/&gt;&lt;hasText val=&quot;1&quot;/&gt;&lt;/Image&gt;&lt;/ThreeDShapeInfo&gt;"/>
</p:tagLst>
</file>

<file path=ppt/tags/tag4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2BDC0B-4CD2-4673-8E53-5D1D0665EAD6}&quot;/&gt;&lt;isInvalidForFieldText val=&quot;0&quot;/&gt;&lt;Image&gt;&lt;filename val=&quot;C:\Users\ADMINI~1\AppData\Local\Temp\PR\data\asimages\{8B2BDC0B-4CD2-4673-8E53-5D1D0665EAD6}.png&quot;/&gt;&lt;left val=&quot;24&quot;/&gt;&lt;top val=&quot;396&quot;/&gt;&lt;width val=&quot;84&quot;/&gt;&lt;height val=&quot;126&quot;/&gt;&lt;hasText val=&quot;1&quot;/&gt;&lt;/Image&gt;&lt;/ThreeDShapeInfo&gt;"/>
</p:tagLst>
</file>

<file path=ppt/tags/tag423.xml><?xml version="1.0" encoding="utf-8"?>
<p:tagLst xmlns:a="http://schemas.openxmlformats.org/drawingml/2006/main" xmlns:r="http://schemas.openxmlformats.org/officeDocument/2006/relationships" xmlns:p="http://schemas.openxmlformats.org/presentationml/2006/main">
  <p:tag name="PPSNARRATION" val="16,523192958,C:\Users\Administrator\Desktop\Bai 34 Bai luyen tap 6 (1)_pptx\Media.ppcx"/>
  <p:tag name="HTML_SHAPEINFO" val="&lt;SlideThumbPath val=&quot;Slide16.PNG&quot;/&gt;"/>
</p:tagLst>
</file>

<file path=ppt/tags/tag4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C9982AD-A73A-4338-ACD7-B94D8CB6B27A}_16.png&quot;/&gt;&lt;left val=&quot;122&quot;/&gt;&lt;top val=&quot;25&quot;/&gt;&lt;width val=&quot;550&quot;/&gt;&lt;height val=&quot;59&quot;/&gt;&lt;hasText val=&quot;1&quot;/&gt;&lt;/Image&gt;&lt;/ThreeDShapeInfo&gt;"/>
  <p:tag name="PRESENTER_SHAPETEXTINFO" val="&lt;ShapeTextInfo&gt;&lt;TableIndex row=&quot;-1&quot; col=&quot;-1&quot;&gt;&lt;linesCount val=&quot;1&quot;/&gt;&lt;lineCharCount val=&quot;26&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1D7AE9D-8D28-4663-8234-F999CB6082E7}_16.png&quot;/&gt;&lt;left val=&quot;50&quot;/&gt;&lt;top val=&quot;84&quot;/&gt;&lt;width val=&quot;640&quot;/&gt;&lt;height val=&quot;323&quot;/&gt;&lt;hasText val=&quot;1&quot;/&gt;&lt;/Image&gt;&lt;/ThreeDShape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2&quot;/&gt;&lt;lineCharCount val=&quot;48&quot;/&gt;&lt;lineCharCount val=&quot;47&quot;/&gt;&lt;lineCharCount val=&quot;27&quot;/&gt;&lt;lineCharCount val=&quot;34&quot;/&gt;&lt;lineCharCount val=&quot;34&quot;/&gt;&lt;lineCharCount val=&quot;43&quot;/&gt;&lt;lineCharCount val=&quot;49&quot;/&gt;&lt;lineCharCount val=&quot;33&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PSNARRATION" val="17,523192958,C:\Users\Administrator\Desktop\Bai 34 Bai luyen tap 6 (1)_pptx\Media.ppcx"/>
  <p:tag name="HTML_SHAPEINFO" val="&lt;SlideThumbPath val=&quot;Slide17.PNG&quot;/&gt;"/>
</p:tagLst>
</file>

<file path=ppt/tags/tag4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C5785FE-82E8-48A0-8A59-7B25C37E5B37}_17.png&quot;/&gt;&lt;left val=&quot;16&quot;/&gt;&lt;top val=&quot;60&quot;/&gt;&lt;width val=&quot;698&quot;/&gt;&lt;height val=&quot;70&quot;/&gt;&lt;hasText val=&quot;1&quot;/&gt;&lt;/Image&gt;&lt;/ThreeDShapeInfo&gt;"/>
  <p:tag name="PRESENTER_SHAPETEXTINFO" val="&lt;ShapeTextInfo&gt;&lt;TableIndex row=&quot;-1&quot; col=&quot;-1&quot;&gt;&lt;linesCount val=&quot;1&quot;/&gt;&lt;lineCharCount val=&quot;42&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E6A3180-B1EA-4489-8B19-D19D6C372575}_17.png&quot;/&gt;&lt;left val=&quot;-9&quot;/&gt;&lt;top val=&quot;109&quot;/&gt;&lt;width val=&quot;724&quot;/&gt;&lt;height val=&quot;182&quot;/&gt;&lt;hasText val=&quot;1&quot;/&gt;&lt;/Image&gt;&lt;/ThreeDShapeInfo&gt;"/>
  <p:tag name="PRESENTER_SHAPETEXTINFO" val="&lt;ShapeTextInfo&gt;&lt;TableIndex row=&quot;-1&quot; col=&quot;-1&quot;&gt;&lt;linesCount val=&quot;3&quot;/&gt;&lt;lineCharCount val=&quot;31&quot;/&gt;&lt;lineCharCount val=&quot;58&quot;/&gt;&lt;lineCharCount val=&quot;46&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9B83F2A-BD3F-49F0-9111-6BF859B822CE}_17.png&quot;/&gt;&lt;left val=&quot;14&quot;/&gt;&lt;top val=&quot;294&quot;/&gt;&lt;width val=&quot;724&quot;/&gt;&lt;height val=&quot;97&quot;/&gt;&lt;hasText val=&quot;1&quot;/&gt;&lt;/Image&gt;&lt;/ThreeDShapeInfo&gt;"/>
  <p:tag name="PRESENTER_SHAPETEXTINFO" val="&lt;ShapeTextInfo&gt;&lt;TableIndex row=&quot;-1&quot; col=&quot;-1&quot;&gt;&lt;linesCount val=&quot;1&quot;/&gt;&lt;lineCharCount val=&quot;58&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9E1F4B2-7A5D-4811-8373-59A28D1629C5}_17.png&quot;/&gt;&lt;left val=&quot;76&quot;/&gt;&lt;top val=&quot;338&quot;/&gt;&lt;width val=&quot;511&quot;/&gt;&lt;height val=&quot;51&quot;/&gt;&lt;hasText val=&quot;1&quot;/&gt;&lt;/Image&gt;&lt;/ThreeDShapeInfo&gt;"/>
</p:tagLst>
</file>

<file path=ppt/tags/tag4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43B1338-063F-430C-B8A1-5C64DF2470D6}_17.png&quot;/&gt;&lt;left val=&quot;70&quot;/&gt;&lt;top val=&quot;380&quot;/&gt;&lt;width val=&quot;527&quot;/&gt;&lt;height val=&quot;51&quot;/&gt;&lt;hasText val=&quot;1&quot;/&gt;&lt;/Image&gt;&lt;/ThreeDShapeInfo&gt;"/>
</p:tagLst>
</file>

<file path=ppt/tags/tag4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F3278F1-0E5A-432E-9EDF-647152B85D5F}_17.png&quot;/&gt;&lt;left val=&quot;77&quot;/&gt;&lt;top val=&quot;428&quot;/&gt;&lt;width val=&quot;508&quot;/&gt;&lt;height val=&quot;5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67B8A6-ECC3-4CC5-B08E-3161F6445215}&quot;/&gt;&lt;isInvalidForFieldText val=&quot;0&quot;/&gt;&lt;Image&gt;&lt;filename val=&quot;C:\Users\ADMINI~1\AppData\Local\Temp\PR\data\asimages\{5F67B8A6-ECC3-4CC5-B08E-3161F6445215}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PSNARRATION" val="18,523192958,C:\Users\Administrator\Desktop\Bai 34 Bai luyen tap 6 (1)_pptx\Media.ppcx"/>
  <p:tag name="HTML_SHAPEINFO" val="&lt;SlideThumbPath val=&quot;Slide18.PNG&quot;/&gt;"/>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7F243610-DA67-4137-B2A2-C31289010102}&quot;/&gt;&lt;isInvalidForFieldText val=&quot;0&quot;/&gt;&lt;Image&gt;&lt;filename val=&quot;C:\Users\ADMINI~1\AppData\Local\Temp\PR\data\asimages\{7F243610-DA67-4137-B2A2-C31289010102}.png&quot;/&gt;&lt;left val=&quot;60&quot;/&gt;&lt;top val=&quot;54&quot;/&gt;&lt;width val=&quot;652&quot;/&gt;&lt;height val=&quot;142&quot;/&gt;&lt;hasText val=&quot;1&quot;/&gt;&lt;/Image&gt;&lt;/ThreeDShapeInfo&gt;"/>
</p:tagLst>
</file>

<file path=ppt/tags/tag4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585460D-80FC-4643-89E2-965B02230968}_18.png&quot;/&gt;&lt;left val=&quot;50&quot;/&gt;&lt;top val=&quot;193&quot;/&gt;&lt;width val=&quot;604&quot;/&gt;&lt;height val=&quot;93&quot;/&gt;&lt;hasText val=&quot;1&quot;/&gt;&lt;/Image&gt;&lt;/ThreeDShapeInfo&gt;"/>
  <p:tag name="PRESENTER_SHAPETEXTINFO" val="&lt;ShapeTextInfo&gt;&lt;TableIndex row=&quot;-1&quot; col=&quot;-1&quot;&gt;&lt;linesCount val=&quot;2&quot;/&gt;&lt;lineCharCount val=&quot;45&quot;/&gt;&lt;lineCharCount val=&quot;42&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61B6EB-F70D-4B21-BCD2-92CFB8A8F029}_18.png&quot;/&gt;&lt;left val=&quot;38&quot;/&gt;&lt;top val=&quot;307&quot;/&gt;&lt;width val=&quot;656&quot;/&gt;&lt;height val=&quot;93&quot;/&gt;&lt;hasText val=&quot;1&quot;/&gt;&lt;/Image&gt;&lt;/ThreeDShapeInfo&gt;"/>
  <p:tag name="PRESENTER_SHAPETEXTINFO" val="&lt;ShapeTextInfo&gt;&lt;TableIndex row=&quot;-1&quot; col=&quot;-1&quot;&gt;&lt;linesCount val=&quot;2&quot;/&gt;&lt;lineCharCount val=&quot;49&quot;/&gt;&lt;lineCharCount val=&quot;25&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2582E97-979F-432A-B256-762AE085C0A2}_18.png&quot;/&gt;&lt;left val=&quot;38&quot;/&gt;&lt;top val=&quot;-6&quot;/&gt;&lt;width val=&quot;634&quot;/&gt;&lt;height val=&quot;105&quot;/&gt;&lt;hasText val=&quot;1&quot;/&gt;&lt;/Image&gt;&lt;/ThreeDShapeInfo&gt;"/>
  <p:tag name="PRESENTER_SHAPETEXTINFO" val="&lt;ShapeTextInfo&gt;&lt;TableIndex row=&quot;-1&quot; col=&quot;-1&quot;&gt;&lt;linesCount val=&quot;1&quot;/&gt;&lt;lineCharCount val=&quot;22&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PSNARRATION" val="19,523192958,C:\Users\Administrator\Desktop\Bai 34 Bai luyen tap 6 (1)_pptx\Media.ppcx"/>
  <p:tag name="HTML_SHAPEINFO" val="&lt;SlideThumbPath val=&quot;Slide19.PNG&quot;/&gt;"/>
</p:tagLst>
</file>

<file path=ppt/tags/tag4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D8BA5C-A71A-4AFE-BCD9-A56A6E24DA36}&quot;/&gt;&lt;isInvalidForFieldText val=&quot;0&quot;/&gt;&lt;Image&gt;&lt;filename val=&quot;C:\Users\ADMINI~1\AppData\Local\Temp\PR\data\asimages\{5DD8BA5C-A71A-4AFE-BCD9-A56A6E24DA36}_19.png&quot;/&gt;&lt;left val=&quot;155&quot;/&gt;&lt;top val=&quot;156&quot;/&gt;&lt;width val=&quot;446&quot;/&gt;&lt;height val=&quot;91&quot;/&gt;&lt;hasText val=&quot;1&quot;/&gt;&lt;/Image&gt;&lt;/ThreeDShapeInfo&gt;"/>
  <p:tag name="PRESENTER_SHAPETEXTINFO" val="&lt;ShapeTextInfo&gt;&lt;TableIndex row=&quot;-1&quot; col=&quot;-1&quot;&gt;&lt;linesCount val=&quot;1&quot;/&gt;&lt;lineCharCount val=&quot;14&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0B7F21-69F0-4516-86F2-43D31D076CFA}&quot;/&gt;&lt;isInvalidForFieldText val=&quot;0&quot;/&gt;&lt;Image&gt;&lt;filename val=&quot;C:\Users\ADMINI~1\AppData\Local\Temp\PR\data\asimages\{5D0B7F21-69F0-4516-86F2-43D31D076CFA}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B28BDF-759E-40C8-A453-6DFC477BE568}&quot;/&gt;&lt;isInvalidForFieldText val=&quot;0&quot;/&gt;&lt;Image&gt;&lt;filename val=&quot;C:\Users\ADMINI~1\AppData\Local\Temp\PR\data\asimages\{CCB28BDF-759E-40C8-A453-6DFC477BE568}_19.png&quot;/&gt;&lt;left val=&quot;-379&quot;/&gt;&lt;top val=&quot;281&quot;/&gt;&lt;width val=&quot;799&quot;/&gt;&lt;height val=&quot;37&quot;/&gt;&lt;hasText val=&quot;1&quot;/&gt;&lt;/Image&gt;&lt;/ThreeDShapeInfo&gt;"/>
  <p:tag name="PRESENTER_SHAPETEXTINFO" val="&lt;ShapeTextInfo&gt;&lt;TableIndex row=&quot;-1&quot; col=&quot;-1&quot;&gt;&lt;linesCount val=&quot;1&quot;/&gt;&lt;lineCharCount val=&quot;3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39E5A4-04AD-40EB-834B-911A038BC2D0}&quot;/&gt;&lt;isInvalidForFieldText val=&quot;0&quot;/&gt;&lt;Image&gt;&lt;filename val=&quot;C:\Users\ADMINI~1\AppData\Local\Temp\PR\data\asimages\{DA39E5A4-04AD-40EB-834B-911A038BC2D0}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3CCBB-EC11-4594-A232-64B190E60591}&quot;/&gt;&lt;isInvalidForFieldText val=&quot;0&quot;/&gt;&lt;Image&gt;&lt;filename val=&quot;C:\Users\ADMINI~1\AppData\Local\Temp\PR\data\asimages\{F133CCBB-EC11-4594-A232-64B190E60591}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7BD92E-87DE-4518-A644-8A2320A7E1ED}&quot;/&gt;&lt;isInvalidForFieldText val=&quot;0&quot;/&gt;&lt;Image&gt;&lt;filename val=&quot;C:\Users\ADMINI~1\AppData\Local\Temp\PR\data\asimages\{117BD92E-87DE-4518-A644-8A2320A7E1ED}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27DE55-E1B1-4F3C-9966-621E5E9A5901}&quot;/&gt;&lt;isInvalidForFieldText val=&quot;0&quot;/&gt;&lt;Image&gt;&lt;filename val=&quot;C:\Users\ADMINI~1\AppData\Local\Temp\PR\data\asimages\{CC27DE55-E1B1-4F3C-9966-621E5E9A5901}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485203-843E-4CE2-B40D-996AE18B1AAF}&quot;/&gt;&lt;isInvalidForFieldText val=&quot;0&quot;/&gt;&lt;Image&gt;&lt;filename val=&quot;C:\Users\ADMINI~1\AppData\Local\Temp\PR\data\asimages\{4A485203-843E-4CE2-B40D-996AE18B1AAF}_MtorLt.png&quot;/&gt;&lt;left val=&quot;73&quot;/&gt;&lt;top val=&quot;-3&quot;/&gt;&lt;width val=&quot;13&quot;/&gt;&lt;height val=&quot;548&quot;/&gt;&lt;hasText val=&quot;1&quot;/&gt;&lt;/Image&gt;&lt;/ThreeDShapeInfo&gt;"/>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AB66F9-2A7C-4EA5-A2E9-20A3B4D70A9E}&quot;/&gt;&lt;isInvalidForFieldText val=&quot;0&quot;/&gt;&lt;Image&gt;&lt;filename val=&quot;C:\Users\ADMINI~1\AppData\Local\Temp\PR\data\asimages\{F8AB66F9-2A7C-4EA5-A2E9-20A3B4D70A9E}_MtorLt.png&quot;/&gt;&lt;left val=&quot;10&quot;/&gt;&lt;top val=&quot;0&quot;/&gt;&lt;width val=&quot;142&quot;/&gt;&lt;height val=&quot;142&quot;/&gt;&lt;hasText val=&quot;1&quot;/&gt;&lt;/Image&gt;&lt;/ThreeDShapeInfo&gt;"/>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31921C-05E5-45F5-BEDF-3B722EC4EBAB}&quot;/&gt;&lt;isInvalidForFieldText val=&quot;0&quot;/&gt;&lt;Image&gt;&lt;filename val=&quot;C:\Users\ADMINI~1\AppData\Local\Temp\PR\data\asimages\{8331921C-05E5-45F5-BEDF-3B722EC4EBAB}_MtorLt.png&quot;/&gt;&lt;left val=&quot;13&quot;/&gt;&lt;top val=&quot;81&quot;/&gt;&lt;width val=&quot;92&quot;/&gt;&lt;height val=&quot;92&quot;/&gt;&lt;hasText val=&quot;1&quot;/&gt;&lt;/Image&gt;&lt;/ThreeDShapeInfo&gt;"/>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rgbClr val="000000"/>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rgbClr val="000000"/>
            </a:solidFill>
            <a:effectLst/>
            <a:latin typeface="VNI-Times" pitchFamily="2"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Đỉnh elip">
  <a:themeElements>
    <a:clrScheme name="Đỉnh elip">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Đỉnh eli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Đỉnh elip">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1319</Words>
  <Application>Microsoft Office PowerPoint</Application>
  <PresentationFormat>On-screen Show (4:3)</PresentationFormat>
  <Paragraphs>232</Paragraphs>
  <Slides>21</Slides>
  <Notes>6</Notes>
  <HiddenSlides>0</HiddenSlides>
  <MMClips>0</MMClips>
  <ScaleCrop>false</ScaleCrop>
  <HeadingPairs>
    <vt:vector size="8" baseType="variant">
      <vt:variant>
        <vt:lpstr>Fonts Used</vt:lpstr>
      </vt:variant>
      <vt:variant>
        <vt:i4>17</vt:i4>
      </vt:variant>
      <vt:variant>
        <vt:lpstr>Theme</vt:lpstr>
      </vt:variant>
      <vt:variant>
        <vt:i4>13</vt:i4>
      </vt:variant>
      <vt:variant>
        <vt:lpstr>Embedded OLE Servers</vt:lpstr>
      </vt:variant>
      <vt:variant>
        <vt:i4>1</vt:i4>
      </vt:variant>
      <vt:variant>
        <vt:lpstr>Slide Titles</vt:lpstr>
      </vt:variant>
      <vt:variant>
        <vt:i4>21</vt:i4>
      </vt:variant>
    </vt:vector>
  </HeadingPairs>
  <TitlesOfParts>
    <vt:vector size="52" baseType="lpstr">
      <vt:lpstr>微软雅黑</vt:lpstr>
      <vt:lpstr>#9Slide03 Arima Madurai Black</vt:lpstr>
      <vt:lpstr>.VnArial Narrow</vt:lpstr>
      <vt:lpstr>.VnTime</vt:lpstr>
      <vt:lpstr>Arial</vt:lpstr>
      <vt:lpstr>Calibri</vt:lpstr>
      <vt:lpstr>Calibri Light</vt:lpstr>
      <vt:lpstr>Cambria</vt:lpstr>
      <vt:lpstr>Gill Sans MT</vt:lpstr>
      <vt:lpstr>Tahoma</vt:lpstr>
      <vt:lpstr>Times New Roman</vt:lpstr>
      <vt:lpstr>Trebuchet MS</vt:lpstr>
      <vt:lpstr>Verdana</vt:lpstr>
      <vt:lpstr>VNI-Times</vt:lpstr>
      <vt:lpstr>Wingdings</vt:lpstr>
      <vt:lpstr>Wingdings 2</vt:lpstr>
      <vt:lpstr>Wingdings 3</vt:lpstr>
      <vt:lpstr>Office Theme</vt:lpstr>
      <vt:lpstr>Clouds</vt:lpstr>
      <vt:lpstr>12_Đỉnh elip</vt:lpstr>
      <vt:lpstr>1_Office Theme</vt:lpstr>
      <vt:lpstr>Solstice</vt:lpstr>
      <vt:lpstr>1_Solstice</vt:lpstr>
      <vt:lpstr>Adjacency</vt:lpstr>
      <vt:lpstr>4_Solstice</vt:lpstr>
      <vt:lpstr>5_Solstice</vt:lpstr>
      <vt:lpstr>6_Solstice</vt:lpstr>
      <vt:lpstr>7_Solstice</vt:lpstr>
      <vt:lpstr>8_Solstice</vt:lpstr>
      <vt:lpstr>Facet</vt:lpstr>
      <vt:lpstr>Equation</vt:lpstr>
      <vt:lpstr>CHÀO MỪNG QUÝ THẦY CÔ VÀ CÁC EM HỌC SINH</vt:lpstr>
      <vt:lpstr>PowerPoint Presentation</vt:lpstr>
      <vt:lpstr>PowerPoint Presentation</vt:lpstr>
      <vt:lpstr>PowerPoint Presentation</vt:lpstr>
      <vt:lpstr>PowerPoint Presentation</vt:lpstr>
      <vt:lpstr> Bài tập 1: Viết phương trình hóa học biểu diễn phản ứng của H2 với các chất: O2, Fe2O3, Fe3O4, PbO. Ghi rõ điều kiện phản ứng.  </vt:lpstr>
      <vt:lpstr>PowerPoint Presentation</vt:lpstr>
      <vt:lpstr>Bài tập 3:</vt:lpstr>
      <vt:lpstr>PowerPoint Presentation</vt:lpstr>
      <vt:lpstr>BT4: Có thể dùng: dung dịch sulfuric acid loãng ; kim loại Aluminium và dụng cụ thí nghiệm như hình bên để </vt:lpstr>
      <vt:lpstr>PowerPoint Presentation</vt:lpstr>
      <vt:lpstr>  Người ta dùng V(lít) khí H2 khử hoàn toàn hỗn hợp hai Oxide kim loại gồm: CuO và Fe2O3 ở nhiệt độ thích hợp. Sau phản ứng thu được 12g hỗn hợp gồm 2 kim loại trong đó có 6,4g Cu.  a/ Viết các PTHH xảy ra .  b/ Hãy tính V(lít ) khí H2 cần dùng để khử hỗn hợp 2 oxide đó . (Các thể tích khí đo ở đkc)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số 6 SGK trang 119</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bạn đến với bài giảng của tổ 1</dc:title>
  <dc:creator>AutoBVT</dc:creator>
  <cp:lastModifiedBy>THU HONG</cp:lastModifiedBy>
  <cp:revision>514</cp:revision>
  <dcterms:created xsi:type="dcterms:W3CDTF">2018-11-17T03:40:03Z</dcterms:created>
  <dcterms:modified xsi:type="dcterms:W3CDTF">2023-03-08T00:56:00Z</dcterms:modified>
</cp:coreProperties>
</file>